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8.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9" r:id="rId1"/>
  </p:sldMasterIdLst>
  <p:notesMasterIdLst>
    <p:notesMasterId r:id="rId35"/>
  </p:notesMasterIdLst>
  <p:sldIdLst>
    <p:sldId id="360" r:id="rId2"/>
    <p:sldId id="542" r:id="rId3"/>
    <p:sldId id="541" r:id="rId4"/>
    <p:sldId id="369" r:id="rId5"/>
    <p:sldId id="402" r:id="rId6"/>
    <p:sldId id="322" r:id="rId7"/>
    <p:sldId id="367" r:id="rId8"/>
    <p:sldId id="368" r:id="rId9"/>
    <p:sldId id="501" r:id="rId10"/>
    <p:sldId id="543" r:id="rId11"/>
    <p:sldId id="317" r:id="rId12"/>
    <p:sldId id="433" r:id="rId13"/>
    <p:sldId id="428" r:id="rId14"/>
    <p:sldId id="381" r:id="rId15"/>
    <p:sldId id="538" r:id="rId16"/>
    <p:sldId id="524" r:id="rId17"/>
    <p:sldId id="526" r:id="rId18"/>
    <p:sldId id="527" r:id="rId19"/>
    <p:sldId id="530" r:id="rId20"/>
    <p:sldId id="531" r:id="rId21"/>
    <p:sldId id="533" r:id="rId22"/>
    <p:sldId id="535" r:id="rId23"/>
    <p:sldId id="536" r:id="rId24"/>
    <p:sldId id="537" r:id="rId25"/>
    <p:sldId id="373" r:id="rId26"/>
    <p:sldId id="364" r:id="rId27"/>
    <p:sldId id="448" r:id="rId28"/>
    <p:sldId id="502" r:id="rId29"/>
    <p:sldId id="503" r:id="rId30"/>
    <p:sldId id="539" r:id="rId31"/>
    <p:sldId id="504" r:id="rId32"/>
    <p:sldId id="505" r:id="rId33"/>
    <p:sldId id="509" r:id="rId3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12" autoAdjust="0"/>
    <p:restoredTop sz="89193" autoAdjust="0"/>
  </p:normalViewPr>
  <p:slideViewPr>
    <p:cSldViewPr snapToGrid="0">
      <p:cViewPr varScale="1">
        <p:scale>
          <a:sx n="76" d="100"/>
          <a:sy n="76" d="100"/>
        </p:scale>
        <p:origin x="658" y="82"/>
      </p:cViewPr>
      <p:guideLst>
        <p:guide orient="horz" pos="2160"/>
        <p:guide pos="3840"/>
      </p:guideLst>
    </p:cSldViewPr>
  </p:slideViewPr>
  <p:outlineViewPr>
    <p:cViewPr>
      <p:scale>
        <a:sx n="33" d="100"/>
        <a:sy n="33" d="100"/>
      </p:scale>
      <p:origin x="54" y="1919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_rels/data5.xml.rels><?xml version="1.0" encoding="UTF-8" standalone="yes"?>
<Relationships xmlns="http://schemas.openxmlformats.org/package/2006/relationships"><Relationship Id="rId1" Type="http://schemas.openxmlformats.org/officeDocument/2006/relationships/hyperlink" Target="Annexes/Contexture%20Budget%20Primitif.xls"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950C92-F0D8-4220-9AE2-28C20B2F825A}" type="doc">
      <dgm:prSet loTypeId="urn:microsoft.com/office/officeart/2005/8/layout/hList6" loCatId="list" qsTypeId="urn:microsoft.com/office/officeart/2005/8/quickstyle/3d2" qsCatId="3D" csTypeId="urn:microsoft.com/office/officeart/2005/8/colors/accent1_2" csCatId="accent1" phldr="1"/>
      <dgm:spPr/>
      <dgm:t>
        <a:bodyPr/>
        <a:lstStyle/>
        <a:p>
          <a:endParaRPr lang="fr-FR"/>
        </a:p>
      </dgm:t>
    </dgm:pt>
    <dgm:pt modelId="{99BC7C42-CF19-4B5A-A33C-FC332C9DD4E7}">
      <dgm:prSet phldrT="[Texte]" custT="1"/>
      <dgm:spPr/>
      <dgm:t>
        <a:bodyPr/>
        <a:lstStyle/>
        <a:p>
          <a:r>
            <a:rPr lang="fr-FR" sz="2400" b="1" smtClean="0">
              <a:latin typeface="Calibri" pitchFamily="34" charset="0"/>
            </a:rPr>
            <a:t> </a:t>
          </a:r>
          <a:r>
            <a:rPr lang="fr-FR" sz="2600" b="1" u="sng" smtClean="0">
              <a:latin typeface="Book Antiqua" pitchFamily="18" charset="0"/>
            </a:rPr>
            <a:t>Généralités </a:t>
          </a:r>
          <a:endParaRPr lang="fr-FR" sz="2600" u="sng" dirty="0">
            <a:latin typeface="Book Antiqua" pitchFamily="18" charset="0"/>
          </a:endParaRPr>
        </a:p>
      </dgm:t>
    </dgm:pt>
    <dgm:pt modelId="{7F71D71B-4FC1-45E6-900C-75F1EE61A1E8}" type="parTrans" cxnId="{1137DEFE-F5AC-4F10-9245-1D9FEB596EDF}">
      <dgm:prSet/>
      <dgm:spPr/>
      <dgm:t>
        <a:bodyPr/>
        <a:lstStyle/>
        <a:p>
          <a:endParaRPr lang="fr-FR"/>
        </a:p>
      </dgm:t>
    </dgm:pt>
    <dgm:pt modelId="{1E57A0BB-EEEC-4619-B82C-65BEA6DFA180}" type="sibTrans" cxnId="{1137DEFE-F5AC-4F10-9245-1D9FEB596EDF}">
      <dgm:prSet/>
      <dgm:spPr/>
      <dgm:t>
        <a:bodyPr/>
        <a:lstStyle/>
        <a:p>
          <a:endParaRPr lang="fr-FR"/>
        </a:p>
      </dgm:t>
    </dgm:pt>
    <dgm:pt modelId="{164B7421-085D-43D8-BF21-A5BF2E990F2E}">
      <dgm:prSet phldrT="[Texte]" custT="1"/>
      <dgm:spPr/>
      <dgm:t>
        <a:bodyPr/>
        <a:lstStyle/>
        <a:p>
          <a:r>
            <a:rPr lang="fr-FR" sz="2600" b="1" dirty="0" smtClean="0">
              <a:latin typeface="Book Antiqua" pitchFamily="18" charset="0"/>
            </a:rPr>
            <a:t>Définitions</a:t>
          </a:r>
        </a:p>
      </dgm:t>
    </dgm:pt>
    <dgm:pt modelId="{94AA8FA9-8D5F-4897-A4B9-3DB9EC5FF664}" type="parTrans" cxnId="{6385BB86-63FC-428A-9350-03F6BFC50641}">
      <dgm:prSet/>
      <dgm:spPr/>
      <dgm:t>
        <a:bodyPr/>
        <a:lstStyle/>
        <a:p>
          <a:endParaRPr lang="fr-FR"/>
        </a:p>
      </dgm:t>
    </dgm:pt>
    <dgm:pt modelId="{7717B7AB-4AF5-458D-8652-D8F2CE4A7EA1}" type="sibTrans" cxnId="{6385BB86-63FC-428A-9350-03F6BFC50641}">
      <dgm:prSet/>
      <dgm:spPr/>
      <dgm:t>
        <a:bodyPr/>
        <a:lstStyle/>
        <a:p>
          <a:endParaRPr lang="fr-FR"/>
        </a:p>
      </dgm:t>
    </dgm:pt>
    <dgm:pt modelId="{AC23BAD1-466E-4107-BD4D-81C46F0EF368}">
      <dgm:prSet phldrT="[Texte]" custT="1"/>
      <dgm:spPr/>
      <dgm:t>
        <a:bodyPr/>
        <a:lstStyle/>
        <a:p>
          <a:r>
            <a:rPr lang="fr-FR" sz="2600" b="1" dirty="0" smtClean="0">
              <a:latin typeface="Book Antiqua" pitchFamily="18" charset="0"/>
            </a:rPr>
            <a:t>Principes budgétaires</a:t>
          </a:r>
          <a:br>
            <a:rPr lang="fr-FR" sz="2600" b="1" dirty="0" smtClean="0">
              <a:latin typeface="Book Antiqua" pitchFamily="18" charset="0"/>
            </a:rPr>
          </a:br>
          <a:endParaRPr lang="fr-FR" sz="2600" b="1" dirty="0" smtClean="0">
            <a:latin typeface="Book Antiqua" pitchFamily="18" charset="0"/>
          </a:endParaRPr>
        </a:p>
      </dgm:t>
    </dgm:pt>
    <dgm:pt modelId="{FFE460D5-BA8D-4BE5-8653-2B4CC7326CD8}" type="parTrans" cxnId="{A346586B-CB4C-4049-B946-CDAF54E4243E}">
      <dgm:prSet/>
      <dgm:spPr/>
      <dgm:t>
        <a:bodyPr/>
        <a:lstStyle/>
        <a:p>
          <a:endParaRPr lang="fr-FR"/>
        </a:p>
      </dgm:t>
    </dgm:pt>
    <dgm:pt modelId="{A74576E1-EAA7-43F3-8E11-64C89296167D}" type="sibTrans" cxnId="{A346586B-CB4C-4049-B946-CDAF54E4243E}">
      <dgm:prSet/>
      <dgm:spPr/>
      <dgm:t>
        <a:bodyPr/>
        <a:lstStyle/>
        <a:p>
          <a:endParaRPr lang="fr-FR"/>
        </a:p>
      </dgm:t>
    </dgm:pt>
    <dgm:pt modelId="{AC0388F4-FE3B-4D31-99D0-20EC9F751155}">
      <dgm:prSet phldrT="[Texte]" custT="1"/>
      <dgm:spPr/>
      <dgm:t>
        <a:bodyPr/>
        <a:lstStyle/>
        <a:p>
          <a:r>
            <a:rPr lang="fr-FR" sz="2600" b="1" u="sng" dirty="0" smtClean="0">
              <a:latin typeface="Book Antiqua" pitchFamily="18" charset="0"/>
            </a:rPr>
            <a:t>Documents  budgétaires</a:t>
          </a:r>
          <a:endParaRPr lang="fr-FR" sz="2600" u="sng" dirty="0">
            <a:latin typeface="Book Antiqua" pitchFamily="18" charset="0"/>
          </a:endParaRPr>
        </a:p>
      </dgm:t>
    </dgm:pt>
    <dgm:pt modelId="{206CE001-E9B1-47D4-B9E5-1AEBC436EF6F}" type="parTrans" cxnId="{3FF244B4-800C-4AEB-A23D-E5207E43690D}">
      <dgm:prSet/>
      <dgm:spPr/>
      <dgm:t>
        <a:bodyPr/>
        <a:lstStyle/>
        <a:p>
          <a:endParaRPr lang="fr-FR"/>
        </a:p>
      </dgm:t>
    </dgm:pt>
    <dgm:pt modelId="{80BF86D7-1571-4AEF-8F4F-DB96380201A2}" type="sibTrans" cxnId="{3FF244B4-800C-4AEB-A23D-E5207E43690D}">
      <dgm:prSet/>
      <dgm:spPr/>
      <dgm:t>
        <a:bodyPr/>
        <a:lstStyle/>
        <a:p>
          <a:endParaRPr lang="fr-FR"/>
        </a:p>
      </dgm:t>
    </dgm:pt>
    <dgm:pt modelId="{02547936-ABE7-4654-928D-DCB392BCEB20}">
      <dgm:prSet phldrT="[Texte]" custT="1"/>
      <dgm:spPr/>
      <dgm:t>
        <a:bodyPr/>
        <a:lstStyle/>
        <a:p>
          <a:r>
            <a:rPr lang="fr-FR" sz="2600" b="1" dirty="0" smtClean="0">
              <a:latin typeface="Book Antiqua" pitchFamily="18" charset="0"/>
            </a:rPr>
            <a:t>Budget primitif </a:t>
          </a:r>
        </a:p>
      </dgm:t>
    </dgm:pt>
    <dgm:pt modelId="{1473F00D-8433-4D6C-AF8E-B8298BEE49B4}" type="parTrans" cxnId="{83F39B43-7EB4-40B4-92D2-128CFA61D589}">
      <dgm:prSet/>
      <dgm:spPr/>
      <dgm:t>
        <a:bodyPr/>
        <a:lstStyle/>
        <a:p>
          <a:endParaRPr lang="fr-FR"/>
        </a:p>
      </dgm:t>
    </dgm:pt>
    <dgm:pt modelId="{6460010D-C6C8-46A3-8BB3-63C1E4E07C34}" type="sibTrans" cxnId="{83F39B43-7EB4-40B4-92D2-128CFA61D589}">
      <dgm:prSet/>
      <dgm:spPr/>
      <dgm:t>
        <a:bodyPr/>
        <a:lstStyle/>
        <a:p>
          <a:endParaRPr lang="fr-FR"/>
        </a:p>
      </dgm:t>
    </dgm:pt>
    <dgm:pt modelId="{A2963931-B818-461E-B6A1-69BDE78F9154}">
      <dgm:prSet phldrT="[Texte]" custT="1"/>
      <dgm:spPr/>
      <dgm:t>
        <a:bodyPr/>
        <a:lstStyle/>
        <a:p>
          <a:r>
            <a:rPr lang="fr-FR" sz="2600" b="1" dirty="0" smtClean="0">
              <a:latin typeface="Book Antiqua" pitchFamily="18" charset="0"/>
            </a:rPr>
            <a:t>Budget supplémentaire</a:t>
          </a:r>
        </a:p>
      </dgm:t>
    </dgm:pt>
    <dgm:pt modelId="{8140E448-6144-4C70-A4B5-E8B356CA78CE}" type="parTrans" cxnId="{278F9574-F246-4F1E-9291-4B4D3BD07395}">
      <dgm:prSet/>
      <dgm:spPr/>
      <dgm:t>
        <a:bodyPr/>
        <a:lstStyle/>
        <a:p>
          <a:endParaRPr lang="fr-FR"/>
        </a:p>
      </dgm:t>
    </dgm:pt>
    <dgm:pt modelId="{6F76828C-0BA8-4C25-AAEA-BE8C97CE3150}" type="sibTrans" cxnId="{278F9574-F246-4F1E-9291-4B4D3BD07395}">
      <dgm:prSet/>
      <dgm:spPr/>
      <dgm:t>
        <a:bodyPr/>
        <a:lstStyle/>
        <a:p>
          <a:endParaRPr lang="fr-FR"/>
        </a:p>
      </dgm:t>
    </dgm:pt>
    <dgm:pt modelId="{B4F20192-70F3-4E11-A85D-7E1E11ACFBF4}">
      <dgm:prSet phldrT="[Texte]" custT="1"/>
      <dgm:spPr/>
      <dgm:t>
        <a:bodyPr/>
        <a:lstStyle/>
        <a:p>
          <a:r>
            <a:rPr lang="fr-FR" sz="2600" b="1" u="sng" dirty="0" smtClean="0">
              <a:latin typeface="Book Antiqua" pitchFamily="18" charset="0"/>
            </a:rPr>
            <a:t>Structuration  du budget</a:t>
          </a:r>
        </a:p>
      </dgm:t>
    </dgm:pt>
    <dgm:pt modelId="{9DCD643C-0F3C-466A-8738-23E1EB680CE2}" type="parTrans" cxnId="{9662C72F-3405-4AD8-ADAA-1B77EDB85C3A}">
      <dgm:prSet/>
      <dgm:spPr/>
      <dgm:t>
        <a:bodyPr/>
        <a:lstStyle/>
        <a:p>
          <a:endParaRPr lang="fr-FR"/>
        </a:p>
      </dgm:t>
    </dgm:pt>
    <dgm:pt modelId="{5999E1AA-E64E-4F3C-A885-CF352FBECDF0}" type="sibTrans" cxnId="{9662C72F-3405-4AD8-ADAA-1B77EDB85C3A}">
      <dgm:prSet/>
      <dgm:spPr/>
      <dgm:t>
        <a:bodyPr/>
        <a:lstStyle/>
        <a:p>
          <a:endParaRPr lang="fr-FR"/>
        </a:p>
      </dgm:t>
    </dgm:pt>
    <dgm:pt modelId="{CCC48FDD-1C07-4EC8-99F6-EB70775B9E12}">
      <dgm:prSet phldrT="[Texte]" custT="1"/>
      <dgm:spPr/>
      <dgm:t>
        <a:bodyPr/>
        <a:lstStyle/>
        <a:p>
          <a:r>
            <a:rPr lang="fr-FR" sz="2600" b="1" dirty="0" smtClean="0">
              <a:latin typeface="Book Antiqua" pitchFamily="18" charset="0"/>
            </a:rPr>
            <a:t>Générales</a:t>
          </a:r>
        </a:p>
      </dgm:t>
    </dgm:pt>
    <dgm:pt modelId="{116D5B4E-4ACB-4F04-8DA7-A58B8C4214EA}" type="parTrans" cxnId="{18332BF4-FFE4-4A05-A173-F1DF4A17A4A1}">
      <dgm:prSet/>
      <dgm:spPr/>
      <dgm:t>
        <a:bodyPr/>
        <a:lstStyle/>
        <a:p>
          <a:endParaRPr lang="fr-FR"/>
        </a:p>
      </dgm:t>
    </dgm:pt>
    <dgm:pt modelId="{06268F07-2BE7-41CA-A5FB-629476D1764A}" type="sibTrans" cxnId="{18332BF4-FFE4-4A05-A173-F1DF4A17A4A1}">
      <dgm:prSet/>
      <dgm:spPr/>
      <dgm:t>
        <a:bodyPr/>
        <a:lstStyle/>
        <a:p>
          <a:endParaRPr lang="fr-FR"/>
        </a:p>
      </dgm:t>
    </dgm:pt>
    <dgm:pt modelId="{B89FEF60-C39F-49D1-97D8-E1970F9D1B48}">
      <dgm:prSet phldrT="[Texte]" custT="1"/>
      <dgm:spPr/>
      <dgm:t>
        <a:bodyPr/>
        <a:lstStyle/>
        <a:p>
          <a:r>
            <a:rPr lang="fr-FR" sz="2600" b="1" dirty="0" smtClean="0">
              <a:latin typeface="Book Antiqua" pitchFamily="18" charset="0"/>
            </a:rPr>
            <a:t>Fonctionnement</a:t>
          </a:r>
        </a:p>
      </dgm:t>
    </dgm:pt>
    <dgm:pt modelId="{8D471652-BE98-469F-B274-F278417EFE05}" type="parTrans" cxnId="{ADA27382-8A07-408E-A69A-18CCCF86ED54}">
      <dgm:prSet/>
      <dgm:spPr/>
      <dgm:t>
        <a:bodyPr/>
        <a:lstStyle/>
        <a:p>
          <a:endParaRPr lang="fr-FR"/>
        </a:p>
      </dgm:t>
    </dgm:pt>
    <dgm:pt modelId="{91FC2164-8A54-4844-B688-FC72DDF91768}" type="sibTrans" cxnId="{ADA27382-8A07-408E-A69A-18CCCF86ED54}">
      <dgm:prSet/>
      <dgm:spPr/>
      <dgm:t>
        <a:bodyPr/>
        <a:lstStyle/>
        <a:p>
          <a:endParaRPr lang="fr-FR"/>
        </a:p>
      </dgm:t>
    </dgm:pt>
    <dgm:pt modelId="{F32E2BF8-CC2E-438D-90FE-44EB33788AF4}">
      <dgm:prSet phldrT="[Texte]" custT="1"/>
      <dgm:spPr/>
      <dgm:t>
        <a:bodyPr/>
        <a:lstStyle/>
        <a:p>
          <a:endParaRPr lang="fr-FR" sz="1800" b="1" dirty="0" smtClean="0">
            <a:solidFill>
              <a:srgbClr val="002060"/>
            </a:solidFill>
            <a:latin typeface="Book Antiqua" pitchFamily="18" charset="0"/>
          </a:endParaRPr>
        </a:p>
      </dgm:t>
    </dgm:pt>
    <dgm:pt modelId="{2508D8DD-C4F3-43CA-81AF-10830B8F4E7E}" type="parTrans" cxnId="{C296BC90-293C-40A0-9873-63B127791C53}">
      <dgm:prSet/>
      <dgm:spPr/>
      <dgm:t>
        <a:bodyPr/>
        <a:lstStyle/>
        <a:p>
          <a:endParaRPr lang="fr-FR"/>
        </a:p>
      </dgm:t>
    </dgm:pt>
    <dgm:pt modelId="{9C1CBA72-715F-4FD3-8759-06A9E8536C2F}" type="sibTrans" cxnId="{C296BC90-293C-40A0-9873-63B127791C53}">
      <dgm:prSet/>
      <dgm:spPr/>
      <dgm:t>
        <a:bodyPr/>
        <a:lstStyle/>
        <a:p>
          <a:endParaRPr lang="fr-FR"/>
        </a:p>
      </dgm:t>
    </dgm:pt>
    <dgm:pt modelId="{CCBC882D-06D4-4145-911B-DA65616C2B66}">
      <dgm:prSet phldrT="[Texte]" custT="1"/>
      <dgm:spPr/>
      <dgm:t>
        <a:bodyPr/>
        <a:lstStyle/>
        <a:p>
          <a:r>
            <a:rPr lang="fr-FR" sz="2600" b="1" dirty="0" smtClean="0">
              <a:latin typeface="Book Antiqua" pitchFamily="18" charset="0"/>
            </a:rPr>
            <a:t>Décisions modificatives</a:t>
          </a:r>
        </a:p>
      </dgm:t>
    </dgm:pt>
    <dgm:pt modelId="{0109B56B-28A2-4D4E-9CFD-B7E097F12B9A}" type="parTrans" cxnId="{E9BBFB15-0CCA-4098-A45B-B7DEFC7ECF9F}">
      <dgm:prSet/>
      <dgm:spPr/>
      <dgm:t>
        <a:bodyPr/>
        <a:lstStyle/>
        <a:p>
          <a:endParaRPr lang="fr-FR"/>
        </a:p>
      </dgm:t>
    </dgm:pt>
    <dgm:pt modelId="{172B43A0-76D9-44B1-B700-BF530F946B40}" type="sibTrans" cxnId="{E9BBFB15-0CCA-4098-A45B-B7DEFC7ECF9F}">
      <dgm:prSet/>
      <dgm:spPr/>
      <dgm:t>
        <a:bodyPr/>
        <a:lstStyle/>
        <a:p>
          <a:endParaRPr lang="fr-FR"/>
        </a:p>
      </dgm:t>
    </dgm:pt>
    <dgm:pt modelId="{C96E525D-4F0A-49DE-A18D-22E2B6386F97}">
      <dgm:prSet phldrT="[Texte]" custT="1"/>
      <dgm:spPr/>
      <dgm:t>
        <a:bodyPr/>
        <a:lstStyle/>
        <a:p>
          <a:r>
            <a:rPr lang="fr-FR" sz="2600" b="1" dirty="0" smtClean="0">
              <a:latin typeface="Book Antiqua" pitchFamily="18" charset="0"/>
            </a:rPr>
            <a:t>Budgets annexes et les Budgets autonomes</a:t>
          </a:r>
        </a:p>
      </dgm:t>
    </dgm:pt>
    <dgm:pt modelId="{1E79BA39-FFA4-4ABF-A23B-FAB5F5542844}" type="parTrans" cxnId="{1A0D8E55-74DE-4DEB-8FB1-13F1B44D44B9}">
      <dgm:prSet/>
      <dgm:spPr/>
      <dgm:t>
        <a:bodyPr/>
        <a:lstStyle/>
        <a:p>
          <a:endParaRPr lang="fr-FR"/>
        </a:p>
      </dgm:t>
    </dgm:pt>
    <dgm:pt modelId="{D76E3D31-DCF1-4DEA-BBDC-B267376BC6D3}" type="sibTrans" cxnId="{1A0D8E55-74DE-4DEB-8FB1-13F1B44D44B9}">
      <dgm:prSet/>
      <dgm:spPr/>
      <dgm:t>
        <a:bodyPr/>
        <a:lstStyle/>
        <a:p>
          <a:endParaRPr lang="fr-FR"/>
        </a:p>
      </dgm:t>
    </dgm:pt>
    <dgm:pt modelId="{12C62C2D-15A2-487D-BF86-2F111515BCC3}">
      <dgm:prSet phldrT="[Texte]" custT="1"/>
      <dgm:spPr/>
      <dgm:t>
        <a:bodyPr/>
        <a:lstStyle/>
        <a:p>
          <a:r>
            <a:rPr lang="fr-FR" sz="2600" b="1" dirty="0" smtClean="0">
              <a:latin typeface="Book Antiqua" pitchFamily="18" charset="0"/>
            </a:rPr>
            <a:t>Investissement</a:t>
          </a:r>
        </a:p>
      </dgm:t>
    </dgm:pt>
    <dgm:pt modelId="{1F822CD9-D0B2-40BD-8253-10D483973A4B}" type="parTrans" cxnId="{F9EDA8C7-E18B-4BAA-A1A3-56E2649E44C2}">
      <dgm:prSet/>
      <dgm:spPr/>
      <dgm:t>
        <a:bodyPr/>
        <a:lstStyle/>
        <a:p>
          <a:endParaRPr lang="fr-FR"/>
        </a:p>
      </dgm:t>
    </dgm:pt>
    <dgm:pt modelId="{F8756EAC-4305-435F-9D19-B7E2EB0CAE68}" type="sibTrans" cxnId="{F9EDA8C7-E18B-4BAA-A1A3-56E2649E44C2}">
      <dgm:prSet/>
      <dgm:spPr/>
      <dgm:t>
        <a:bodyPr/>
        <a:lstStyle/>
        <a:p>
          <a:endParaRPr lang="fr-FR"/>
        </a:p>
      </dgm:t>
    </dgm:pt>
    <dgm:pt modelId="{A7FB49A5-9477-4A8B-9DF3-15B88DC7B4D6}">
      <dgm:prSet phldrT="[Texte]" custT="1"/>
      <dgm:spPr/>
      <dgm:t>
        <a:bodyPr/>
        <a:lstStyle/>
        <a:p>
          <a:endParaRPr lang="fr-FR" sz="2600" b="1" dirty="0" smtClean="0">
            <a:solidFill>
              <a:srgbClr val="002060"/>
            </a:solidFill>
            <a:latin typeface="Book Antiqua" pitchFamily="18" charset="0"/>
          </a:endParaRPr>
        </a:p>
      </dgm:t>
    </dgm:pt>
    <dgm:pt modelId="{9800952F-C740-458B-B96C-6AE8D3C150E8}" type="parTrans" cxnId="{93CF008A-557B-426C-995A-90933A9F1301}">
      <dgm:prSet/>
      <dgm:spPr/>
      <dgm:t>
        <a:bodyPr/>
        <a:lstStyle/>
        <a:p>
          <a:endParaRPr lang="fr-FR"/>
        </a:p>
      </dgm:t>
    </dgm:pt>
    <dgm:pt modelId="{372CC013-F8A2-454D-B61E-3CBC0F77B23F}" type="sibTrans" cxnId="{93CF008A-557B-426C-995A-90933A9F1301}">
      <dgm:prSet/>
      <dgm:spPr/>
      <dgm:t>
        <a:bodyPr/>
        <a:lstStyle/>
        <a:p>
          <a:endParaRPr lang="fr-FR"/>
        </a:p>
      </dgm:t>
    </dgm:pt>
    <dgm:pt modelId="{06FE3C4A-8F9D-47EC-A072-808CD39CA197}">
      <dgm:prSet phldrT="[Texte]" custT="1"/>
      <dgm:spPr/>
      <dgm:t>
        <a:bodyPr/>
        <a:lstStyle/>
        <a:p>
          <a:r>
            <a:rPr lang="fr-FR" sz="2600" b="1" dirty="0" smtClean="0">
              <a:latin typeface="Book Antiqua" pitchFamily="18" charset="0"/>
            </a:rPr>
            <a:t>Balance générale </a:t>
          </a:r>
        </a:p>
      </dgm:t>
    </dgm:pt>
    <dgm:pt modelId="{ED1D9391-9796-424F-B02C-8F5CDF6C2813}" type="parTrans" cxnId="{C0304A02-1A36-479D-846E-B4E273E06FDC}">
      <dgm:prSet/>
      <dgm:spPr/>
      <dgm:t>
        <a:bodyPr/>
        <a:lstStyle/>
        <a:p>
          <a:endParaRPr lang="fr-FR"/>
        </a:p>
      </dgm:t>
    </dgm:pt>
    <dgm:pt modelId="{407E9F9B-3891-4949-A7A4-6408AA219EF1}" type="sibTrans" cxnId="{C0304A02-1A36-479D-846E-B4E273E06FDC}">
      <dgm:prSet/>
      <dgm:spPr/>
      <dgm:t>
        <a:bodyPr/>
        <a:lstStyle/>
        <a:p>
          <a:endParaRPr lang="fr-FR"/>
        </a:p>
      </dgm:t>
    </dgm:pt>
    <dgm:pt modelId="{DB0FDFB8-68AA-46EF-B194-66532679E94E}">
      <dgm:prSet phldrT="[Texte]" custT="1"/>
      <dgm:spPr/>
      <dgm:t>
        <a:bodyPr/>
        <a:lstStyle/>
        <a:p>
          <a:r>
            <a:rPr lang="fr-FR" sz="2600" b="1" dirty="0" smtClean="0">
              <a:latin typeface="Book Antiqua" pitchFamily="18" charset="0"/>
            </a:rPr>
            <a:t>Etats annexes du budget</a:t>
          </a:r>
        </a:p>
      </dgm:t>
    </dgm:pt>
    <dgm:pt modelId="{588E10AB-D37A-4A1F-9948-511BE7B0B93E}" type="parTrans" cxnId="{9DBC81B8-84EE-4218-926B-2AC1A7602750}">
      <dgm:prSet/>
      <dgm:spPr/>
      <dgm:t>
        <a:bodyPr/>
        <a:lstStyle/>
        <a:p>
          <a:endParaRPr lang="fr-FR"/>
        </a:p>
      </dgm:t>
    </dgm:pt>
    <dgm:pt modelId="{85754ABE-412F-475C-AC87-269970D436AB}" type="sibTrans" cxnId="{9DBC81B8-84EE-4218-926B-2AC1A7602750}">
      <dgm:prSet/>
      <dgm:spPr/>
      <dgm:t>
        <a:bodyPr/>
        <a:lstStyle/>
        <a:p>
          <a:endParaRPr lang="fr-FR"/>
        </a:p>
      </dgm:t>
    </dgm:pt>
    <dgm:pt modelId="{E495058D-0552-4443-BCAB-E2BF2E833A3D}" type="pres">
      <dgm:prSet presAssocID="{80950C92-F0D8-4220-9AE2-28C20B2F825A}" presName="Name0" presStyleCnt="0">
        <dgm:presLayoutVars>
          <dgm:dir/>
          <dgm:resizeHandles val="exact"/>
        </dgm:presLayoutVars>
      </dgm:prSet>
      <dgm:spPr/>
      <dgm:t>
        <a:bodyPr/>
        <a:lstStyle/>
        <a:p>
          <a:endParaRPr lang="fr-FR"/>
        </a:p>
      </dgm:t>
    </dgm:pt>
    <dgm:pt modelId="{F349BCDF-EAB5-4BD9-BCE9-3351C6A758AE}" type="pres">
      <dgm:prSet presAssocID="{99BC7C42-CF19-4B5A-A33C-FC332C9DD4E7}" presName="node" presStyleLbl="node1" presStyleIdx="0" presStyleCnt="3" custScaleX="125356">
        <dgm:presLayoutVars>
          <dgm:bulletEnabled val="1"/>
        </dgm:presLayoutVars>
      </dgm:prSet>
      <dgm:spPr/>
      <dgm:t>
        <a:bodyPr/>
        <a:lstStyle/>
        <a:p>
          <a:endParaRPr lang="fr-FR"/>
        </a:p>
      </dgm:t>
    </dgm:pt>
    <dgm:pt modelId="{946C5667-833B-4DDC-BFAF-97CF24ADC1F6}" type="pres">
      <dgm:prSet presAssocID="{1E57A0BB-EEEC-4619-B82C-65BEA6DFA180}" presName="sibTrans" presStyleCnt="0"/>
      <dgm:spPr/>
      <dgm:t>
        <a:bodyPr/>
        <a:lstStyle/>
        <a:p>
          <a:endParaRPr lang="fr-FR"/>
        </a:p>
      </dgm:t>
    </dgm:pt>
    <dgm:pt modelId="{BE26A3E6-DF6A-4242-A44F-9C1064E8BC31}" type="pres">
      <dgm:prSet presAssocID="{AC0388F4-FE3B-4D31-99D0-20EC9F751155}" presName="node" presStyleLbl="node1" presStyleIdx="1" presStyleCnt="3" custScaleX="206108">
        <dgm:presLayoutVars>
          <dgm:bulletEnabled val="1"/>
        </dgm:presLayoutVars>
      </dgm:prSet>
      <dgm:spPr/>
      <dgm:t>
        <a:bodyPr/>
        <a:lstStyle/>
        <a:p>
          <a:endParaRPr lang="fr-FR"/>
        </a:p>
      </dgm:t>
    </dgm:pt>
    <dgm:pt modelId="{E87893AE-EE17-4047-9900-20007B89E43C}" type="pres">
      <dgm:prSet presAssocID="{80BF86D7-1571-4AEF-8F4F-DB96380201A2}" presName="sibTrans" presStyleCnt="0"/>
      <dgm:spPr/>
      <dgm:t>
        <a:bodyPr/>
        <a:lstStyle/>
        <a:p>
          <a:endParaRPr lang="fr-FR"/>
        </a:p>
      </dgm:t>
    </dgm:pt>
    <dgm:pt modelId="{A04DE5FA-AC2A-44A7-B523-00FC7EBB24CD}" type="pres">
      <dgm:prSet presAssocID="{B4F20192-70F3-4E11-A85D-7E1E11ACFBF4}" presName="node" presStyleLbl="node1" presStyleIdx="2" presStyleCnt="3" custScaleX="155760">
        <dgm:presLayoutVars>
          <dgm:bulletEnabled val="1"/>
        </dgm:presLayoutVars>
      </dgm:prSet>
      <dgm:spPr/>
      <dgm:t>
        <a:bodyPr/>
        <a:lstStyle/>
        <a:p>
          <a:endParaRPr lang="fr-FR"/>
        </a:p>
      </dgm:t>
    </dgm:pt>
  </dgm:ptLst>
  <dgm:cxnLst>
    <dgm:cxn modelId="{278F9574-F246-4F1E-9291-4B4D3BD07395}" srcId="{AC0388F4-FE3B-4D31-99D0-20EC9F751155}" destId="{A2963931-B818-461E-B6A1-69BDE78F9154}" srcOrd="1" destOrd="0" parTransId="{8140E448-6144-4C70-A4B5-E8B356CA78CE}" sibTransId="{6F76828C-0BA8-4C25-AAEA-BE8C97CE3150}"/>
    <dgm:cxn modelId="{620969D6-FCD7-403F-8F8F-2DB0D4177708}" type="presOf" srcId="{06FE3C4A-8F9D-47EC-A072-808CD39CA197}" destId="{A04DE5FA-AC2A-44A7-B523-00FC7EBB24CD}" srcOrd="0" destOrd="4" presId="urn:microsoft.com/office/officeart/2005/8/layout/hList6"/>
    <dgm:cxn modelId="{27C5690B-59E2-4F74-AA5B-2E36B76C332A}" type="presOf" srcId="{CCC48FDD-1C07-4EC8-99F6-EB70775B9E12}" destId="{A04DE5FA-AC2A-44A7-B523-00FC7EBB24CD}" srcOrd="0" destOrd="1" presId="urn:microsoft.com/office/officeart/2005/8/layout/hList6"/>
    <dgm:cxn modelId="{93CF008A-557B-426C-995A-90933A9F1301}" srcId="{B4F20192-70F3-4E11-A85D-7E1E11ACFBF4}" destId="{A7FB49A5-9477-4A8B-9DF3-15B88DC7B4D6}" srcOrd="5" destOrd="0" parTransId="{9800952F-C740-458B-B96C-6AE8D3C150E8}" sibTransId="{372CC013-F8A2-454D-B61E-3CBC0F77B23F}"/>
    <dgm:cxn modelId="{A346586B-CB4C-4049-B946-CDAF54E4243E}" srcId="{99BC7C42-CF19-4B5A-A33C-FC332C9DD4E7}" destId="{AC23BAD1-466E-4107-BD4D-81C46F0EF368}" srcOrd="1" destOrd="0" parTransId="{FFE460D5-BA8D-4BE5-8653-2B4CC7326CD8}" sibTransId="{A74576E1-EAA7-43F3-8E11-64C89296167D}"/>
    <dgm:cxn modelId="{ADD75233-5C0B-4FD0-8B08-CF42338108B8}" type="presOf" srcId="{B4F20192-70F3-4E11-A85D-7E1E11ACFBF4}" destId="{A04DE5FA-AC2A-44A7-B523-00FC7EBB24CD}" srcOrd="0" destOrd="0" presId="urn:microsoft.com/office/officeart/2005/8/layout/hList6"/>
    <dgm:cxn modelId="{18332BF4-FFE4-4A05-A173-F1DF4A17A4A1}" srcId="{B4F20192-70F3-4E11-A85D-7E1E11ACFBF4}" destId="{CCC48FDD-1C07-4EC8-99F6-EB70775B9E12}" srcOrd="0" destOrd="0" parTransId="{116D5B4E-4ACB-4F04-8DA7-A58B8C4214EA}" sibTransId="{06268F07-2BE7-41CA-A5FB-629476D1764A}"/>
    <dgm:cxn modelId="{6A5E1251-BEF4-40B9-B864-1ABC56B57AEB}" type="presOf" srcId="{F32E2BF8-CC2E-438D-90FE-44EB33788AF4}" destId="{BE26A3E6-DF6A-4242-A44F-9C1064E8BC31}" srcOrd="0" destOrd="5" presId="urn:microsoft.com/office/officeart/2005/8/layout/hList6"/>
    <dgm:cxn modelId="{2E667F1C-C699-48B3-9665-37F7E9EF36C4}" type="presOf" srcId="{CCBC882D-06D4-4145-911B-DA65616C2B66}" destId="{BE26A3E6-DF6A-4242-A44F-9C1064E8BC31}" srcOrd="0" destOrd="3" presId="urn:microsoft.com/office/officeart/2005/8/layout/hList6"/>
    <dgm:cxn modelId="{3FF244B4-800C-4AEB-A23D-E5207E43690D}" srcId="{80950C92-F0D8-4220-9AE2-28C20B2F825A}" destId="{AC0388F4-FE3B-4D31-99D0-20EC9F751155}" srcOrd="1" destOrd="0" parTransId="{206CE001-E9B1-47D4-B9E5-1AEBC436EF6F}" sibTransId="{80BF86D7-1571-4AEF-8F4F-DB96380201A2}"/>
    <dgm:cxn modelId="{192496ED-54C8-4FC0-9104-2C698C75733E}" type="presOf" srcId="{99BC7C42-CF19-4B5A-A33C-FC332C9DD4E7}" destId="{F349BCDF-EAB5-4BD9-BCE9-3351C6A758AE}" srcOrd="0" destOrd="0" presId="urn:microsoft.com/office/officeart/2005/8/layout/hList6"/>
    <dgm:cxn modelId="{02DC22AB-047E-4D3A-9E6A-EE950E2DF087}" type="presOf" srcId="{A7FB49A5-9477-4A8B-9DF3-15B88DC7B4D6}" destId="{A04DE5FA-AC2A-44A7-B523-00FC7EBB24CD}" srcOrd="0" destOrd="6" presId="urn:microsoft.com/office/officeart/2005/8/layout/hList6"/>
    <dgm:cxn modelId="{1137DEFE-F5AC-4F10-9245-1D9FEB596EDF}" srcId="{80950C92-F0D8-4220-9AE2-28C20B2F825A}" destId="{99BC7C42-CF19-4B5A-A33C-FC332C9DD4E7}" srcOrd="0" destOrd="0" parTransId="{7F71D71B-4FC1-45E6-900C-75F1EE61A1E8}" sibTransId="{1E57A0BB-EEEC-4619-B82C-65BEA6DFA180}"/>
    <dgm:cxn modelId="{6385BB86-63FC-428A-9350-03F6BFC50641}" srcId="{99BC7C42-CF19-4B5A-A33C-FC332C9DD4E7}" destId="{164B7421-085D-43D8-BF21-A5BF2E990F2E}" srcOrd="0" destOrd="0" parTransId="{94AA8FA9-8D5F-4897-A4B9-3DB9EC5FF664}" sibTransId="{7717B7AB-4AF5-458D-8652-D8F2CE4A7EA1}"/>
    <dgm:cxn modelId="{9DBC81B8-84EE-4218-926B-2AC1A7602750}" srcId="{B4F20192-70F3-4E11-A85D-7E1E11ACFBF4}" destId="{DB0FDFB8-68AA-46EF-B194-66532679E94E}" srcOrd="4" destOrd="0" parTransId="{588E10AB-D37A-4A1F-9948-511BE7B0B93E}" sibTransId="{85754ABE-412F-475C-AC87-269970D436AB}"/>
    <dgm:cxn modelId="{24DE02C0-4401-4FA5-91FC-B49B4F373C81}" type="presOf" srcId="{164B7421-085D-43D8-BF21-A5BF2E990F2E}" destId="{F349BCDF-EAB5-4BD9-BCE9-3351C6A758AE}" srcOrd="0" destOrd="1" presId="urn:microsoft.com/office/officeart/2005/8/layout/hList6"/>
    <dgm:cxn modelId="{22C45FF7-81DA-4233-A32C-60A6DC187A1F}" type="presOf" srcId="{AC23BAD1-466E-4107-BD4D-81C46F0EF368}" destId="{F349BCDF-EAB5-4BD9-BCE9-3351C6A758AE}" srcOrd="0" destOrd="2" presId="urn:microsoft.com/office/officeart/2005/8/layout/hList6"/>
    <dgm:cxn modelId="{83F39B43-7EB4-40B4-92D2-128CFA61D589}" srcId="{AC0388F4-FE3B-4D31-99D0-20EC9F751155}" destId="{02547936-ABE7-4654-928D-DCB392BCEB20}" srcOrd="0" destOrd="0" parTransId="{1473F00D-8433-4D6C-AF8E-B8298BEE49B4}" sibTransId="{6460010D-C6C8-46A3-8BB3-63C1E4E07C34}"/>
    <dgm:cxn modelId="{E33D7D5E-27B6-40BD-866D-BB07CC5DE034}" type="presOf" srcId="{AC0388F4-FE3B-4D31-99D0-20EC9F751155}" destId="{BE26A3E6-DF6A-4242-A44F-9C1064E8BC31}" srcOrd="0" destOrd="0" presId="urn:microsoft.com/office/officeart/2005/8/layout/hList6"/>
    <dgm:cxn modelId="{9431C4F3-2899-4CD4-8441-9D4E214824C1}" type="presOf" srcId="{A2963931-B818-461E-B6A1-69BDE78F9154}" destId="{BE26A3E6-DF6A-4242-A44F-9C1064E8BC31}" srcOrd="0" destOrd="2" presId="urn:microsoft.com/office/officeart/2005/8/layout/hList6"/>
    <dgm:cxn modelId="{F9EDA8C7-E18B-4BAA-A1A3-56E2649E44C2}" srcId="{B4F20192-70F3-4E11-A85D-7E1E11ACFBF4}" destId="{12C62C2D-15A2-487D-BF86-2F111515BCC3}" srcOrd="2" destOrd="0" parTransId="{1F822CD9-D0B2-40BD-8253-10D483973A4B}" sibTransId="{F8756EAC-4305-435F-9D19-B7E2EB0CAE68}"/>
    <dgm:cxn modelId="{BDD58290-62B9-4494-8633-4CBCD3B9393F}" type="presOf" srcId="{02547936-ABE7-4654-928D-DCB392BCEB20}" destId="{BE26A3E6-DF6A-4242-A44F-9C1064E8BC31}" srcOrd="0" destOrd="1" presId="urn:microsoft.com/office/officeart/2005/8/layout/hList6"/>
    <dgm:cxn modelId="{C296BC90-293C-40A0-9873-63B127791C53}" srcId="{AC0388F4-FE3B-4D31-99D0-20EC9F751155}" destId="{F32E2BF8-CC2E-438D-90FE-44EB33788AF4}" srcOrd="4" destOrd="0" parTransId="{2508D8DD-C4F3-43CA-81AF-10830B8F4E7E}" sibTransId="{9C1CBA72-715F-4FD3-8759-06A9E8536C2F}"/>
    <dgm:cxn modelId="{9662C72F-3405-4AD8-ADAA-1B77EDB85C3A}" srcId="{80950C92-F0D8-4220-9AE2-28C20B2F825A}" destId="{B4F20192-70F3-4E11-A85D-7E1E11ACFBF4}" srcOrd="2" destOrd="0" parTransId="{9DCD643C-0F3C-466A-8738-23E1EB680CE2}" sibTransId="{5999E1AA-E64E-4F3C-A885-CF352FBECDF0}"/>
    <dgm:cxn modelId="{B5FD9179-09EA-4002-8D23-2792D4DF22D4}" type="presOf" srcId="{DB0FDFB8-68AA-46EF-B194-66532679E94E}" destId="{A04DE5FA-AC2A-44A7-B523-00FC7EBB24CD}" srcOrd="0" destOrd="5" presId="urn:microsoft.com/office/officeart/2005/8/layout/hList6"/>
    <dgm:cxn modelId="{E9BBFB15-0CCA-4098-A45B-B7DEFC7ECF9F}" srcId="{AC0388F4-FE3B-4D31-99D0-20EC9F751155}" destId="{CCBC882D-06D4-4145-911B-DA65616C2B66}" srcOrd="2" destOrd="0" parTransId="{0109B56B-28A2-4D4E-9CFD-B7E097F12B9A}" sibTransId="{172B43A0-76D9-44B1-B700-BF530F946B40}"/>
    <dgm:cxn modelId="{1A0D8E55-74DE-4DEB-8FB1-13F1B44D44B9}" srcId="{AC0388F4-FE3B-4D31-99D0-20EC9F751155}" destId="{C96E525D-4F0A-49DE-A18D-22E2B6386F97}" srcOrd="3" destOrd="0" parTransId="{1E79BA39-FFA4-4ABF-A23B-FAB5F5542844}" sibTransId="{D76E3D31-DCF1-4DEA-BBDC-B267376BC6D3}"/>
    <dgm:cxn modelId="{6C441F8A-B5D9-474E-8A76-DB5541789FE2}" type="presOf" srcId="{B89FEF60-C39F-49D1-97D8-E1970F9D1B48}" destId="{A04DE5FA-AC2A-44A7-B523-00FC7EBB24CD}" srcOrd="0" destOrd="2" presId="urn:microsoft.com/office/officeart/2005/8/layout/hList6"/>
    <dgm:cxn modelId="{EC3D2532-DD47-484A-B8B5-C2EAC9192B05}" type="presOf" srcId="{12C62C2D-15A2-487D-BF86-2F111515BCC3}" destId="{A04DE5FA-AC2A-44A7-B523-00FC7EBB24CD}" srcOrd="0" destOrd="3" presId="urn:microsoft.com/office/officeart/2005/8/layout/hList6"/>
    <dgm:cxn modelId="{6383739C-3F47-435F-8C1E-A334E92D4488}" type="presOf" srcId="{C96E525D-4F0A-49DE-A18D-22E2B6386F97}" destId="{BE26A3E6-DF6A-4242-A44F-9C1064E8BC31}" srcOrd="0" destOrd="4" presId="urn:microsoft.com/office/officeart/2005/8/layout/hList6"/>
    <dgm:cxn modelId="{C0304A02-1A36-479D-846E-B4E273E06FDC}" srcId="{B4F20192-70F3-4E11-A85D-7E1E11ACFBF4}" destId="{06FE3C4A-8F9D-47EC-A072-808CD39CA197}" srcOrd="3" destOrd="0" parTransId="{ED1D9391-9796-424F-B02C-8F5CDF6C2813}" sibTransId="{407E9F9B-3891-4949-A7A4-6408AA219EF1}"/>
    <dgm:cxn modelId="{ADA27382-8A07-408E-A69A-18CCCF86ED54}" srcId="{B4F20192-70F3-4E11-A85D-7E1E11ACFBF4}" destId="{B89FEF60-C39F-49D1-97D8-E1970F9D1B48}" srcOrd="1" destOrd="0" parTransId="{8D471652-BE98-469F-B274-F278417EFE05}" sibTransId="{91FC2164-8A54-4844-B688-FC72DDF91768}"/>
    <dgm:cxn modelId="{1FED4175-07EA-4857-A206-CCEA980AAE50}" type="presOf" srcId="{80950C92-F0D8-4220-9AE2-28C20B2F825A}" destId="{E495058D-0552-4443-BCAB-E2BF2E833A3D}" srcOrd="0" destOrd="0" presId="urn:microsoft.com/office/officeart/2005/8/layout/hList6"/>
    <dgm:cxn modelId="{ABB5F4C5-A5EB-46CF-BDC4-566C7130B1BF}" type="presParOf" srcId="{E495058D-0552-4443-BCAB-E2BF2E833A3D}" destId="{F349BCDF-EAB5-4BD9-BCE9-3351C6A758AE}" srcOrd="0" destOrd="0" presId="urn:microsoft.com/office/officeart/2005/8/layout/hList6"/>
    <dgm:cxn modelId="{7052FE0B-E8AB-4CAF-8C02-D6D317A75319}" type="presParOf" srcId="{E495058D-0552-4443-BCAB-E2BF2E833A3D}" destId="{946C5667-833B-4DDC-BFAF-97CF24ADC1F6}" srcOrd="1" destOrd="0" presId="urn:microsoft.com/office/officeart/2005/8/layout/hList6"/>
    <dgm:cxn modelId="{EF8F19ED-4A8D-4F0A-A077-46F46628B8BC}" type="presParOf" srcId="{E495058D-0552-4443-BCAB-E2BF2E833A3D}" destId="{BE26A3E6-DF6A-4242-A44F-9C1064E8BC31}" srcOrd="2" destOrd="0" presId="urn:microsoft.com/office/officeart/2005/8/layout/hList6"/>
    <dgm:cxn modelId="{641EAB29-28B5-4674-AAB2-4A9A02C66E18}" type="presParOf" srcId="{E495058D-0552-4443-BCAB-E2BF2E833A3D}" destId="{E87893AE-EE17-4047-9900-20007B89E43C}" srcOrd="3" destOrd="0" presId="urn:microsoft.com/office/officeart/2005/8/layout/hList6"/>
    <dgm:cxn modelId="{03F12869-8C66-44BF-B7C8-773F85185C64}" type="presParOf" srcId="{E495058D-0552-4443-BCAB-E2BF2E833A3D}" destId="{A04DE5FA-AC2A-44A7-B523-00FC7EBB24CD}"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2F1CFAB-7996-4C7B-8C58-393D75966B1E}" type="doc">
      <dgm:prSet loTypeId="urn:microsoft.com/office/officeart/2005/8/layout/hProcess9" loCatId="process" qsTypeId="urn:microsoft.com/office/officeart/2005/8/quickstyle/3d2" qsCatId="3D" csTypeId="urn:microsoft.com/office/officeart/2005/8/colors/colorful1#1" csCatId="colorful" phldr="1"/>
      <dgm:spPr/>
    </dgm:pt>
    <dgm:pt modelId="{F28C5067-4D3E-4837-A259-291AD66527EA}">
      <dgm:prSet phldrT="[Texte]" custT="1"/>
      <dgm:spPr/>
      <dgm:t>
        <a:bodyPr/>
        <a:lstStyle/>
        <a:p>
          <a:r>
            <a:rPr lang="fr-FR" sz="2800" b="1" dirty="0" smtClean="0"/>
            <a:t>les journaux</a:t>
          </a:r>
          <a:endParaRPr lang="fr-FR" sz="2800" b="1" dirty="0"/>
        </a:p>
      </dgm:t>
    </dgm:pt>
    <dgm:pt modelId="{86D23F98-02FF-4F27-8F43-08876D8CAE13}" type="parTrans" cxnId="{9C083EAE-09A7-47E2-869E-D8A32B75212F}">
      <dgm:prSet/>
      <dgm:spPr/>
      <dgm:t>
        <a:bodyPr/>
        <a:lstStyle/>
        <a:p>
          <a:endParaRPr lang="fr-FR" sz="2800" b="1"/>
        </a:p>
      </dgm:t>
    </dgm:pt>
    <dgm:pt modelId="{9737B330-AD5B-49EF-B17B-BC4203425EC7}" type="sibTrans" cxnId="{9C083EAE-09A7-47E2-869E-D8A32B75212F}">
      <dgm:prSet/>
      <dgm:spPr/>
      <dgm:t>
        <a:bodyPr/>
        <a:lstStyle/>
        <a:p>
          <a:endParaRPr lang="fr-FR" sz="2800" b="1"/>
        </a:p>
      </dgm:t>
    </dgm:pt>
    <dgm:pt modelId="{1495378A-8B0C-46F8-B093-51588FFEF9F9}">
      <dgm:prSet phldrT="[Texte]" custT="1"/>
      <dgm:spPr/>
      <dgm:t>
        <a:bodyPr/>
        <a:lstStyle/>
        <a:p>
          <a:r>
            <a:rPr lang="fr-FR" sz="2800" b="1" dirty="0" smtClean="0"/>
            <a:t>le grand livre</a:t>
          </a:r>
          <a:endParaRPr lang="fr-FR" sz="2800" b="1" dirty="0"/>
        </a:p>
      </dgm:t>
    </dgm:pt>
    <dgm:pt modelId="{8E47C333-9768-43E2-BF02-5E9E5D18DCD4}" type="parTrans" cxnId="{6F9EC4DA-8DB8-423B-9D5F-99B9ABE1107A}">
      <dgm:prSet/>
      <dgm:spPr/>
      <dgm:t>
        <a:bodyPr/>
        <a:lstStyle/>
        <a:p>
          <a:endParaRPr lang="fr-FR" sz="2800" b="1"/>
        </a:p>
      </dgm:t>
    </dgm:pt>
    <dgm:pt modelId="{5EAC5696-A0C5-4B32-86D3-FC04DF2A5AB8}" type="sibTrans" cxnId="{6F9EC4DA-8DB8-423B-9D5F-99B9ABE1107A}">
      <dgm:prSet/>
      <dgm:spPr/>
      <dgm:t>
        <a:bodyPr/>
        <a:lstStyle/>
        <a:p>
          <a:endParaRPr lang="fr-FR" sz="2800" b="1"/>
        </a:p>
      </dgm:t>
    </dgm:pt>
    <dgm:pt modelId="{30CAA822-7786-43F6-8372-1CA9D89B5971}">
      <dgm:prSet phldrT="[Texte]" custT="1"/>
      <dgm:spPr/>
      <dgm:t>
        <a:bodyPr/>
        <a:lstStyle/>
        <a:p>
          <a:r>
            <a:rPr lang="fr-FR" sz="2800" b="1" dirty="0" smtClean="0"/>
            <a:t>les balances des comptes</a:t>
          </a:r>
          <a:endParaRPr lang="fr-FR" sz="2800" b="1" dirty="0"/>
        </a:p>
      </dgm:t>
    </dgm:pt>
    <dgm:pt modelId="{F8316310-104B-4861-9969-63F4CBC28B86}" type="parTrans" cxnId="{52167D79-2EC6-4F1B-A203-65B93C0CE992}">
      <dgm:prSet/>
      <dgm:spPr/>
      <dgm:t>
        <a:bodyPr/>
        <a:lstStyle/>
        <a:p>
          <a:endParaRPr lang="fr-FR" sz="2800" b="1"/>
        </a:p>
      </dgm:t>
    </dgm:pt>
    <dgm:pt modelId="{B2B468FD-C5AE-4F43-AFF3-A8E8E0180F6D}" type="sibTrans" cxnId="{52167D79-2EC6-4F1B-A203-65B93C0CE992}">
      <dgm:prSet/>
      <dgm:spPr/>
      <dgm:t>
        <a:bodyPr/>
        <a:lstStyle/>
        <a:p>
          <a:endParaRPr lang="fr-FR" sz="2800" b="1"/>
        </a:p>
      </dgm:t>
    </dgm:pt>
    <dgm:pt modelId="{DE0A119B-A69E-4633-8718-CCBA749B8002}">
      <dgm:prSet custT="1"/>
      <dgm:spPr/>
      <dgm:t>
        <a:bodyPr/>
        <a:lstStyle/>
        <a:p>
          <a:r>
            <a:rPr lang="fr-FR" sz="2800" b="1" smtClean="0"/>
            <a:t>le livre journal d’inventaire</a:t>
          </a:r>
          <a:endParaRPr lang="fr-FR" sz="2800" b="1" dirty="0"/>
        </a:p>
      </dgm:t>
    </dgm:pt>
    <dgm:pt modelId="{8B6B8130-600A-402F-9489-DB5D650D7BE4}" type="parTrans" cxnId="{0DF6F9EB-D95C-41D5-80FB-0B955D7B5EB3}">
      <dgm:prSet/>
      <dgm:spPr/>
      <dgm:t>
        <a:bodyPr/>
        <a:lstStyle/>
        <a:p>
          <a:endParaRPr lang="fr-FR" sz="2800" b="1"/>
        </a:p>
      </dgm:t>
    </dgm:pt>
    <dgm:pt modelId="{6E818C6B-01E8-4B1A-87D8-9096B2FD71B8}" type="sibTrans" cxnId="{0DF6F9EB-D95C-41D5-80FB-0B955D7B5EB3}">
      <dgm:prSet/>
      <dgm:spPr/>
      <dgm:t>
        <a:bodyPr/>
        <a:lstStyle/>
        <a:p>
          <a:endParaRPr lang="fr-FR" sz="2800" b="1"/>
        </a:p>
      </dgm:t>
    </dgm:pt>
    <dgm:pt modelId="{8B43218A-DCD5-4E06-A4AA-495D77CAB54A}" type="pres">
      <dgm:prSet presAssocID="{12F1CFAB-7996-4C7B-8C58-393D75966B1E}" presName="CompostProcess" presStyleCnt="0">
        <dgm:presLayoutVars>
          <dgm:dir/>
          <dgm:resizeHandles val="exact"/>
        </dgm:presLayoutVars>
      </dgm:prSet>
      <dgm:spPr/>
    </dgm:pt>
    <dgm:pt modelId="{ADEBCDF9-BD45-40AC-9192-95A97ADD6F44}" type="pres">
      <dgm:prSet presAssocID="{12F1CFAB-7996-4C7B-8C58-393D75966B1E}" presName="arrow" presStyleLbl="bgShp" presStyleIdx="0" presStyleCnt="1"/>
      <dgm:spPr/>
    </dgm:pt>
    <dgm:pt modelId="{7D01E621-3742-4867-9256-A038CB18A7D8}" type="pres">
      <dgm:prSet presAssocID="{12F1CFAB-7996-4C7B-8C58-393D75966B1E}" presName="linearProcess" presStyleCnt="0"/>
      <dgm:spPr/>
    </dgm:pt>
    <dgm:pt modelId="{F64CFDA3-D2B8-4914-BF4B-E8C503FFB892}" type="pres">
      <dgm:prSet presAssocID="{F28C5067-4D3E-4837-A259-291AD66527EA}" presName="textNode" presStyleLbl="node1" presStyleIdx="0" presStyleCnt="4">
        <dgm:presLayoutVars>
          <dgm:bulletEnabled val="1"/>
        </dgm:presLayoutVars>
      </dgm:prSet>
      <dgm:spPr/>
      <dgm:t>
        <a:bodyPr/>
        <a:lstStyle/>
        <a:p>
          <a:endParaRPr lang="fr-FR"/>
        </a:p>
      </dgm:t>
    </dgm:pt>
    <dgm:pt modelId="{AC6CD03A-01F3-4737-AF1A-8F8F80291917}" type="pres">
      <dgm:prSet presAssocID="{9737B330-AD5B-49EF-B17B-BC4203425EC7}" presName="sibTrans" presStyleCnt="0"/>
      <dgm:spPr/>
    </dgm:pt>
    <dgm:pt modelId="{47693FB2-240D-44A6-B0C3-B662414F436E}" type="pres">
      <dgm:prSet presAssocID="{1495378A-8B0C-46F8-B093-51588FFEF9F9}" presName="textNode" presStyleLbl="node1" presStyleIdx="1" presStyleCnt="4">
        <dgm:presLayoutVars>
          <dgm:bulletEnabled val="1"/>
        </dgm:presLayoutVars>
      </dgm:prSet>
      <dgm:spPr/>
      <dgm:t>
        <a:bodyPr/>
        <a:lstStyle/>
        <a:p>
          <a:endParaRPr lang="fr-FR"/>
        </a:p>
      </dgm:t>
    </dgm:pt>
    <dgm:pt modelId="{DD31BF30-5587-4522-A766-13E55176C323}" type="pres">
      <dgm:prSet presAssocID="{5EAC5696-A0C5-4B32-86D3-FC04DF2A5AB8}" presName="sibTrans" presStyleCnt="0"/>
      <dgm:spPr/>
    </dgm:pt>
    <dgm:pt modelId="{38E160C0-526F-4570-8151-8E2388143ED9}" type="pres">
      <dgm:prSet presAssocID="{30CAA822-7786-43F6-8372-1CA9D89B5971}" presName="textNode" presStyleLbl="node1" presStyleIdx="2" presStyleCnt="4">
        <dgm:presLayoutVars>
          <dgm:bulletEnabled val="1"/>
        </dgm:presLayoutVars>
      </dgm:prSet>
      <dgm:spPr/>
      <dgm:t>
        <a:bodyPr/>
        <a:lstStyle/>
        <a:p>
          <a:endParaRPr lang="fr-FR"/>
        </a:p>
      </dgm:t>
    </dgm:pt>
    <dgm:pt modelId="{BDCDD495-2A6F-45A5-9CEA-F9AF11CB0107}" type="pres">
      <dgm:prSet presAssocID="{B2B468FD-C5AE-4F43-AFF3-A8E8E0180F6D}" presName="sibTrans" presStyleCnt="0"/>
      <dgm:spPr/>
    </dgm:pt>
    <dgm:pt modelId="{C58DDF73-061F-47F8-ACA0-09919E3C6CE7}" type="pres">
      <dgm:prSet presAssocID="{DE0A119B-A69E-4633-8718-CCBA749B8002}" presName="textNode" presStyleLbl="node1" presStyleIdx="3" presStyleCnt="4">
        <dgm:presLayoutVars>
          <dgm:bulletEnabled val="1"/>
        </dgm:presLayoutVars>
      </dgm:prSet>
      <dgm:spPr/>
      <dgm:t>
        <a:bodyPr/>
        <a:lstStyle/>
        <a:p>
          <a:endParaRPr lang="fr-FR"/>
        </a:p>
      </dgm:t>
    </dgm:pt>
  </dgm:ptLst>
  <dgm:cxnLst>
    <dgm:cxn modelId="{52167D79-2EC6-4F1B-A203-65B93C0CE992}" srcId="{12F1CFAB-7996-4C7B-8C58-393D75966B1E}" destId="{30CAA822-7786-43F6-8372-1CA9D89B5971}" srcOrd="2" destOrd="0" parTransId="{F8316310-104B-4861-9969-63F4CBC28B86}" sibTransId="{B2B468FD-C5AE-4F43-AFF3-A8E8E0180F6D}"/>
    <dgm:cxn modelId="{91EF60DE-2209-4093-81CB-FA90E474EBED}" type="presOf" srcId="{F28C5067-4D3E-4837-A259-291AD66527EA}" destId="{F64CFDA3-D2B8-4914-BF4B-E8C503FFB892}" srcOrd="0" destOrd="0" presId="urn:microsoft.com/office/officeart/2005/8/layout/hProcess9"/>
    <dgm:cxn modelId="{0DF6F9EB-D95C-41D5-80FB-0B955D7B5EB3}" srcId="{12F1CFAB-7996-4C7B-8C58-393D75966B1E}" destId="{DE0A119B-A69E-4633-8718-CCBA749B8002}" srcOrd="3" destOrd="0" parTransId="{8B6B8130-600A-402F-9489-DB5D650D7BE4}" sibTransId="{6E818C6B-01E8-4B1A-87D8-9096B2FD71B8}"/>
    <dgm:cxn modelId="{BE21FFE2-615A-44FE-A245-55FECD4860F0}" type="presOf" srcId="{DE0A119B-A69E-4633-8718-CCBA749B8002}" destId="{C58DDF73-061F-47F8-ACA0-09919E3C6CE7}" srcOrd="0" destOrd="0" presId="urn:microsoft.com/office/officeart/2005/8/layout/hProcess9"/>
    <dgm:cxn modelId="{6F9EC4DA-8DB8-423B-9D5F-99B9ABE1107A}" srcId="{12F1CFAB-7996-4C7B-8C58-393D75966B1E}" destId="{1495378A-8B0C-46F8-B093-51588FFEF9F9}" srcOrd="1" destOrd="0" parTransId="{8E47C333-9768-43E2-BF02-5E9E5D18DCD4}" sibTransId="{5EAC5696-A0C5-4B32-86D3-FC04DF2A5AB8}"/>
    <dgm:cxn modelId="{C6208508-D822-4B07-8FCC-79DF66990E80}" type="presOf" srcId="{1495378A-8B0C-46F8-B093-51588FFEF9F9}" destId="{47693FB2-240D-44A6-B0C3-B662414F436E}" srcOrd="0" destOrd="0" presId="urn:microsoft.com/office/officeart/2005/8/layout/hProcess9"/>
    <dgm:cxn modelId="{9C083EAE-09A7-47E2-869E-D8A32B75212F}" srcId="{12F1CFAB-7996-4C7B-8C58-393D75966B1E}" destId="{F28C5067-4D3E-4837-A259-291AD66527EA}" srcOrd="0" destOrd="0" parTransId="{86D23F98-02FF-4F27-8F43-08876D8CAE13}" sibTransId="{9737B330-AD5B-49EF-B17B-BC4203425EC7}"/>
    <dgm:cxn modelId="{746E357A-349B-44C0-9248-E3D32125F71A}" type="presOf" srcId="{12F1CFAB-7996-4C7B-8C58-393D75966B1E}" destId="{8B43218A-DCD5-4E06-A4AA-495D77CAB54A}" srcOrd="0" destOrd="0" presId="urn:microsoft.com/office/officeart/2005/8/layout/hProcess9"/>
    <dgm:cxn modelId="{29394406-0A0C-4CC0-A207-C820D39C5395}" type="presOf" srcId="{30CAA822-7786-43F6-8372-1CA9D89B5971}" destId="{38E160C0-526F-4570-8151-8E2388143ED9}" srcOrd="0" destOrd="0" presId="urn:microsoft.com/office/officeart/2005/8/layout/hProcess9"/>
    <dgm:cxn modelId="{67D30B94-7B76-4AB7-9FA9-AEB075E6D77D}" type="presParOf" srcId="{8B43218A-DCD5-4E06-A4AA-495D77CAB54A}" destId="{ADEBCDF9-BD45-40AC-9192-95A97ADD6F44}" srcOrd="0" destOrd="0" presId="urn:microsoft.com/office/officeart/2005/8/layout/hProcess9"/>
    <dgm:cxn modelId="{35382AA6-045F-4222-8D4C-A40FC2D4C20A}" type="presParOf" srcId="{8B43218A-DCD5-4E06-A4AA-495D77CAB54A}" destId="{7D01E621-3742-4867-9256-A038CB18A7D8}" srcOrd="1" destOrd="0" presId="urn:microsoft.com/office/officeart/2005/8/layout/hProcess9"/>
    <dgm:cxn modelId="{C9F67D9E-DF71-4259-B973-1F2202B2E84E}" type="presParOf" srcId="{7D01E621-3742-4867-9256-A038CB18A7D8}" destId="{F64CFDA3-D2B8-4914-BF4B-E8C503FFB892}" srcOrd="0" destOrd="0" presId="urn:microsoft.com/office/officeart/2005/8/layout/hProcess9"/>
    <dgm:cxn modelId="{F817CEEC-4785-4975-8C2C-D4E2CD407A00}" type="presParOf" srcId="{7D01E621-3742-4867-9256-A038CB18A7D8}" destId="{AC6CD03A-01F3-4737-AF1A-8F8F80291917}" srcOrd="1" destOrd="0" presId="urn:microsoft.com/office/officeart/2005/8/layout/hProcess9"/>
    <dgm:cxn modelId="{F704DD93-02D2-48FF-A6E0-8718C1002E8C}" type="presParOf" srcId="{7D01E621-3742-4867-9256-A038CB18A7D8}" destId="{47693FB2-240D-44A6-B0C3-B662414F436E}" srcOrd="2" destOrd="0" presId="urn:microsoft.com/office/officeart/2005/8/layout/hProcess9"/>
    <dgm:cxn modelId="{D0F66A04-D7FE-4B90-BFBD-BE408157CA8B}" type="presParOf" srcId="{7D01E621-3742-4867-9256-A038CB18A7D8}" destId="{DD31BF30-5587-4522-A766-13E55176C323}" srcOrd="3" destOrd="0" presId="urn:microsoft.com/office/officeart/2005/8/layout/hProcess9"/>
    <dgm:cxn modelId="{219D0E86-A835-4479-9973-86BFD4209C55}" type="presParOf" srcId="{7D01E621-3742-4867-9256-A038CB18A7D8}" destId="{38E160C0-526F-4570-8151-8E2388143ED9}" srcOrd="4" destOrd="0" presId="urn:microsoft.com/office/officeart/2005/8/layout/hProcess9"/>
    <dgm:cxn modelId="{651AA4E9-9429-4D1A-A520-604044717278}" type="presParOf" srcId="{7D01E621-3742-4867-9256-A038CB18A7D8}" destId="{BDCDD495-2A6F-45A5-9CEA-F9AF11CB0107}" srcOrd="5" destOrd="0" presId="urn:microsoft.com/office/officeart/2005/8/layout/hProcess9"/>
    <dgm:cxn modelId="{454074B7-58B1-45E9-A3FE-11AAD1CD129F}" type="presParOf" srcId="{7D01E621-3742-4867-9256-A038CB18A7D8}" destId="{C58DDF73-061F-47F8-ACA0-09919E3C6CE7}"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0950C92-F0D8-4220-9AE2-28C20B2F825A}" type="doc">
      <dgm:prSet loTypeId="urn:microsoft.com/office/officeart/2005/8/layout/hList6" loCatId="list" qsTypeId="urn:microsoft.com/office/officeart/2005/8/quickstyle/3d3" qsCatId="3D" csTypeId="urn:microsoft.com/office/officeart/2005/8/colors/accent1_2" csCatId="accent1" phldr="1"/>
      <dgm:spPr/>
      <dgm:t>
        <a:bodyPr/>
        <a:lstStyle/>
        <a:p>
          <a:endParaRPr lang="fr-FR"/>
        </a:p>
      </dgm:t>
    </dgm:pt>
    <dgm:pt modelId="{99BC7C42-CF19-4B5A-A33C-FC332C9DD4E7}">
      <dgm:prSet phldrT="[Texte]" custT="1"/>
      <dgm:spPr/>
      <dgm:t>
        <a:bodyPr/>
        <a:lstStyle/>
        <a:p>
          <a:r>
            <a:rPr lang="fr-FR" sz="2400" b="1" dirty="0" smtClean="0">
              <a:solidFill>
                <a:schemeClr val="tx1"/>
              </a:solidFill>
              <a:latin typeface="Calibri" pitchFamily="34" charset="0"/>
            </a:rPr>
            <a:t> </a:t>
          </a:r>
          <a:r>
            <a:rPr lang="fr-FR" sz="2600" b="1" dirty="0" smtClean="0">
              <a:solidFill>
                <a:schemeClr val="tx1"/>
              </a:solidFill>
              <a:latin typeface="Book Antiqua" pitchFamily="18" charset="0"/>
            </a:rPr>
            <a:t>Le contrôleur financier </a:t>
          </a:r>
          <a:br>
            <a:rPr lang="fr-FR" sz="2600" b="1" dirty="0" smtClean="0">
              <a:solidFill>
                <a:schemeClr val="tx1"/>
              </a:solidFill>
              <a:latin typeface="Book Antiqua" pitchFamily="18" charset="0"/>
            </a:rPr>
          </a:br>
          <a:endParaRPr lang="fr-FR" sz="2600" dirty="0">
            <a:solidFill>
              <a:schemeClr val="tx1"/>
            </a:solidFill>
            <a:latin typeface="Book Antiqua" pitchFamily="18" charset="0"/>
          </a:endParaRPr>
        </a:p>
      </dgm:t>
    </dgm:pt>
    <dgm:pt modelId="{7F71D71B-4FC1-45E6-900C-75F1EE61A1E8}" type="parTrans" cxnId="{1137DEFE-F5AC-4F10-9245-1D9FEB596EDF}">
      <dgm:prSet/>
      <dgm:spPr/>
      <dgm:t>
        <a:bodyPr/>
        <a:lstStyle/>
        <a:p>
          <a:endParaRPr lang="fr-FR">
            <a:solidFill>
              <a:schemeClr val="tx1"/>
            </a:solidFill>
          </a:endParaRPr>
        </a:p>
      </dgm:t>
    </dgm:pt>
    <dgm:pt modelId="{1E57A0BB-EEEC-4619-B82C-65BEA6DFA180}" type="sibTrans" cxnId="{1137DEFE-F5AC-4F10-9245-1D9FEB596EDF}">
      <dgm:prSet/>
      <dgm:spPr/>
      <dgm:t>
        <a:bodyPr/>
        <a:lstStyle/>
        <a:p>
          <a:endParaRPr lang="fr-FR">
            <a:solidFill>
              <a:schemeClr val="tx1"/>
            </a:solidFill>
          </a:endParaRPr>
        </a:p>
      </dgm:t>
    </dgm:pt>
    <dgm:pt modelId="{AC0388F4-FE3B-4D31-99D0-20EC9F751155}">
      <dgm:prSet phldrT="[Texte]" custT="1"/>
      <dgm:spPr/>
      <dgm:t>
        <a:bodyPr/>
        <a:lstStyle/>
        <a:p>
          <a:r>
            <a:rPr lang="fr-FR" sz="2600" b="1" dirty="0" smtClean="0">
              <a:solidFill>
                <a:schemeClr val="tx1"/>
              </a:solidFill>
              <a:latin typeface="Book Antiqua" pitchFamily="18" charset="0"/>
            </a:rPr>
            <a:t>Le régisseur</a:t>
          </a:r>
          <a:endParaRPr lang="fr-FR" sz="2600" dirty="0">
            <a:solidFill>
              <a:schemeClr val="tx1"/>
            </a:solidFill>
            <a:latin typeface="Book Antiqua" pitchFamily="18" charset="0"/>
          </a:endParaRPr>
        </a:p>
      </dgm:t>
    </dgm:pt>
    <dgm:pt modelId="{206CE001-E9B1-47D4-B9E5-1AEBC436EF6F}" type="parTrans" cxnId="{3FF244B4-800C-4AEB-A23D-E5207E43690D}">
      <dgm:prSet/>
      <dgm:spPr/>
      <dgm:t>
        <a:bodyPr/>
        <a:lstStyle/>
        <a:p>
          <a:endParaRPr lang="fr-FR">
            <a:solidFill>
              <a:schemeClr val="tx1"/>
            </a:solidFill>
          </a:endParaRPr>
        </a:p>
      </dgm:t>
    </dgm:pt>
    <dgm:pt modelId="{80BF86D7-1571-4AEF-8F4F-DB96380201A2}" type="sibTrans" cxnId="{3FF244B4-800C-4AEB-A23D-E5207E43690D}">
      <dgm:prSet/>
      <dgm:spPr/>
      <dgm:t>
        <a:bodyPr/>
        <a:lstStyle/>
        <a:p>
          <a:endParaRPr lang="fr-FR">
            <a:solidFill>
              <a:schemeClr val="tx1"/>
            </a:solidFill>
          </a:endParaRPr>
        </a:p>
      </dgm:t>
    </dgm:pt>
    <dgm:pt modelId="{B4F20192-70F3-4E11-A85D-7E1E11ACFBF4}">
      <dgm:prSet phldrT="[Texte]" custT="1"/>
      <dgm:spPr/>
      <dgm:t>
        <a:bodyPr/>
        <a:lstStyle/>
        <a:p>
          <a:r>
            <a:rPr lang="fr-FR" sz="2600" b="1" dirty="0" smtClean="0">
              <a:solidFill>
                <a:schemeClr val="tx1"/>
              </a:solidFill>
              <a:latin typeface="Book Antiqua" pitchFamily="18" charset="0"/>
            </a:rPr>
            <a:t>Le responsable de service des affaires budgétaires et financières</a:t>
          </a:r>
        </a:p>
      </dgm:t>
    </dgm:pt>
    <dgm:pt modelId="{9DCD643C-0F3C-466A-8738-23E1EB680CE2}" type="parTrans" cxnId="{9662C72F-3405-4AD8-ADAA-1B77EDB85C3A}">
      <dgm:prSet/>
      <dgm:spPr/>
      <dgm:t>
        <a:bodyPr/>
        <a:lstStyle/>
        <a:p>
          <a:endParaRPr lang="fr-FR">
            <a:solidFill>
              <a:schemeClr val="tx1"/>
            </a:solidFill>
          </a:endParaRPr>
        </a:p>
      </dgm:t>
    </dgm:pt>
    <dgm:pt modelId="{5999E1AA-E64E-4F3C-A885-CF352FBECDF0}" type="sibTrans" cxnId="{9662C72F-3405-4AD8-ADAA-1B77EDB85C3A}">
      <dgm:prSet/>
      <dgm:spPr/>
      <dgm:t>
        <a:bodyPr/>
        <a:lstStyle/>
        <a:p>
          <a:endParaRPr lang="fr-FR">
            <a:solidFill>
              <a:schemeClr val="tx1"/>
            </a:solidFill>
          </a:endParaRPr>
        </a:p>
      </dgm:t>
    </dgm:pt>
    <dgm:pt modelId="{E495058D-0552-4443-BCAB-E2BF2E833A3D}" type="pres">
      <dgm:prSet presAssocID="{80950C92-F0D8-4220-9AE2-28C20B2F825A}" presName="Name0" presStyleCnt="0">
        <dgm:presLayoutVars>
          <dgm:dir/>
          <dgm:resizeHandles val="exact"/>
        </dgm:presLayoutVars>
      </dgm:prSet>
      <dgm:spPr/>
      <dgm:t>
        <a:bodyPr/>
        <a:lstStyle/>
        <a:p>
          <a:endParaRPr lang="fr-FR"/>
        </a:p>
      </dgm:t>
    </dgm:pt>
    <dgm:pt modelId="{F349BCDF-EAB5-4BD9-BCE9-3351C6A758AE}" type="pres">
      <dgm:prSet presAssocID="{99BC7C42-CF19-4B5A-A33C-FC332C9DD4E7}" presName="node" presStyleLbl="node1" presStyleIdx="0" presStyleCnt="3">
        <dgm:presLayoutVars>
          <dgm:bulletEnabled val="1"/>
        </dgm:presLayoutVars>
      </dgm:prSet>
      <dgm:spPr/>
      <dgm:t>
        <a:bodyPr/>
        <a:lstStyle/>
        <a:p>
          <a:endParaRPr lang="fr-FR"/>
        </a:p>
      </dgm:t>
    </dgm:pt>
    <dgm:pt modelId="{946C5667-833B-4DDC-BFAF-97CF24ADC1F6}" type="pres">
      <dgm:prSet presAssocID="{1E57A0BB-EEEC-4619-B82C-65BEA6DFA180}" presName="sibTrans" presStyleCnt="0"/>
      <dgm:spPr/>
      <dgm:t>
        <a:bodyPr/>
        <a:lstStyle/>
        <a:p>
          <a:endParaRPr lang="fr-FR"/>
        </a:p>
      </dgm:t>
    </dgm:pt>
    <dgm:pt modelId="{BE26A3E6-DF6A-4242-A44F-9C1064E8BC31}" type="pres">
      <dgm:prSet presAssocID="{AC0388F4-FE3B-4D31-99D0-20EC9F751155}" presName="node" presStyleLbl="node1" presStyleIdx="1" presStyleCnt="3" custScaleX="92902" custLinFactNeighborX="17310" custLinFactNeighborY="-1428">
        <dgm:presLayoutVars>
          <dgm:bulletEnabled val="1"/>
        </dgm:presLayoutVars>
      </dgm:prSet>
      <dgm:spPr/>
      <dgm:t>
        <a:bodyPr/>
        <a:lstStyle/>
        <a:p>
          <a:endParaRPr lang="fr-FR"/>
        </a:p>
      </dgm:t>
    </dgm:pt>
    <dgm:pt modelId="{E87893AE-EE17-4047-9900-20007B89E43C}" type="pres">
      <dgm:prSet presAssocID="{80BF86D7-1571-4AEF-8F4F-DB96380201A2}" presName="sibTrans" presStyleCnt="0"/>
      <dgm:spPr/>
      <dgm:t>
        <a:bodyPr/>
        <a:lstStyle/>
        <a:p>
          <a:endParaRPr lang="fr-FR"/>
        </a:p>
      </dgm:t>
    </dgm:pt>
    <dgm:pt modelId="{A04DE5FA-AC2A-44A7-B523-00FC7EBB24CD}" type="pres">
      <dgm:prSet presAssocID="{B4F20192-70F3-4E11-A85D-7E1E11ACFBF4}" presName="node" presStyleLbl="node1" presStyleIdx="2" presStyleCnt="3">
        <dgm:presLayoutVars>
          <dgm:bulletEnabled val="1"/>
        </dgm:presLayoutVars>
      </dgm:prSet>
      <dgm:spPr/>
      <dgm:t>
        <a:bodyPr/>
        <a:lstStyle/>
        <a:p>
          <a:endParaRPr lang="fr-FR"/>
        </a:p>
      </dgm:t>
    </dgm:pt>
  </dgm:ptLst>
  <dgm:cxnLst>
    <dgm:cxn modelId="{B074018D-4226-4273-8525-CF4970741F9F}" type="presOf" srcId="{99BC7C42-CF19-4B5A-A33C-FC332C9DD4E7}" destId="{F349BCDF-EAB5-4BD9-BCE9-3351C6A758AE}" srcOrd="0" destOrd="0" presId="urn:microsoft.com/office/officeart/2005/8/layout/hList6"/>
    <dgm:cxn modelId="{9662C72F-3405-4AD8-ADAA-1B77EDB85C3A}" srcId="{80950C92-F0D8-4220-9AE2-28C20B2F825A}" destId="{B4F20192-70F3-4E11-A85D-7E1E11ACFBF4}" srcOrd="2" destOrd="0" parTransId="{9DCD643C-0F3C-466A-8738-23E1EB680CE2}" sibTransId="{5999E1AA-E64E-4F3C-A885-CF352FBECDF0}"/>
    <dgm:cxn modelId="{0C317E2C-FC54-46F9-B3C4-A77D039B022D}" type="presOf" srcId="{B4F20192-70F3-4E11-A85D-7E1E11ACFBF4}" destId="{A04DE5FA-AC2A-44A7-B523-00FC7EBB24CD}" srcOrd="0" destOrd="0" presId="urn:microsoft.com/office/officeart/2005/8/layout/hList6"/>
    <dgm:cxn modelId="{6ED0BA7C-35EA-42EB-81C5-D2639FC829F9}" type="presOf" srcId="{AC0388F4-FE3B-4D31-99D0-20EC9F751155}" destId="{BE26A3E6-DF6A-4242-A44F-9C1064E8BC31}" srcOrd="0" destOrd="0" presId="urn:microsoft.com/office/officeart/2005/8/layout/hList6"/>
    <dgm:cxn modelId="{7507715F-AC00-4757-89B3-B7D8BC3ADD1E}" type="presOf" srcId="{80950C92-F0D8-4220-9AE2-28C20B2F825A}" destId="{E495058D-0552-4443-BCAB-E2BF2E833A3D}" srcOrd="0" destOrd="0" presId="urn:microsoft.com/office/officeart/2005/8/layout/hList6"/>
    <dgm:cxn modelId="{3FF244B4-800C-4AEB-A23D-E5207E43690D}" srcId="{80950C92-F0D8-4220-9AE2-28C20B2F825A}" destId="{AC0388F4-FE3B-4D31-99D0-20EC9F751155}" srcOrd="1" destOrd="0" parTransId="{206CE001-E9B1-47D4-B9E5-1AEBC436EF6F}" sibTransId="{80BF86D7-1571-4AEF-8F4F-DB96380201A2}"/>
    <dgm:cxn modelId="{1137DEFE-F5AC-4F10-9245-1D9FEB596EDF}" srcId="{80950C92-F0D8-4220-9AE2-28C20B2F825A}" destId="{99BC7C42-CF19-4B5A-A33C-FC332C9DD4E7}" srcOrd="0" destOrd="0" parTransId="{7F71D71B-4FC1-45E6-900C-75F1EE61A1E8}" sibTransId="{1E57A0BB-EEEC-4619-B82C-65BEA6DFA180}"/>
    <dgm:cxn modelId="{BFD3DDA2-E158-492B-BBE9-20DF0E01BB85}" type="presParOf" srcId="{E495058D-0552-4443-BCAB-E2BF2E833A3D}" destId="{F349BCDF-EAB5-4BD9-BCE9-3351C6A758AE}" srcOrd="0" destOrd="0" presId="urn:microsoft.com/office/officeart/2005/8/layout/hList6"/>
    <dgm:cxn modelId="{C27B57FD-3FA4-42C9-B4AB-93639A3CCEA1}" type="presParOf" srcId="{E495058D-0552-4443-BCAB-E2BF2E833A3D}" destId="{946C5667-833B-4DDC-BFAF-97CF24ADC1F6}" srcOrd="1" destOrd="0" presId="urn:microsoft.com/office/officeart/2005/8/layout/hList6"/>
    <dgm:cxn modelId="{9BC9D5D2-3303-4CC8-828B-07BAACDD05C2}" type="presParOf" srcId="{E495058D-0552-4443-BCAB-E2BF2E833A3D}" destId="{BE26A3E6-DF6A-4242-A44F-9C1064E8BC31}" srcOrd="2" destOrd="0" presId="urn:microsoft.com/office/officeart/2005/8/layout/hList6"/>
    <dgm:cxn modelId="{89F783E1-1CC8-435C-A24F-D1F04D9F6400}" type="presParOf" srcId="{E495058D-0552-4443-BCAB-E2BF2E833A3D}" destId="{E87893AE-EE17-4047-9900-20007B89E43C}" srcOrd="3" destOrd="0" presId="urn:microsoft.com/office/officeart/2005/8/layout/hList6"/>
    <dgm:cxn modelId="{3CBE93A6-05E3-4C95-B012-8416E5573709}" type="presParOf" srcId="{E495058D-0552-4443-BCAB-E2BF2E833A3D}" destId="{A04DE5FA-AC2A-44A7-B523-00FC7EBB24CD}"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96C370-C116-4C4D-BF71-1BD741E264CF}"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fr-FR"/>
        </a:p>
      </dgm:t>
    </dgm:pt>
    <dgm:pt modelId="{717A86C4-2506-48C8-9B8A-6E568ACB3E9F}">
      <dgm:prSet phldrT="[Texte]" custT="1"/>
      <dgm:spPr/>
      <dgm:t>
        <a:bodyPr/>
        <a:lstStyle/>
        <a:p>
          <a:r>
            <a:rPr lang="fr-FR" sz="2400" b="1" dirty="0" smtClean="0"/>
            <a:t>Budget</a:t>
          </a:r>
          <a:endParaRPr lang="fr-FR" sz="2400" b="1" dirty="0"/>
        </a:p>
      </dgm:t>
    </dgm:pt>
    <dgm:pt modelId="{73874063-B2FF-4233-8395-B65A49C91449}" type="parTrans" cxnId="{6CB3B047-5FB0-42A6-A9DD-74B2EC448D59}">
      <dgm:prSet/>
      <dgm:spPr/>
      <dgm:t>
        <a:bodyPr/>
        <a:lstStyle/>
        <a:p>
          <a:endParaRPr lang="fr-FR" sz="2400" b="1"/>
        </a:p>
      </dgm:t>
    </dgm:pt>
    <dgm:pt modelId="{F75279E1-5B30-47FF-8FF4-9B084854E450}" type="sibTrans" cxnId="{6CB3B047-5FB0-42A6-A9DD-74B2EC448D59}">
      <dgm:prSet/>
      <dgm:spPr/>
      <dgm:t>
        <a:bodyPr/>
        <a:lstStyle/>
        <a:p>
          <a:endParaRPr lang="fr-FR" sz="2400" b="1"/>
        </a:p>
      </dgm:t>
    </dgm:pt>
    <dgm:pt modelId="{33E5A6F5-9721-457E-8AC0-6D6A4C9C40D7}">
      <dgm:prSet phldrT="[Texte]" custT="1"/>
      <dgm:spPr/>
      <dgm:t>
        <a:bodyPr/>
        <a:lstStyle/>
        <a:p>
          <a:r>
            <a:rPr lang="fr-FR" sz="2400" b="1" dirty="0" smtClean="0"/>
            <a:t>Prévision</a:t>
          </a:r>
          <a:endParaRPr lang="fr-FR" sz="2400" b="1" dirty="0"/>
        </a:p>
      </dgm:t>
    </dgm:pt>
    <dgm:pt modelId="{DB4ECCE1-1F4E-4AD4-9DC3-1BD629A5570C}" type="parTrans" cxnId="{030663EF-3BCA-4BD8-B9F6-59BDC6CF086C}">
      <dgm:prSet/>
      <dgm:spPr/>
      <dgm:t>
        <a:bodyPr/>
        <a:lstStyle/>
        <a:p>
          <a:endParaRPr lang="fr-FR" sz="2400" b="1"/>
        </a:p>
      </dgm:t>
    </dgm:pt>
    <dgm:pt modelId="{3EE724D7-0CB5-4123-B897-0B717E8F54F2}" type="sibTrans" cxnId="{030663EF-3BCA-4BD8-B9F6-59BDC6CF086C}">
      <dgm:prSet/>
      <dgm:spPr/>
      <dgm:t>
        <a:bodyPr/>
        <a:lstStyle/>
        <a:p>
          <a:endParaRPr lang="fr-FR" sz="2400" b="1"/>
        </a:p>
      </dgm:t>
    </dgm:pt>
    <dgm:pt modelId="{C7582095-9A76-4376-92E0-597B19B6AB56}">
      <dgm:prSet phldrT="[Texte]" custT="1"/>
      <dgm:spPr/>
      <dgm:t>
        <a:bodyPr/>
        <a:lstStyle/>
        <a:p>
          <a:r>
            <a:rPr lang="fr-FR" sz="2400" b="1" dirty="0" smtClean="0"/>
            <a:t>Autorisation</a:t>
          </a:r>
          <a:endParaRPr lang="fr-FR" sz="2400" b="1" dirty="0"/>
        </a:p>
      </dgm:t>
    </dgm:pt>
    <dgm:pt modelId="{0E733769-A985-49C3-8C90-5F61ECAD688D}" type="parTrans" cxnId="{6F966BC5-D15D-4B76-8FC6-6AB9B34987F0}">
      <dgm:prSet/>
      <dgm:spPr/>
      <dgm:t>
        <a:bodyPr/>
        <a:lstStyle/>
        <a:p>
          <a:endParaRPr lang="fr-FR" sz="2400" b="1"/>
        </a:p>
      </dgm:t>
    </dgm:pt>
    <dgm:pt modelId="{8281B0FC-236B-4740-87A4-205886BCCE4D}" type="sibTrans" cxnId="{6F966BC5-D15D-4B76-8FC6-6AB9B34987F0}">
      <dgm:prSet/>
      <dgm:spPr/>
      <dgm:t>
        <a:bodyPr/>
        <a:lstStyle/>
        <a:p>
          <a:endParaRPr lang="fr-FR" sz="2400" b="1"/>
        </a:p>
      </dgm:t>
    </dgm:pt>
    <dgm:pt modelId="{57BECAA2-D2D4-483A-B4C9-583B1796441C}">
      <dgm:prSet phldrT="[Texte]" custT="1"/>
      <dgm:spPr/>
      <dgm:t>
        <a:bodyPr/>
        <a:lstStyle/>
        <a:p>
          <a:r>
            <a:rPr lang="fr-FR" sz="2400" b="1" dirty="0" smtClean="0"/>
            <a:t>Périodique</a:t>
          </a:r>
          <a:endParaRPr lang="fr-FR" sz="2400" b="1" dirty="0"/>
        </a:p>
      </dgm:t>
    </dgm:pt>
    <dgm:pt modelId="{A3DC7808-E14C-4816-9C37-ED5E08677183}" type="parTrans" cxnId="{0889C793-807B-4533-BA9E-4A3EF293A4F7}">
      <dgm:prSet/>
      <dgm:spPr/>
      <dgm:t>
        <a:bodyPr/>
        <a:lstStyle/>
        <a:p>
          <a:endParaRPr lang="fr-FR" sz="2400" b="1"/>
        </a:p>
      </dgm:t>
    </dgm:pt>
    <dgm:pt modelId="{872E86E7-A19F-454A-AC0C-02A650FB2DA5}" type="sibTrans" cxnId="{0889C793-807B-4533-BA9E-4A3EF293A4F7}">
      <dgm:prSet/>
      <dgm:spPr/>
      <dgm:t>
        <a:bodyPr/>
        <a:lstStyle/>
        <a:p>
          <a:endParaRPr lang="fr-FR" sz="2400" b="1"/>
        </a:p>
      </dgm:t>
    </dgm:pt>
    <dgm:pt modelId="{AF2938C1-73EC-4F6C-BD82-DBF18EE8DD56}" type="pres">
      <dgm:prSet presAssocID="{8296C370-C116-4C4D-BF71-1BD741E264CF}" presName="Name0" presStyleCnt="0">
        <dgm:presLayoutVars>
          <dgm:chMax val="1"/>
          <dgm:dir/>
          <dgm:animLvl val="ctr"/>
          <dgm:resizeHandles val="exact"/>
        </dgm:presLayoutVars>
      </dgm:prSet>
      <dgm:spPr/>
      <dgm:t>
        <a:bodyPr/>
        <a:lstStyle/>
        <a:p>
          <a:endParaRPr lang="fr-FR"/>
        </a:p>
      </dgm:t>
    </dgm:pt>
    <dgm:pt modelId="{68D58FCA-8BD2-43A2-BE4E-C9376E14F643}" type="pres">
      <dgm:prSet presAssocID="{717A86C4-2506-48C8-9B8A-6E568ACB3E9F}" presName="centerShape" presStyleLbl="node0" presStyleIdx="0" presStyleCnt="1"/>
      <dgm:spPr/>
      <dgm:t>
        <a:bodyPr/>
        <a:lstStyle/>
        <a:p>
          <a:endParaRPr lang="fr-FR"/>
        </a:p>
      </dgm:t>
    </dgm:pt>
    <dgm:pt modelId="{3C0940FE-0A09-48A6-BFCE-88FAE673B55A}" type="pres">
      <dgm:prSet presAssocID="{33E5A6F5-9721-457E-8AC0-6D6A4C9C40D7}" presName="node" presStyleLbl="node1" presStyleIdx="0" presStyleCnt="3" custScaleX="126972" custScaleY="124515">
        <dgm:presLayoutVars>
          <dgm:bulletEnabled val="1"/>
        </dgm:presLayoutVars>
      </dgm:prSet>
      <dgm:spPr/>
      <dgm:t>
        <a:bodyPr/>
        <a:lstStyle/>
        <a:p>
          <a:endParaRPr lang="fr-FR"/>
        </a:p>
      </dgm:t>
    </dgm:pt>
    <dgm:pt modelId="{97253988-136F-44C1-A009-4678CB29D531}" type="pres">
      <dgm:prSet presAssocID="{33E5A6F5-9721-457E-8AC0-6D6A4C9C40D7}" presName="dummy" presStyleCnt="0"/>
      <dgm:spPr/>
    </dgm:pt>
    <dgm:pt modelId="{A3988986-B0D9-4D63-B8FE-4E78FF4E59F6}" type="pres">
      <dgm:prSet presAssocID="{3EE724D7-0CB5-4123-B897-0B717E8F54F2}" presName="sibTrans" presStyleLbl="sibTrans2D1" presStyleIdx="0" presStyleCnt="3"/>
      <dgm:spPr/>
      <dgm:t>
        <a:bodyPr/>
        <a:lstStyle/>
        <a:p>
          <a:endParaRPr lang="fr-FR"/>
        </a:p>
      </dgm:t>
    </dgm:pt>
    <dgm:pt modelId="{3E8C8F78-29F6-4086-9824-981584666A8F}" type="pres">
      <dgm:prSet presAssocID="{C7582095-9A76-4376-92E0-597B19B6AB56}" presName="node" presStyleLbl="node1" presStyleIdx="1" presStyleCnt="3" custScaleX="159837" custScaleY="134214">
        <dgm:presLayoutVars>
          <dgm:bulletEnabled val="1"/>
        </dgm:presLayoutVars>
      </dgm:prSet>
      <dgm:spPr/>
      <dgm:t>
        <a:bodyPr/>
        <a:lstStyle/>
        <a:p>
          <a:endParaRPr lang="fr-FR"/>
        </a:p>
      </dgm:t>
    </dgm:pt>
    <dgm:pt modelId="{CE6E1E0F-8D8C-4BA3-A0A5-E95D2C740474}" type="pres">
      <dgm:prSet presAssocID="{C7582095-9A76-4376-92E0-597B19B6AB56}" presName="dummy" presStyleCnt="0"/>
      <dgm:spPr/>
    </dgm:pt>
    <dgm:pt modelId="{8C222EAE-6B67-40DC-999C-46F8C64D95E7}" type="pres">
      <dgm:prSet presAssocID="{8281B0FC-236B-4740-87A4-205886BCCE4D}" presName="sibTrans" presStyleLbl="sibTrans2D1" presStyleIdx="1" presStyleCnt="3"/>
      <dgm:spPr/>
      <dgm:t>
        <a:bodyPr/>
        <a:lstStyle/>
        <a:p>
          <a:endParaRPr lang="fr-FR"/>
        </a:p>
      </dgm:t>
    </dgm:pt>
    <dgm:pt modelId="{9225434E-7D56-4AB1-A285-B321095E7E31}" type="pres">
      <dgm:prSet presAssocID="{57BECAA2-D2D4-483A-B4C9-583B1796441C}" presName="node" presStyleLbl="node1" presStyleIdx="2" presStyleCnt="3" custScaleX="140439" custScaleY="130224">
        <dgm:presLayoutVars>
          <dgm:bulletEnabled val="1"/>
        </dgm:presLayoutVars>
      </dgm:prSet>
      <dgm:spPr/>
      <dgm:t>
        <a:bodyPr/>
        <a:lstStyle/>
        <a:p>
          <a:endParaRPr lang="fr-FR"/>
        </a:p>
      </dgm:t>
    </dgm:pt>
    <dgm:pt modelId="{2DF779B7-C6D9-478C-94C2-FEBBE1BB3BF6}" type="pres">
      <dgm:prSet presAssocID="{57BECAA2-D2D4-483A-B4C9-583B1796441C}" presName="dummy" presStyleCnt="0"/>
      <dgm:spPr/>
    </dgm:pt>
    <dgm:pt modelId="{493B1D78-67A2-4A34-81CE-7D567AE85A0B}" type="pres">
      <dgm:prSet presAssocID="{872E86E7-A19F-454A-AC0C-02A650FB2DA5}" presName="sibTrans" presStyleLbl="sibTrans2D1" presStyleIdx="2" presStyleCnt="3"/>
      <dgm:spPr/>
      <dgm:t>
        <a:bodyPr/>
        <a:lstStyle/>
        <a:p>
          <a:endParaRPr lang="fr-FR"/>
        </a:p>
      </dgm:t>
    </dgm:pt>
  </dgm:ptLst>
  <dgm:cxnLst>
    <dgm:cxn modelId="{6CB3B047-5FB0-42A6-A9DD-74B2EC448D59}" srcId="{8296C370-C116-4C4D-BF71-1BD741E264CF}" destId="{717A86C4-2506-48C8-9B8A-6E568ACB3E9F}" srcOrd="0" destOrd="0" parTransId="{73874063-B2FF-4233-8395-B65A49C91449}" sibTransId="{F75279E1-5B30-47FF-8FF4-9B084854E450}"/>
    <dgm:cxn modelId="{14923F04-D758-408D-A5FE-47F896CA7C14}" type="presOf" srcId="{8296C370-C116-4C4D-BF71-1BD741E264CF}" destId="{AF2938C1-73EC-4F6C-BD82-DBF18EE8DD56}" srcOrd="0" destOrd="0" presId="urn:microsoft.com/office/officeart/2005/8/layout/radial6"/>
    <dgm:cxn modelId="{C8AB8848-26AA-4586-B194-559D81414FC7}" type="presOf" srcId="{3EE724D7-0CB5-4123-B897-0B717E8F54F2}" destId="{A3988986-B0D9-4D63-B8FE-4E78FF4E59F6}" srcOrd="0" destOrd="0" presId="urn:microsoft.com/office/officeart/2005/8/layout/radial6"/>
    <dgm:cxn modelId="{D274125F-110D-4B67-8B4D-DBA6DC5E4A28}" type="presOf" srcId="{717A86C4-2506-48C8-9B8A-6E568ACB3E9F}" destId="{68D58FCA-8BD2-43A2-BE4E-C9376E14F643}" srcOrd="0" destOrd="0" presId="urn:microsoft.com/office/officeart/2005/8/layout/radial6"/>
    <dgm:cxn modelId="{FF04A079-6728-41B4-BAB3-6165E764AB47}" type="presOf" srcId="{8281B0FC-236B-4740-87A4-205886BCCE4D}" destId="{8C222EAE-6B67-40DC-999C-46F8C64D95E7}" srcOrd="0" destOrd="0" presId="urn:microsoft.com/office/officeart/2005/8/layout/radial6"/>
    <dgm:cxn modelId="{122F2B63-9019-4EAE-B820-5530574D0BC0}" type="presOf" srcId="{33E5A6F5-9721-457E-8AC0-6D6A4C9C40D7}" destId="{3C0940FE-0A09-48A6-BFCE-88FAE673B55A}" srcOrd="0" destOrd="0" presId="urn:microsoft.com/office/officeart/2005/8/layout/radial6"/>
    <dgm:cxn modelId="{CB8568F1-D532-4846-A68D-9CBAD9501DB7}" type="presOf" srcId="{C7582095-9A76-4376-92E0-597B19B6AB56}" destId="{3E8C8F78-29F6-4086-9824-981584666A8F}" srcOrd="0" destOrd="0" presId="urn:microsoft.com/office/officeart/2005/8/layout/radial6"/>
    <dgm:cxn modelId="{2DAA08E4-BAFC-4111-AA94-03A1EDD3DD8B}" type="presOf" srcId="{57BECAA2-D2D4-483A-B4C9-583B1796441C}" destId="{9225434E-7D56-4AB1-A285-B321095E7E31}" srcOrd="0" destOrd="0" presId="urn:microsoft.com/office/officeart/2005/8/layout/radial6"/>
    <dgm:cxn modelId="{0889C793-807B-4533-BA9E-4A3EF293A4F7}" srcId="{717A86C4-2506-48C8-9B8A-6E568ACB3E9F}" destId="{57BECAA2-D2D4-483A-B4C9-583B1796441C}" srcOrd="2" destOrd="0" parTransId="{A3DC7808-E14C-4816-9C37-ED5E08677183}" sibTransId="{872E86E7-A19F-454A-AC0C-02A650FB2DA5}"/>
    <dgm:cxn modelId="{8D60C9B6-30A3-46B9-8137-85FF9FFE0733}" type="presOf" srcId="{872E86E7-A19F-454A-AC0C-02A650FB2DA5}" destId="{493B1D78-67A2-4A34-81CE-7D567AE85A0B}" srcOrd="0" destOrd="0" presId="urn:microsoft.com/office/officeart/2005/8/layout/radial6"/>
    <dgm:cxn modelId="{6F966BC5-D15D-4B76-8FC6-6AB9B34987F0}" srcId="{717A86C4-2506-48C8-9B8A-6E568ACB3E9F}" destId="{C7582095-9A76-4376-92E0-597B19B6AB56}" srcOrd="1" destOrd="0" parTransId="{0E733769-A985-49C3-8C90-5F61ECAD688D}" sibTransId="{8281B0FC-236B-4740-87A4-205886BCCE4D}"/>
    <dgm:cxn modelId="{030663EF-3BCA-4BD8-B9F6-59BDC6CF086C}" srcId="{717A86C4-2506-48C8-9B8A-6E568ACB3E9F}" destId="{33E5A6F5-9721-457E-8AC0-6D6A4C9C40D7}" srcOrd="0" destOrd="0" parTransId="{DB4ECCE1-1F4E-4AD4-9DC3-1BD629A5570C}" sibTransId="{3EE724D7-0CB5-4123-B897-0B717E8F54F2}"/>
    <dgm:cxn modelId="{AC8AE047-41F0-4ACE-9C86-F16BAF502098}" type="presParOf" srcId="{AF2938C1-73EC-4F6C-BD82-DBF18EE8DD56}" destId="{68D58FCA-8BD2-43A2-BE4E-C9376E14F643}" srcOrd="0" destOrd="0" presId="urn:microsoft.com/office/officeart/2005/8/layout/radial6"/>
    <dgm:cxn modelId="{02AD084E-01D7-4235-B815-7C51BC06C125}" type="presParOf" srcId="{AF2938C1-73EC-4F6C-BD82-DBF18EE8DD56}" destId="{3C0940FE-0A09-48A6-BFCE-88FAE673B55A}" srcOrd="1" destOrd="0" presId="urn:microsoft.com/office/officeart/2005/8/layout/radial6"/>
    <dgm:cxn modelId="{E4FB0A63-5983-4CBF-AD8B-BB3C274C5B62}" type="presParOf" srcId="{AF2938C1-73EC-4F6C-BD82-DBF18EE8DD56}" destId="{97253988-136F-44C1-A009-4678CB29D531}" srcOrd="2" destOrd="0" presId="urn:microsoft.com/office/officeart/2005/8/layout/radial6"/>
    <dgm:cxn modelId="{72BF1C7C-F8F7-43F7-87AA-70249C8E754C}" type="presParOf" srcId="{AF2938C1-73EC-4F6C-BD82-DBF18EE8DD56}" destId="{A3988986-B0D9-4D63-B8FE-4E78FF4E59F6}" srcOrd="3" destOrd="0" presId="urn:microsoft.com/office/officeart/2005/8/layout/radial6"/>
    <dgm:cxn modelId="{986C32D3-EC16-4AB7-81B1-20CE54189626}" type="presParOf" srcId="{AF2938C1-73EC-4F6C-BD82-DBF18EE8DD56}" destId="{3E8C8F78-29F6-4086-9824-981584666A8F}" srcOrd="4" destOrd="0" presId="urn:microsoft.com/office/officeart/2005/8/layout/radial6"/>
    <dgm:cxn modelId="{43DC145F-468B-4C06-9F86-AB8D26E10985}" type="presParOf" srcId="{AF2938C1-73EC-4F6C-BD82-DBF18EE8DD56}" destId="{CE6E1E0F-8D8C-4BA3-A0A5-E95D2C740474}" srcOrd="5" destOrd="0" presId="urn:microsoft.com/office/officeart/2005/8/layout/radial6"/>
    <dgm:cxn modelId="{B5D8ABF2-CD96-4811-8C2D-62FED2B64566}" type="presParOf" srcId="{AF2938C1-73EC-4F6C-BD82-DBF18EE8DD56}" destId="{8C222EAE-6B67-40DC-999C-46F8C64D95E7}" srcOrd="6" destOrd="0" presId="urn:microsoft.com/office/officeart/2005/8/layout/radial6"/>
    <dgm:cxn modelId="{EF99C082-5F61-4AB6-9792-9F4F6FC3ACFB}" type="presParOf" srcId="{AF2938C1-73EC-4F6C-BD82-DBF18EE8DD56}" destId="{9225434E-7D56-4AB1-A285-B321095E7E31}" srcOrd="7" destOrd="0" presId="urn:microsoft.com/office/officeart/2005/8/layout/radial6"/>
    <dgm:cxn modelId="{400A529D-E6B6-46B6-98EE-CC1DB743BD7D}" type="presParOf" srcId="{AF2938C1-73EC-4F6C-BD82-DBF18EE8DD56}" destId="{2DF779B7-C6D9-478C-94C2-FEBBE1BB3BF6}" srcOrd="8" destOrd="0" presId="urn:microsoft.com/office/officeart/2005/8/layout/radial6"/>
    <dgm:cxn modelId="{C49A89A3-6919-48AA-9A35-DE850356850E}" type="presParOf" srcId="{AF2938C1-73EC-4F6C-BD82-DBF18EE8DD56}" destId="{493B1D78-67A2-4A34-81CE-7D567AE85A0B}"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8899A0C-6427-4A85-9C43-7FF2337E35B4}"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fr-FR"/>
        </a:p>
      </dgm:t>
    </dgm:pt>
    <dgm:pt modelId="{F1F27BB4-97E7-4D03-897C-D805BAF410E5}">
      <dgm:prSet custT="1"/>
      <dgm:spPr/>
      <dgm:t>
        <a:bodyPr/>
        <a:lstStyle/>
        <a:p>
          <a:pPr rtl="0"/>
          <a:r>
            <a:rPr lang="fr-FR" sz="2800" b="1" dirty="0" smtClean="0">
              <a:latin typeface="Book Antiqua" pitchFamily="18" charset="0"/>
            </a:rPr>
            <a:t>L’ annualité budgétaire</a:t>
          </a:r>
          <a:r>
            <a:rPr lang="fr-FR" sz="2800" dirty="0" smtClean="0">
              <a:latin typeface="Book Antiqua" pitchFamily="18" charset="0"/>
            </a:rPr>
            <a:t> </a:t>
          </a:r>
          <a:endParaRPr lang="fr-FR" sz="2800" dirty="0">
            <a:latin typeface="Book Antiqua" pitchFamily="18" charset="0"/>
          </a:endParaRPr>
        </a:p>
      </dgm:t>
    </dgm:pt>
    <dgm:pt modelId="{2CACC900-D23E-42ED-8DF7-E00F6D393D57}" type="parTrans" cxnId="{BB8DB033-B24D-4EC3-901E-57E995B4E731}">
      <dgm:prSet/>
      <dgm:spPr/>
      <dgm:t>
        <a:bodyPr/>
        <a:lstStyle/>
        <a:p>
          <a:endParaRPr lang="fr-FR" sz="2800"/>
        </a:p>
      </dgm:t>
    </dgm:pt>
    <dgm:pt modelId="{230F4139-F71B-4F04-AF6A-D9185AE0D7AA}" type="sibTrans" cxnId="{BB8DB033-B24D-4EC3-901E-57E995B4E731}">
      <dgm:prSet/>
      <dgm:spPr/>
      <dgm:t>
        <a:bodyPr/>
        <a:lstStyle/>
        <a:p>
          <a:endParaRPr lang="fr-FR" sz="2800"/>
        </a:p>
      </dgm:t>
    </dgm:pt>
    <dgm:pt modelId="{5683F70B-8112-4199-A7CF-DD1C6C706958}">
      <dgm:prSet custT="1"/>
      <dgm:spPr/>
      <dgm:t>
        <a:bodyPr/>
        <a:lstStyle/>
        <a:p>
          <a:pPr rtl="0"/>
          <a:r>
            <a:rPr lang="fr-FR" sz="2800" b="1" dirty="0" smtClean="0">
              <a:latin typeface="Book Antiqua" pitchFamily="18" charset="0"/>
            </a:rPr>
            <a:t>L'équilibre budgétaire</a:t>
          </a:r>
          <a:endParaRPr lang="fr-FR" sz="2800" dirty="0">
            <a:latin typeface="Book Antiqua" pitchFamily="18" charset="0"/>
          </a:endParaRPr>
        </a:p>
      </dgm:t>
    </dgm:pt>
    <dgm:pt modelId="{37C3E6F6-0B83-4742-B9C3-681E4BCCA915}" type="parTrans" cxnId="{9A6B22FA-C915-4467-959A-AC7C52319AB7}">
      <dgm:prSet/>
      <dgm:spPr/>
      <dgm:t>
        <a:bodyPr/>
        <a:lstStyle/>
        <a:p>
          <a:endParaRPr lang="fr-FR" sz="2800"/>
        </a:p>
      </dgm:t>
    </dgm:pt>
    <dgm:pt modelId="{581ECC9D-E6DD-44FE-8BA6-E33E96C62B69}" type="sibTrans" cxnId="{9A6B22FA-C915-4467-959A-AC7C52319AB7}">
      <dgm:prSet/>
      <dgm:spPr/>
      <dgm:t>
        <a:bodyPr/>
        <a:lstStyle/>
        <a:p>
          <a:endParaRPr lang="fr-FR" sz="2800"/>
        </a:p>
      </dgm:t>
    </dgm:pt>
    <dgm:pt modelId="{B0431D4E-85E0-4CCA-965B-92B772FCEA29}">
      <dgm:prSet custT="1"/>
      <dgm:spPr/>
      <dgm:t>
        <a:bodyPr/>
        <a:lstStyle/>
        <a:p>
          <a:pPr rtl="0"/>
          <a:r>
            <a:rPr lang="fr-FR" sz="2800" b="1" dirty="0" smtClean="0">
              <a:latin typeface="Book Antiqua" pitchFamily="18" charset="0"/>
            </a:rPr>
            <a:t>L’unité budgétaire</a:t>
          </a:r>
          <a:endParaRPr lang="fr-FR" sz="2800" dirty="0">
            <a:latin typeface="Book Antiqua" pitchFamily="18" charset="0"/>
          </a:endParaRPr>
        </a:p>
      </dgm:t>
    </dgm:pt>
    <dgm:pt modelId="{1628CB08-812D-4DBD-91D5-3B13914A1D5F}" type="parTrans" cxnId="{345178D1-BC8F-48E0-963D-716500B70D3D}">
      <dgm:prSet/>
      <dgm:spPr/>
      <dgm:t>
        <a:bodyPr/>
        <a:lstStyle/>
        <a:p>
          <a:endParaRPr lang="fr-FR" sz="2800"/>
        </a:p>
      </dgm:t>
    </dgm:pt>
    <dgm:pt modelId="{3AB1003D-0AFB-4FFF-A47A-CBF31D51255B}" type="sibTrans" cxnId="{345178D1-BC8F-48E0-963D-716500B70D3D}">
      <dgm:prSet/>
      <dgm:spPr/>
      <dgm:t>
        <a:bodyPr/>
        <a:lstStyle/>
        <a:p>
          <a:endParaRPr lang="fr-FR" sz="2800"/>
        </a:p>
      </dgm:t>
    </dgm:pt>
    <dgm:pt modelId="{66FFAED0-F8CE-4A14-9BC6-AC203BAD08A9}">
      <dgm:prSet custT="1"/>
      <dgm:spPr/>
      <dgm:t>
        <a:bodyPr/>
        <a:lstStyle/>
        <a:p>
          <a:pPr rtl="0"/>
          <a:r>
            <a:rPr lang="fr-FR" sz="2800" b="1" dirty="0" smtClean="0">
              <a:latin typeface="Book Antiqua" pitchFamily="18" charset="0"/>
            </a:rPr>
            <a:t>L’universalité budgétaire</a:t>
          </a:r>
          <a:endParaRPr lang="fr-FR" sz="2800" dirty="0">
            <a:latin typeface="Book Antiqua" pitchFamily="18" charset="0"/>
          </a:endParaRPr>
        </a:p>
      </dgm:t>
    </dgm:pt>
    <dgm:pt modelId="{CC756DCB-7DCB-4746-A18F-376A529A65F1}" type="parTrans" cxnId="{757F2694-D651-4DEF-8FD9-617E3C259401}">
      <dgm:prSet/>
      <dgm:spPr/>
      <dgm:t>
        <a:bodyPr/>
        <a:lstStyle/>
        <a:p>
          <a:endParaRPr lang="fr-FR" sz="2800"/>
        </a:p>
      </dgm:t>
    </dgm:pt>
    <dgm:pt modelId="{E4BE4CAB-BEAC-49F0-BADB-3D883B48EAB6}" type="sibTrans" cxnId="{757F2694-D651-4DEF-8FD9-617E3C259401}">
      <dgm:prSet/>
      <dgm:spPr/>
      <dgm:t>
        <a:bodyPr/>
        <a:lstStyle/>
        <a:p>
          <a:endParaRPr lang="fr-FR" sz="2800"/>
        </a:p>
      </dgm:t>
    </dgm:pt>
    <dgm:pt modelId="{C73D02ED-AA52-4288-8CA5-1400EFEAA419}">
      <dgm:prSet custT="1"/>
      <dgm:spPr/>
      <dgm:t>
        <a:bodyPr/>
        <a:lstStyle/>
        <a:p>
          <a:pPr rtl="0"/>
          <a:r>
            <a:rPr lang="fr-FR" sz="2800" b="1" dirty="0" smtClean="0">
              <a:latin typeface="Book Antiqua" pitchFamily="18" charset="0"/>
            </a:rPr>
            <a:t>La spécialité budgétaire</a:t>
          </a:r>
          <a:endParaRPr lang="fr-FR" sz="2800" dirty="0">
            <a:latin typeface="Book Antiqua" pitchFamily="18" charset="0"/>
          </a:endParaRPr>
        </a:p>
      </dgm:t>
    </dgm:pt>
    <dgm:pt modelId="{E81AEE87-AA9E-4AA3-881B-C3519A1C7725}" type="parTrans" cxnId="{D6C6FDC4-0A22-49D9-8BD4-2098E7437B93}">
      <dgm:prSet/>
      <dgm:spPr/>
      <dgm:t>
        <a:bodyPr/>
        <a:lstStyle/>
        <a:p>
          <a:endParaRPr lang="fr-FR" sz="2800"/>
        </a:p>
      </dgm:t>
    </dgm:pt>
    <dgm:pt modelId="{0CD0539D-73DA-447B-B54B-3643A40F9E26}" type="sibTrans" cxnId="{D6C6FDC4-0A22-49D9-8BD4-2098E7437B93}">
      <dgm:prSet/>
      <dgm:spPr/>
      <dgm:t>
        <a:bodyPr/>
        <a:lstStyle/>
        <a:p>
          <a:endParaRPr lang="fr-FR" sz="2800"/>
        </a:p>
      </dgm:t>
    </dgm:pt>
    <dgm:pt modelId="{87EB5873-2E6A-4EA1-8AB0-B37F2E478D75}">
      <dgm:prSet custT="1"/>
      <dgm:spPr/>
      <dgm:t>
        <a:bodyPr/>
        <a:lstStyle/>
        <a:p>
          <a:pPr rtl="0"/>
          <a:r>
            <a:rPr lang="fr-FR" sz="2800" b="1" dirty="0" smtClean="0">
              <a:latin typeface="Book Antiqua" pitchFamily="18" charset="0"/>
            </a:rPr>
            <a:t>La sincérité budgétaire</a:t>
          </a:r>
          <a:endParaRPr lang="fr-FR" sz="2800" dirty="0">
            <a:latin typeface="Book Antiqua" pitchFamily="18" charset="0"/>
          </a:endParaRPr>
        </a:p>
      </dgm:t>
    </dgm:pt>
    <dgm:pt modelId="{CB227795-09AC-49E7-AA79-AB18185B68FF}" type="parTrans" cxnId="{19359845-F58E-4540-80E6-CCC50147D15E}">
      <dgm:prSet/>
      <dgm:spPr/>
      <dgm:t>
        <a:bodyPr/>
        <a:lstStyle/>
        <a:p>
          <a:endParaRPr lang="fr-FR" sz="2800"/>
        </a:p>
      </dgm:t>
    </dgm:pt>
    <dgm:pt modelId="{B7AB20D2-24DD-485B-9016-2B1DD95DC2E7}" type="sibTrans" cxnId="{19359845-F58E-4540-80E6-CCC50147D15E}">
      <dgm:prSet/>
      <dgm:spPr/>
      <dgm:t>
        <a:bodyPr/>
        <a:lstStyle/>
        <a:p>
          <a:endParaRPr lang="fr-FR" sz="2800"/>
        </a:p>
      </dgm:t>
    </dgm:pt>
    <dgm:pt modelId="{7BA2B4CD-BCAF-416B-A3F9-CDDABD961966}">
      <dgm:prSet custT="1"/>
      <dgm:spPr/>
      <dgm:t>
        <a:bodyPr/>
        <a:lstStyle/>
        <a:p>
          <a:pPr rtl="0"/>
          <a:endParaRPr lang="fr-FR" sz="2800" dirty="0">
            <a:latin typeface="Book Antiqua" pitchFamily="18" charset="0"/>
          </a:endParaRPr>
        </a:p>
      </dgm:t>
    </dgm:pt>
    <dgm:pt modelId="{AF8512DF-0EFC-46DA-BA64-E93D321A14BE}" type="parTrans" cxnId="{63305B6E-4B60-400A-8FF9-DDD4BF326E88}">
      <dgm:prSet/>
      <dgm:spPr/>
      <dgm:t>
        <a:bodyPr/>
        <a:lstStyle/>
        <a:p>
          <a:endParaRPr lang="fr-FR" sz="2800"/>
        </a:p>
      </dgm:t>
    </dgm:pt>
    <dgm:pt modelId="{CDD92F51-3127-4A35-AA53-B159C360BB85}" type="sibTrans" cxnId="{63305B6E-4B60-400A-8FF9-DDD4BF326E88}">
      <dgm:prSet/>
      <dgm:spPr/>
      <dgm:t>
        <a:bodyPr/>
        <a:lstStyle/>
        <a:p>
          <a:endParaRPr lang="fr-FR" sz="2800"/>
        </a:p>
      </dgm:t>
    </dgm:pt>
    <dgm:pt modelId="{E2EF4C27-5206-4C1D-9C82-47CCA9FF1942}">
      <dgm:prSet/>
      <dgm:spPr/>
      <dgm:t>
        <a:bodyPr/>
        <a:lstStyle/>
        <a:p>
          <a:pPr rtl="0"/>
          <a:endParaRPr lang="fr-FR" sz="2800" dirty="0"/>
        </a:p>
      </dgm:t>
    </dgm:pt>
    <dgm:pt modelId="{0EC6D5E4-CCAC-427D-85E7-B67957776A15}" type="parTrans" cxnId="{518413B0-B208-463D-826E-6F220EA9A998}">
      <dgm:prSet/>
      <dgm:spPr/>
      <dgm:t>
        <a:bodyPr/>
        <a:lstStyle/>
        <a:p>
          <a:endParaRPr lang="fr-FR" sz="2800"/>
        </a:p>
      </dgm:t>
    </dgm:pt>
    <dgm:pt modelId="{D0F81125-97EC-465B-9776-AE6438A165F2}" type="sibTrans" cxnId="{518413B0-B208-463D-826E-6F220EA9A998}">
      <dgm:prSet/>
      <dgm:spPr/>
      <dgm:t>
        <a:bodyPr/>
        <a:lstStyle/>
        <a:p>
          <a:endParaRPr lang="fr-FR" sz="2800"/>
        </a:p>
      </dgm:t>
    </dgm:pt>
    <dgm:pt modelId="{4B4C2A5E-509E-427D-8E5F-37BA91D23920}">
      <dgm:prSet/>
      <dgm:spPr/>
      <dgm:t>
        <a:bodyPr/>
        <a:lstStyle/>
        <a:p>
          <a:pPr rtl="0"/>
          <a:endParaRPr lang="fr-FR" sz="2800" dirty="0"/>
        </a:p>
      </dgm:t>
    </dgm:pt>
    <dgm:pt modelId="{79D4A53B-FC09-40A8-BED8-D6C785F08323}" type="parTrans" cxnId="{E2BABF61-4DA9-484C-90EE-32CD216B4278}">
      <dgm:prSet/>
      <dgm:spPr/>
      <dgm:t>
        <a:bodyPr/>
        <a:lstStyle/>
        <a:p>
          <a:endParaRPr lang="fr-FR" sz="2800"/>
        </a:p>
      </dgm:t>
    </dgm:pt>
    <dgm:pt modelId="{6F31C4E0-A9E3-482A-A26C-8990D3ACACB7}" type="sibTrans" cxnId="{E2BABF61-4DA9-484C-90EE-32CD216B4278}">
      <dgm:prSet/>
      <dgm:spPr/>
      <dgm:t>
        <a:bodyPr/>
        <a:lstStyle/>
        <a:p>
          <a:endParaRPr lang="fr-FR" sz="2800"/>
        </a:p>
      </dgm:t>
    </dgm:pt>
    <dgm:pt modelId="{74F8FFEC-1437-4C6C-AF84-63DBB5324FAA}">
      <dgm:prSet/>
      <dgm:spPr/>
      <dgm:t>
        <a:bodyPr/>
        <a:lstStyle/>
        <a:p>
          <a:pPr rtl="0"/>
          <a:endParaRPr lang="fr-FR" sz="2800" dirty="0"/>
        </a:p>
      </dgm:t>
    </dgm:pt>
    <dgm:pt modelId="{BEB2748E-B8D9-4AEA-A4DE-CC9376B1E387}" type="parTrans" cxnId="{A1EE8657-EBE8-4B52-B21E-AE8011F33934}">
      <dgm:prSet/>
      <dgm:spPr/>
      <dgm:t>
        <a:bodyPr/>
        <a:lstStyle/>
        <a:p>
          <a:endParaRPr lang="fr-FR" sz="2800"/>
        </a:p>
      </dgm:t>
    </dgm:pt>
    <dgm:pt modelId="{4E8F34E6-D127-4DB7-BC9B-80C728538849}" type="sibTrans" cxnId="{A1EE8657-EBE8-4B52-B21E-AE8011F33934}">
      <dgm:prSet/>
      <dgm:spPr/>
      <dgm:t>
        <a:bodyPr/>
        <a:lstStyle/>
        <a:p>
          <a:endParaRPr lang="fr-FR" sz="2800"/>
        </a:p>
      </dgm:t>
    </dgm:pt>
    <dgm:pt modelId="{AB74299F-48FA-4312-A456-584D2EA0B6F1}">
      <dgm:prSet/>
      <dgm:spPr/>
      <dgm:t>
        <a:bodyPr/>
        <a:lstStyle/>
        <a:p>
          <a:pPr rtl="0"/>
          <a:endParaRPr lang="fr-FR" sz="2800" dirty="0"/>
        </a:p>
      </dgm:t>
    </dgm:pt>
    <dgm:pt modelId="{5CA076BA-A5D9-4C8D-A6AE-3BE3FECF8762}" type="parTrans" cxnId="{FC2A85CA-BECC-4B70-B64E-3DC3E52F46CD}">
      <dgm:prSet/>
      <dgm:spPr/>
      <dgm:t>
        <a:bodyPr/>
        <a:lstStyle/>
        <a:p>
          <a:endParaRPr lang="fr-FR" sz="2800"/>
        </a:p>
      </dgm:t>
    </dgm:pt>
    <dgm:pt modelId="{35CEB96E-19D7-4AC0-A80A-E585D6877E78}" type="sibTrans" cxnId="{FC2A85CA-BECC-4B70-B64E-3DC3E52F46CD}">
      <dgm:prSet/>
      <dgm:spPr/>
      <dgm:t>
        <a:bodyPr/>
        <a:lstStyle/>
        <a:p>
          <a:endParaRPr lang="fr-FR" sz="2800"/>
        </a:p>
      </dgm:t>
    </dgm:pt>
    <dgm:pt modelId="{6CA9A7D7-87C2-4E84-BD7D-15ECB77FF8C1}">
      <dgm:prSet/>
      <dgm:spPr/>
      <dgm:t>
        <a:bodyPr/>
        <a:lstStyle/>
        <a:p>
          <a:pPr rtl="0"/>
          <a:endParaRPr lang="fr-FR" sz="2800" dirty="0"/>
        </a:p>
      </dgm:t>
    </dgm:pt>
    <dgm:pt modelId="{F3B0B9BE-64B5-4820-AB43-B751931FEE24}" type="parTrans" cxnId="{990B9FDA-F31B-43F1-9C0E-E4ECDE870DD2}">
      <dgm:prSet/>
      <dgm:spPr/>
      <dgm:t>
        <a:bodyPr/>
        <a:lstStyle/>
        <a:p>
          <a:endParaRPr lang="fr-FR" sz="2800"/>
        </a:p>
      </dgm:t>
    </dgm:pt>
    <dgm:pt modelId="{A23ED3C5-D22C-4CA6-9720-671AFE4A00B8}" type="sibTrans" cxnId="{990B9FDA-F31B-43F1-9C0E-E4ECDE870DD2}">
      <dgm:prSet/>
      <dgm:spPr/>
      <dgm:t>
        <a:bodyPr/>
        <a:lstStyle/>
        <a:p>
          <a:endParaRPr lang="fr-FR" sz="2800"/>
        </a:p>
      </dgm:t>
    </dgm:pt>
    <dgm:pt modelId="{D453DDCF-CAC3-42E5-A122-5D58F6589EC3}" type="pres">
      <dgm:prSet presAssocID="{F8899A0C-6427-4A85-9C43-7FF2337E35B4}" presName="compositeShape" presStyleCnt="0">
        <dgm:presLayoutVars>
          <dgm:chMax val="7"/>
          <dgm:dir/>
          <dgm:resizeHandles val="exact"/>
        </dgm:presLayoutVars>
      </dgm:prSet>
      <dgm:spPr/>
      <dgm:t>
        <a:bodyPr/>
        <a:lstStyle/>
        <a:p>
          <a:endParaRPr lang="fr-FR"/>
        </a:p>
      </dgm:t>
    </dgm:pt>
    <dgm:pt modelId="{0BEA2DF9-B720-408F-BBE4-166A28519380}" type="pres">
      <dgm:prSet presAssocID="{F1F27BB4-97E7-4D03-897C-D805BAF410E5}" presName="circ1" presStyleLbl="vennNode1" presStyleIdx="0" presStyleCnt="7"/>
      <dgm:spPr/>
    </dgm:pt>
    <dgm:pt modelId="{92409286-4FB3-493B-9B6D-7BA676FECB05}" type="pres">
      <dgm:prSet presAssocID="{F1F27BB4-97E7-4D03-897C-D805BAF410E5}" presName="circ1Tx" presStyleLbl="revTx" presStyleIdx="0" presStyleCnt="0" custScaleX="120375" custLinFactNeighborX="-17081" custLinFactNeighborY="12412">
        <dgm:presLayoutVars>
          <dgm:chMax val="0"/>
          <dgm:chPref val="0"/>
          <dgm:bulletEnabled val="1"/>
        </dgm:presLayoutVars>
      </dgm:prSet>
      <dgm:spPr/>
      <dgm:t>
        <a:bodyPr/>
        <a:lstStyle/>
        <a:p>
          <a:endParaRPr lang="fr-FR"/>
        </a:p>
      </dgm:t>
    </dgm:pt>
    <dgm:pt modelId="{1619C7A6-3DB1-4CF1-BCE4-5191A521C081}" type="pres">
      <dgm:prSet presAssocID="{5683F70B-8112-4199-A7CF-DD1C6C706958}" presName="circ2" presStyleLbl="vennNode1" presStyleIdx="1" presStyleCnt="7"/>
      <dgm:spPr/>
    </dgm:pt>
    <dgm:pt modelId="{C9C51C26-198E-453A-B1C0-CD2D04D2F79D}" type="pres">
      <dgm:prSet presAssocID="{5683F70B-8112-4199-A7CF-DD1C6C706958}" presName="circ2Tx" presStyleLbl="revTx" presStyleIdx="0" presStyleCnt="0" custScaleX="123169" custScaleY="117912" custLinFactNeighborY="-24180">
        <dgm:presLayoutVars>
          <dgm:chMax val="0"/>
          <dgm:chPref val="0"/>
          <dgm:bulletEnabled val="1"/>
        </dgm:presLayoutVars>
      </dgm:prSet>
      <dgm:spPr/>
      <dgm:t>
        <a:bodyPr/>
        <a:lstStyle/>
        <a:p>
          <a:endParaRPr lang="fr-FR"/>
        </a:p>
      </dgm:t>
    </dgm:pt>
    <dgm:pt modelId="{88CD3482-DB65-4F86-B6B5-9C74513C4CEE}" type="pres">
      <dgm:prSet presAssocID="{B0431D4E-85E0-4CCA-965B-92B772FCEA29}" presName="circ3" presStyleLbl="vennNode1" presStyleIdx="2" presStyleCnt="7"/>
      <dgm:spPr/>
    </dgm:pt>
    <dgm:pt modelId="{C0F4ABBD-E2D3-43AA-843D-74D2CD938D9F}" type="pres">
      <dgm:prSet presAssocID="{B0431D4E-85E0-4CCA-965B-92B772FCEA29}" presName="circ3Tx" presStyleLbl="revTx" presStyleIdx="0" presStyleCnt="0" custScaleX="154861" custScaleY="139793">
        <dgm:presLayoutVars>
          <dgm:chMax val="0"/>
          <dgm:chPref val="0"/>
          <dgm:bulletEnabled val="1"/>
        </dgm:presLayoutVars>
      </dgm:prSet>
      <dgm:spPr/>
      <dgm:t>
        <a:bodyPr/>
        <a:lstStyle/>
        <a:p>
          <a:endParaRPr lang="fr-FR"/>
        </a:p>
      </dgm:t>
    </dgm:pt>
    <dgm:pt modelId="{337E9BD7-8C3D-4BF2-A96E-D6331AA374CF}" type="pres">
      <dgm:prSet presAssocID="{66FFAED0-F8CE-4A14-9BC6-AC203BAD08A9}" presName="circ4" presStyleLbl="vennNode1" presStyleIdx="3" presStyleCnt="7" custLinFactNeighborX="-6524"/>
      <dgm:spPr/>
    </dgm:pt>
    <dgm:pt modelId="{429A2F09-0749-4067-BA4E-A3C17740BD64}" type="pres">
      <dgm:prSet presAssocID="{66FFAED0-F8CE-4A14-9BC6-AC203BAD08A9}" presName="circ4Tx" presStyleLbl="revTx" presStyleIdx="0" presStyleCnt="0" custScaleX="141245" custScaleY="127626" custLinFactNeighborX="-6642" custLinFactNeighborY="-1650">
        <dgm:presLayoutVars>
          <dgm:chMax val="0"/>
          <dgm:chPref val="0"/>
          <dgm:bulletEnabled val="1"/>
        </dgm:presLayoutVars>
      </dgm:prSet>
      <dgm:spPr/>
      <dgm:t>
        <a:bodyPr/>
        <a:lstStyle/>
        <a:p>
          <a:endParaRPr lang="fr-FR"/>
        </a:p>
      </dgm:t>
    </dgm:pt>
    <dgm:pt modelId="{34E4AEF4-1413-4E98-8C43-F7362F7DE16B}" type="pres">
      <dgm:prSet presAssocID="{C73D02ED-AA52-4288-8CA5-1400EFEAA419}" presName="circ5" presStyleLbl="vennNode1" presStyleIdx="4" presStyleCnt="7"/>
      <dgm:spPr/>
    </dgm:pt>
    <dgm:pt modelId="{0C3D5986-798C-4075-8296-9ACE18537EA9}" type="pres">
      <dgm:prSet presAssocID="{C73D02ED-AA52-4288-8CA5-1400EFEAA419}" presName="circ5Tx" presStyleLbl="revTx" presStyleIdx="0" presStyleCnt="0" custScaleX="113816">
        <dgm:presLayoutVars>
          <dgm:chMax val="0"/>
          <dgm:chPref val="0"/>
          <dgm:bulletEnabled val="1"/>
        </dgm:presLayoutVars>
      </dgm:prSet>
      <dgm:spPr/>
      <dgm:t>
        <a:bodyPr/>
        <a:lstStyle/>
        <a:p>
          <a:endParaRPr lang="fr-FR"/>
        </a:p>
      </dgm:t>
    </dgm:pt>
    <dgm:pt modelId="{C94B718B-D745-48CD-92E5-5D024AB0CB45}" type="pres">
      <dgm:prSet presAssocID="{87EB5873-2E6A-4EA1-8AB0-B37F2E478D75}" presName="circ6" presStyleLbl="vennNode1" presStyleIdx="5" presStyleCnt="7"/>
      <dgm:spPr/>
    </dgm:pt>
    <dgm:pt modelId="{FACB04C1-57B1-4BC8-ABCD-F49D99EA0C92}" type="pres">
      <dgm:prSet presAssocID="{87EB5873-2E6A-4EA1-8AB0-B37F2E478D75}" presName="circ6Tx" presStyleLbl="revTx" presStyleIdx="0" presStyleCnt="0" custScaleX="149797" custScaleY="101661" custLinFactNeighborX="-6140" custLinFactNeighborY="-42254">
        <dgm:presLayoutVars>
          <dgm:chMax val="0"/>
          <dgm:chPref val="0"/>
          <dgm:bulletEnabled val="1"/>
        </dgm:presLayoutVars>
      </dgm:prSet>
      <dgm:spPr/>
      <dgm:t>
        <a:bodyPr/>
        <a:lstStyle/>
        <a:p>
          <a:endParaRPr lang="fr-FR"/>
        </a:p>
      </dgm:t>
    </dgm:pt>
    <dgm:pt modelId="{A6E71CBE-F7E1-47F0-879B-C70D7C679ECB}" type="pres">
      <dgm:prSet presAssocID="{7BA2B4CD-BCAF-416B-A3F9-CDDABD961966}" presName="circ7" presStyleLbl="vennNode1" presStyleIdx="6" presStyleCnt="7"/>
      <dgm:spPr/>
    </dgm:pt>
    <dgm:pt modelId="{1E92CEC2-7D7E-4A45-94D7-DE943A37CD33}" type="pres">
      <dgm:prSet presAssocID="{7BA2B4CD-BCAF-416B-A3F9-CDDABD961966}" presName="circ7Tx" presStyleLbl="revTx" presStyleIdx="0" presStyleCnt="0" custScaleX="113816">
        <dgm:presLayoutVars>
          <dgm:chMax val="0"/>
          <dgm:chPref val="0"/>
          <dgm:bulletEnabled val="1"/>
        </dgm:presLayoutVars>
      </dgm:prSet>
      <dgm:spPr/>
      <dgm:t>
        <a:bodyPr/>
        <a:lstStyle/>
        <a:p>
          <a:endParaRPr lang="fr-FR"/>
        </a:p>
      </dgm:t>
    </dgm:pt>
  </dgm:ptLst>
  <dgm:cxnLst>
    <dgm:cxn modelId="{2CAB25DA-E77C-4034-86C9-343DF8512C7A}" type="presOf" srcId="{F1F27BB4-97E7-4D03-897C-D805BAF410E5}" destId="{92409286-4FB3-493B-9B6D-7BA676FECB05}" srcOrd="0" destOrd="0" presId="urn:microsoft.com/office/officeart/2005/8/layout/venn1"/>
    <dgm:cxn modelId="{345178D1-BC8F-48E0-963D-716500B70D3D}" srcId="{F8899A0C-6427-4A85-9C43-7FF2337E35B4}" destId="{B0431D4E-85E0-4CCA-965B-92B772FCEA29}" srcOrd="2" destOrd="0" parTransId="{1628CB08-812D-4DBD-91D5-3B13914A1D5F}" sibTransId="{3AB1003D-0AFB-4FFF-A47A-CBF31D51255B}"/>
    <dgm:cxn modelId="{990B9FDA-F31B-43F1-9C0E-E4ECDE870DD2}" srcId="{F8899A0C-6427-4A85-9C43-7FF2337E35B4}" destId="{6CA9A7D7-87C2-4E84-BD7D-15ECB77FF8C1}" srcOrd="11" destOrd="0" parTransId="{F3B0B9BE-64B5-4820-AB43-B751931FEE24}" sibTransId="{A23ED3C5-D22C-4CA6-9720-671AFE4A00B8}"/>
    <dgm:cxn modelId="{BB8DB033-B24D-4EC3-901E-57E995B4E731}" srcId="{F8899A0C-6427-4A85-9C43-7FF2337E35B4}" destId="{F1F27BB4-97E7-4D03-897C-D805BAF410E5}" srcOrd="0" destOrd="0" parTransId="{2CACC900-D23E-42ED-8DF7-E00F6D393D57}" sibTransId="{230F4139-F71B-4F04-AF6A-D9185AE0D7AA}"/>
    <dgm:cxn modelId="{63305B6E-4B60-400A-8FF9-DDD4BF326E88}" srcId="{F8899A0C-6427-4A85-9C43-7FF2337E35B4}" destId="{7BA2B4CD-BCAF-416B-A3F9-CDDABD961966}" srcOrd="6" destOrd="0" parTransId="{AF8512DF-0EFC-46DA-BA64-E93D321A14BE}" sibTransId="{CDD92F51-3127-4A35-AA53-B159C360BB85}"/>
    <dgm:cxn modelId="{D6C6FDC4-0A22-49D9-8BD4-2098E7437B93}" srcId="{F8899A0C-6427-4A85-9C43-7FF2337E35B4}" destId="{C73D02ED-AA52-4288-8CA5-1400EFEAA419}" srcOrd="4" destOrd="0" parTransId="{E81AEE87-AA9E-4AA3-881B-C3519A1C7725}" sibTransId="{0CD0539D-73DA-447B-B54B-3643A40F9E26}"/>
    <dgm:cxn modelId="{44E09C40-0BE8-400C-AF74-A6881A85F6AA}" type="presOf" srcId="{66FFAED0-F8CE-4A14-9BC6-AC203BAD08A9}" destId="{429A2F09-0749-4067-BA4E-A3C17740BD64}" srcOrd="0" destOrd="0" presId="urn:microsoft.com/office/officeart/2005/8/layout/venn1"/>
    <dgm:cxn modelId="{518413B0-B208-463D-826E-6F220EA9A998}" srcId="{F8899A0C-6427-4A85-9C43-7FF2337E35B4}" destId="{E2EF4C27-5206-4C1D-9C82-47CCA9FF1942}" srcOrd="7" destOrd="0" parTransId="{0EC6D5E4-CCAC-427D-85E7-B67957776A15}" sibTransId="{D0F81125-97EC-465B-9776-AE6438A165F2}"/>
    <dgm:cxn modelId="{2262C29F-BD84-43A4-AEB4-9413040D6639}" type="presOf" srcId="{F8899A0C-6427-4A85-9C43-7FF2337E35B4}" destId="{D453DDCF-CAC3-42E5-A122-5D58F6589EC3}" srcOrd="0" destOrd="0" presId="urn:microsoft.com/office/officeart/2005/8/layout/venn1"/>
    <dgm:cxn modelId="{DBFF7931-466D-4169-B03C-D604D9F2F2E3}" type="presOf" srcId="{7BA2B4CD-BCAF-416B-A3F9-CDDABD961966}" destId="{1E92CEC2-7D7E-4A45-94D7-DE943A37CD33}" srcOrd="0" destOrd="0" presId="urn:microsoft.com/office/officeart/2005/8/layout/venn1"/>
    <dgm:cxn modelId="{FC2A85CA-BECC-4B70-B64E-3DC3E52F46CD}" srcId="{F8899A0C-6427-4A85-9C43-7FF2337E35B4}" destId="{AB74299F-48FA-4312-A456-584D2EA0B6F1}" srcOrd="10" destOrd="0" parTransId="{5CA076BA-A5D9-4C8D-A6AE-3BE3FECF8762}" sibTransId="{35CEB96E-19D7-4AC0-A80A-E585D6877E78}"/>
    <dgm:cxn modelId="{9A6B22FA-C915-4467-959A-AC7C52319AB7}" srcId="{F8899A0C-6427-4A85-9C43-7FF2337E35B4}" destId="{5683F70B-8112-4199-A7CF-DD1C6C706958}" srcOrd="1" destOrd="0" parTransId="{37C3E6F6-0B83-4742-B9C3-681E4BCCA915}" sibTransId="{581ECC9D-E6DD-44FE-8BA6-E33E96C62B69}"/>
    <dgm:cxn modelId="{E2BABF61-4DA9-484C-90EE-32CD216B4278}" srcId="{F8899A0C-6427-4A85-9C43-7FF2337E35B4}" destId="{4B4C2A5E-509E-427D-8E5F-37BA91D23920}" srcOrd="8" destOrd="0" parTransId="{79D4A53B-FC09-40A8-BED8-D6C785F08323}" sibTransId="{6F31C4E0-A9E3-482A-A26C-8990D3ACACB7}"/>
    <dgm:cxn modelId="{757F2694-D651-4DEF-8FD9-617E3C259401}" srcId="{F8899A0C-6427-4A85-9C43-7FF2337E35B4}" destId="{66FFAED0-F8CE-4A14-9BC6-AC203BAD08A9}" srcOrd="3" destOrd="0" parTransId="{CC756DCB-7DCB-4746-A18F-376A529A65F1}" sibTransId="{E4BE4CAB-BEAC-49F0-BADB-3D883B48EAB6}"/>
    <dgm:cxn modelId="{66EFE282-92A5-4158-90B4-C82870A805F4}" type="presOf" srcId="{C73D02ED-AA52-4288-8CA5-1400EFEAA419}" destId="{0C3D5986-798C-4075-8296-9ACE18537EA9}" srcOrd="0" destOrd="0" presId="urn:microsoft.com/office/officeart/2005/8/layout/venn1"/>
    <dgm:cxn modelId="{581A6641-F69A-485C-97A7-052945E13EBE}" type="presOf" srcId="{87EB5873-2E6A-4EA1-8AB0-B37F2E478D75}" destId="{FACB04C1-57B1-4BC8-ABCD-F49D99EA0C92}" srcOrd="0" destOrd="0" presId="urn:microsoft.com/office/officeart/2005/8/layout/venn1"/>
    <dgm:cxn modelId="{19359845-F58E-4540-80E6-CCC50147D15E}" srcId="{F8899A0C-6427-4A85-9C43-7FF2337E35B4}" destId="{87EB5873-2E6A-4EA1-8AB0-B37F2E478D75}" srcOrd="5" destOrd="0" parTransId="{CB227795-09AC-49E7-AA79-AB18185B68FF}" sibTransId="{B7AB20D2-24DD-485B-9016-2B1DD95DC2E7}"/>
    <dgm:cxn modelId="{5C7C13BB-7670-4C24-B2A6-7EA82567B331}" type="presOf" srcId="{5683F70B-8112-4199-A7CF-DD1C6C706958}" destId="{C9C51C26-198E-453A-B1C0-CD2D04D2F79D}" srcOrd="0" destOrd="0" presId="urn:microsoft.com/office/officeart/2005/8/layout/venn1"/>
    <dgm:cxn modelId="{9AA792FA-4EEE-4733-AABA-DB17869316A6}" type="presOf" srcId="{B0431D4E-85E0-4CCA-965B-92B772FCEA29}" destId="{C0F4ABBD-E2D3-43AA-843D-74D2CD938D9F}" srcOrd="0" destOrd="0" presId="urn:microsoft.com/office/officeart/2005/8/layout/venn1"/>
    <dgm:cxn modelId="{A1EE8657-EBE8-4B52-B21E-AE8011F33934}" srcId="{F8899A0C-6427-4A85-9C43-7FF2337E35B4}" destId="{74F8FFEC-1437-4C6C-AF84-63DBB5324FAA}" srcOrd="9" destOrd="0" parTransId="{BEB2748E-B8D9-4AEA-A4DE-CC9376B1E387}" sibTransId="{4E8F34E6-D127-4DB7-BC9B-80C728538849}"/>
    <dgm:cxn modelId="{329B9C64-6AA3-4BA1-8018-654D24CE1018}" type="presParOf" srcId="{D453DDCF-CAC3-42E5-A122-5D58F6589EC3}" destId="{0BEA2DF9-B720-408F-BBE4-166A28519380}" srcOrd="0" destOrd="0" presId="urn:microsoft.com/office/officeart/2005/8/layout/venn1"/>
    <dgm:cxn modelId="{9095782C-3C90-49DA-AEA6-0028D2D74115}" type="presParOf" srcId="{D453DDCF-CAC3-42E5-A122-5D58F6589EC3}" destId="{92409286-4FB3-493B-9B6D-7BA676FECB05}" srcOrd="1" destOrd="0" presId="urn:microsoft.com/office/officeart/2005/8/layout/venn1"/>
    <dgm:cxn modelId="{BCB6D09A-F0B7-4DBB-BB80-77BD20C58D82}" type="presParOf" srcId="{D453DDCF-CAC3-42E5-A122-5D58F6589EC3}" destId="{1619C7A6-3DB1-4CF1-BCE4-5191A521C081}" srcOrd="2" destOrd="0" presId="urn:microsoft.com/office/officeart/2005/8/layout/venn1"/>
    <dgm:cxn modelId="{D30BDEB6-6973-42B1-ADE8-CF34EE509320}" type="presParOf" srcId="{D453DDCF-CAC3-42E5-A122-5D58F6589EC3}" destId="{C9C51C26-198E-453A-B1C0-CD2D04D2F79D}" srcOrd="3" destOrd="0" presId="urn:microsoft.com/office/officeart/2005/8/layout/venn1"/>
    <dgm:cxn modelId="{C787CF5B-ADC1-4D2B-BFFC-0D9383EABCB1}" type="presParOf" srcId="{D453DDCF-CAC3-42E5-A122-5D58F6589EC3}" destId="{88CD3482-DB65-4F86-B6B5-9C74513C4CEE}" srcOrd="4" destOrd="0" presId="urn:microsoft.com/office/officeart/2005/8/layout/venn1"/>
    <dgm:cxn modelId="{9DFEC132-B816-4A43-AD01-288DB75C9D5A}" type="presParOf" srcId="{D453DDCF-CAC3-42E5-A122-5D58F6589EC3}" destId="{C0F4ABBD-E2D3-43AA-843D-74D2CD938D9F}" srcOrd="5" destOrd="0" presId="urn:microsoft.com/office/officeart/2005/8/layout/venn1"/>
    <dgm:cxn modelId="{ADE4D7D9-3211-492C-80C7-793F99A48437}" type="presParOf" srcId="{D453DDCF-CAC3-42E5-A122-5D58F6589EC3}" destId="{337E9BD7-8C3D-4BF2-A96E-D6331AA374CF}" srcOrd="6" destOrd="0" presId="urn:microsoft.com/office/officeart/2005/8/layout/venn1"/>
    <dgm:cxn modelId="{04DB846E-5999-4B14-B38B-7569F079065C}" type="presParOf" srcId="{D453DDCF-CAC3-42E5-A122-5D58F6589EC3}" destId="{429A2F09-0749-4067-BA4E-A3C17740BD64}" srcOrd="7" destOrd="0" presId="urn:microsoft.com/office/officeart/2005/8/layout/venn1"/>
    <dgm:cxn modelId="{F023E3C0-938A-4B1A-8A50-A743D7C60B96}" type="presParOf" srcId="{D453DDCF-CAC3-42E5-A122-5D58F6589EC3}" destId="{34E4AEF4-1413-4E98-8C43-F7362F7DE16B}" srcOrd="8" destOrd="0" presId="urn:microsoft.com/office/officeart/2005/8/layout/venn1"/>
    <dgm:cxn modelId="{D64504EC-F598-481C-802C-85778FABDBD9}" type="presParOf" srcId="{D453DDCF-CAC3-42E5-A122-5D58F6589EC3}" destId="{0C3D5986-798C-4075-8296-9ACE18537EA9}" srcOrd="9" destOrd="0" presId="urn:microsoft.com/office/officeart/2005/8/layout/venn1"/>
    <dgm:cxn modelId="{ADCE9B46-03B6-459E-B87A-3F0B6528CCA6}" type="presParOf" srcId="{D453DDCF-CAC3-42E5-A122-5D58F6589EC3}" destId="{C94B718B-D745-48CD-92E5-5D024AB0CB45}" srcOrd="10" destOrd="0" presId="urn:microsoft.com/office/officeart/2005/8/layout/venn1"/>
    <dgm:cxn modelId="{56716337-3419-43FF-AD44-E0FBD59A4866}" type="presParOf" srcId="{D453DDCF-CAC3-42E5-A122-5D58F6589EC3}" destId="{FACB04C1-57B1-4BC8-ABCD-F49D99EA0C92}" srcOrd="11" destOrd="0" presId="urn:microsoft.com/office/officeart/2005/8/layout/venn1"/>
    <dgm:cxn modelId="{0FD578F0-853A-4039-B092-57DCF4592AF5}" type="presParOf" srcId="{D453DDCF-CAC3-42E5-A122-5D58F6589EC3}" destId="{A6E71CBE-F7E1-47F0-879B-C70D7C679ECB}" srcOrd="12" destOrd="0" presId="urn:microsoft.com/office/officeart/2005/8/layout/venn1"/>
    <dgm:cxn modelId="{9ADBC8FB-9542-41EE-BC7F-CFD286B26EB6}" type="presParOf" srcId="{D453DDCF-CAC3-42E5-A122-5D58F6589EC3}" destId="{1E92CEC2-7D7E-4A45-94D7-DE943A37CD33}" srcOrd="1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2D1C56A-E6D8-433C-BEC5-83F2D93A512D}"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fr-FR"/>
        </a:p>
      </dgm:t>
    </dgm:pt>
    <dgm:pt modelId="{5566FCDF-9620-459B-A2C2-5B7BE131EB79}">
      <dgm:prSet/>
      <dgm:spPr/>
      <dgm:t>
        <a:bodyPr/>
        <a:lstStyle/>
        <a:p>
          <a:pPr rtl="0"/>
          <a:r>
            <a:rPr lang="fr-FR" b="1" dirty="0" smtClean="0"/>
            <a:t>Budget primitif </a:t>
          </a:r>
          <a:endParaRPr lang="fr-FR" dirty="0"/>
        </a:p>
      </dgm:t>
    </dgm:pt>
    <dgm:pt modelId="{9C8C8868-5EF3-454A-905E-15BA346A8C26}" type="parTrans" cxnId="{C758EB7F-C230-470D-AC5C-CA1815D0FCA1}">
      <dgm:prSet/>
      <dgm:spPr/>
      <dgm:t>
        <a:bodyPr/>
        <a:lstStyle/>
        <a:p>
          <a:endParaRPr lang="fr-FR"/>
        </a:p>
      </dgm:t>
    </dgm:pt>
    <dgm:pt modelId="{694369C3-1CFE-4FE7-905B-98E18C608D6B}" type="sibTrans" cxnId="{C758EB7F-C230-470D-AC5C-CA1815D0FCA1}">
      <dgm:prSet/>
      <dgm:spPr/>
      <dgm:t>
        <a:bodyPr/>
        <a:lstStyle/>
        <a:p>
          <a:endParaRPr lang="fr-FR"/>
        </a:p>
      </dgm:t>
    </dgm:pt>
    <dgm:pt modelId="{A45A03AA-68B7-4B3B-AA96-077361D02604}">
      <dgm:prSet/>
      <dgm:spPr/>
      <dgm:t>
        <a:bodyPr/>
        <a:lstStyle/>
        <a:p>
          <a:pPr rtl="0"/>
          <a:r>
            <a:rPr lang="fr-FR" b="1" dirty="0" smtClean="0"/>
            <a:t>Budget supplémentaire</a:t>
          </a:r>
          <a:endParaRPr lang="fr-FR" dirty="0"/>
        </a:p>
      </dgm:t>
    </dgm:pt>
    <dgm:pt modelId="{1FEC80A0-7FEC-47F4-A677-2BFAEFDAFC36}" type="parTrans" cxnId="{86B8C603-6ED9-4D60-8005-5371346A2A41}">
      <dgm:prSet/>
      <dgm:spPr/>
      <dgm:t>
        <a:bodyPr/>
        <a:lstStyle/>
        <a:p>
          <a:endParaRPr lang="fr-FR"/>
        </a:p>
      </dgm:t>
    </dgm:pt>
    <dgm:pt modelId="{9AAA522D-1E67-43BF-900F-297B9DE799E9}" type="sibTrans" cxnId="{86B8C603-6ED9-4D60-8005-5371346A2A41}">
      <dgm:prSet/>
      <dgm:spPr/>
      <dgm:t>
        <a:bodyPr/>
        <a:lstStyle/>
        <a:p>
          <a:endParaRPr lang="fr-FR"/>
        </a:p>
      </dgm:t>
    </dgm:pt>
    <dgm:pt modelId="{50350AB7-6C76-4EE8-A83E-3907A44D0709}">
      <dgm:prSet/>
      <dgm:spPr/>
      <dgm:t>
        <a:bodyPr/>
        <a:lstStyle/>
        <a:p>
          <a:pPr rtl="0"/>
          <a:r>
            <a:rPr lang="fr-FR" b="1" dirty="0" smtClean="0"/>
            <a:t>Décisions modificatives</a:t>
          </a:r>
          <a:endParaRPr lang="fr-FR" dirty="0"/>
        </a:p>
      </dgm:t>
    </dgm:pt>
    <dgm:pt modelId="{01E2052F-FB88-41D1-ADC7-D3121E56FB9C}" type="parTrans" cxnId="{AA2F5E30-CA5B-4CE1-B358-F9867B108DA1}">
      <dgm:prSet/>
      <dgm:spPr/>
      <dgm:t>
        <a:bodyPr/>
        <a:lstStyle/>
        <a:p>
          <a:endParaRPr lang="fr-FR"/>
        </a:p>
      </dgm:t>
    </dgm:pt>
    <dgm:pt modelId="{06C73AD1-ACED-4479-8B06-D2ECCC23237F}" type="sibTrans" cxnId="{AA2F5E30-CA5B-4CE1-B358-F9867B108DA1}">
      <dgm:prSet/>
      <dgm:spPr/>
      <dgm:t>
        <a:bodyPr/>
        <a:lstStyle/>
        <a:p>
          <a:endParaRPr lang="fr-FR"/>
        </a:p>
      </dgm:t>
    </dgm:pt>
    <dgm:pt modelId="{71F197CF-3A4C-4DA9-B16F-9EF39D39DD31}">
      <dgm:prSet/>
      <dgm:spPr/>
      <dgm:t>
        <a:bodyPr/>
        <a:lstStyle/>
        <a:p>
          <a:pPr rtl="0"/>
          <a:r>
            <a:rPr lang="fr-FR" b="1" dirty="0" smtClean="0"/>
            <a:t>Budgets annexes et Budgets autonomes</a:t>
          </a:r>
          <a:endParaRPr lang="fr-FR" dirty="0"/>
        </a:p>
      </dgm:t>
    </dgm:pt>
    <dgm:pt modelId="{14D8B86E-77BF-434F-8CF0-EEAD7A0F78CF}" type="parTrans" cxnId="{AD3EAF97-D763-4743-9CC8-00F63E786C7E}">
      <dgm:prSet/>
      <dgm:spPr/>
      <dgm:t>
        <a:bodyPr/>
        <a:lstStyle/>
        <a:p>
          <a:endParaRPr lang="fr-FR"/>
        </a:p>
      </dgm:t>
    </dgm:pt>
    <dgm:pt modelId="{0EA5E98B-D24B-46AA-B240-60686B9CB200}" type="sibTrans" cxnId="{AD3EAF97-D763-4743-9CC8-00F63E786C7E}">
      <dgm:prSet/>
      <dgm:spPr/>
      <dgm:t>
        <a:bodyPr/>
        <a:lstStyle/>
        <a:p>
          <a:endParaRPr lang="fr-FR"/>
        </a:p>
      </dgm:t>
    </dgm:pt>
    <dgm:pt modelId="{E85A3AB5-D851-4216-960F-0E545BE10848}">
      <dgm:prSet/>
      <dgm:spPr/>
      <dgm:t>
        <a:bodyPr/>
        <a:lstStyle/>
        <a:p>
          <a:pPr rtl="0"/>
          <a:r>
            <a:rPr lang="fr-FR" b="1" dirty="0" smtClean="0"/>
            <a:t>Compte administratif</a:t>
          </a:r>
          <a:endParaRPr lang="fr-FR" dirty="0"/>
        </a:p>
      </dgm:t>
    </dgm:pt>
    <dgm:pt modelId="{D5FE380C-463D-4BBD-8E69-04AED037719E}" type="parTrans" cxnId="{046D73B7-3A1D-4C90-96A0-BC02223D8E68}">
      <dgm:prSet/>
      <dgm:spPr/>
      <dgm:t>
        <a:bodyPr/>
        <a:lstStyle/>
        <a:p>
          <a:endParaRPr lang="fr-FR"/>
        </a:p>
      </dgm:t>
    </dgm:pt>
    <dgm:pt modelId="{AD9A4C6A-6580-48EA-A7F5-268B932B5911}" type="sibTrans" cxnId="{046D73B7-3A1D-4C90-96A0-BC02223D8E68}">
      <dgm:prSet/>
      <dgm:spPr/>
      <dgm:t>
        <a:bodyPr/>
        <a:lstStyle/>
        <a:p>
          <a:endParaRPr lang="fr-FR"/>
        </a:p>
      </dgm:t>
    </dgm:pt>
    <dgm:pt modelId="{C921891F-2CDC-4856-B6E0-9D8422090E4B}" type="pres">
      <dgm:prSet presAssocID="{82D1C56A-E6D8-433C-BEC5-83F2D93A512D}" presName="diagram" presStyleCnt="0">
        <dgm:presLayoutVars>
          <dgm:dir/>
          <dgm:resizeHandles val="exact"/>
        </dgm:presLayoutVars>
      </dgm:prSet>
      <dgm:spPr/>
      <dgm:t>
        <a:bodyPr/>
        <a:lstStyle/>
        <a:p>
          <a:endParaRPr lang="fr-FR"/>
        </a:p>
      </dgm:t>
    </dgm:pt>
    <dgm:pt modelId="{C75B0653-4EEE-4CB3-AA8A-9B74BDACA5A7}" type="pres">
      <dgm:prSet presAssocID="{5566FCDF-9620-459B-A2C2-5B7BE131EB79}" presName="node" presStyleLbl="node1" presStyleIdx="0" presStyleCnt="5">
        <dgm:presLayoutVars>
          <dgm:bulletEnabled val="1"/>
        </dgm:presLayoutVars>
      </dgm:prSet>
      <dgm:spPr/>
      <dgm:t>
        <a:bodyPr/>
        <a:lstStyle/>
        <a:p>
          <a:endParaRPr lang="fr-FR"/>
        </a:p>
      </dgm:t>
    </dgm:pt>
    <dgm:pt modelId="{8AF6EBBE-E291-402F-80DD-B470B9A662B2}" type="pres">
      <dgm:prSet presAssocID="{694369C3-1CFE-4FE7-905B-98E18C608D6B}" presName="sibTrans" presStyleCnt="0"/>
      <dgm:spPr/>
    </dgm:pt>
    <dgm:pt modelId="{BF1F13BF-1897-45F0-89DB-D849A2A98168}" type="pres">
      <dgm:prSet presAssocID="{A45A03AA-68B7-4B3B-AA96-077361D02604}" presName="node" presStyleLbl="node1" presStyleIdx="1" presStyleCnt="5" custScaleX="87619">
        <dgm:presLayoutVars>
          <dgm:bulletEnabled val="1"/>
        </dgm:presLayoutVars>
      </dgm:prSet>
      <dgm:spPr/>
      <dgm:t>
        <a:bodyPr/>
        <a:lstStyle/>
        <a:p>
          <a:endParaRPr lang="fr-FR"/>
        </a:p>
      </dgm:t>
    </dgm:pt>
    <dgm:pt modelId="{E38AC5C2-C804-4569-A241-C49EF68BF21F}" type="pres">
      <dgm:prSet presAssocID="{9AAA522D-1E67-43BF-900F-297B9DE799E9}" presName="sibTrans" presStyleCnt="0"/>
      <dgm:spPr/>
    </dgm:pt>
    <dgm:pt modelId="{3B5D30E0-D0C3-442E-8909-8D879F2CCE5C}" type="pres">
      <dgm:prSet presAssocID="{50350AB7-6C76-4EE8-A83E-3907A44D0709}" presName="node" presStyleLbl="node1" presStyleIdx="2" presStyleCnt="5" custScaleX="81261">
        <dgm:presLayoutVars>
          <dgm:bulletEnabled val="1"/>
        </dgm:presLayoutVars>
      </dgm:prSet>
      <dgm:spPr/>
      <dgm:t>
        <a:bodyPr/>
        <a:lstStyle/>
        <a:p>
          <a:endParaRPr lang="fr-FR"/>
        </a:p>
      </dgm:t>
    </dgm:pt>
    <dgm:pt modelId="{FC5A2E18-CAED-4979-87FE-C8F5702F0705}" type="pres">
      <dgm:prSet presAssocID="{06C73AD1-ACED-4479-8B06-D2ECCC23237F}" presName="sibTrans" presStyleCnt="0"/>
      <dgm:spPr/>
    </dgm:pt>
    <dgm:pt modelId="{3BD30448-6BA6-4E91-92F5-C348A51CC979}" type="pres">
      <dgm:prSet presAssocID="{71F197CF-3A4C-4DA9-B16F-9EF39D39DD31}" presName="node" presStyleLbl="node1" presStyleIdx="3" presStyleCnt="5">
        <dgm:presLayoutVars>
          <dgm:bulletEnabled val="1"/>
        </dgm:presLayoutVars>
      </dgm:prSet>
      <dgm:spPr/>
      <dgm:t>
        <a:bodyPr/>
        <a:lstStyle/>
        <a:p>
          <a:endParaRPr lang="fr-FR"/>
        </a:p>
      </dgm:t>
    </dgm:pt>
    <dgm:pt modelId="{69F48E9E-4F56-4935-81D8-28A0B2C700CF}" type="pres">
      <dgm:prSet presAssocID="{0EA5E98B-D24B-46AA-B240-60686B9CB200}" presName="sibTrans" presStyleCnt="0"/>
      <dgm:spPr/>
    </dgm:pt>
    <dgm:pt modelId="{98EAC565-6553-4E9D-A975-B6806CFFD1A0}" type="pres">
      <dgm:prSet presAssocID="{E85A3AB5-D851-4216-960F-0E545BE10848}" presName="node" presStyleLbl="node1" presStyleIdx="4" presStyleCnt="5">
        <dgm:presLayoutVars>
          <dgm:bulletEnabled val="1"/>
        </dgm:presLayoutVars>
      </dgm:prSet>
      <dgm:spPr/>
      <dgm:t>
        <a:bodyPr/>
        <a:lstStyle/>
        <a:p>
          <a:endParaRPr lang="fr-FR"/>
        </a:p>
      </dgm:t>
    </dgm:pt>
  </dgm:ptLst>
  <dgm:cxnLst>
    <dgm:cxn modelId="{00388C0E-F519-4849-99D4-331334B648CF}" type="presOf" srcId="{5566FCDF-9620-459B-A2C2-5B7BE131EB79}" destId="{C75B0653-4EEE-4CB3-AA8A-9B74BDACA5A7}" srcOrd="0" destOrd="0" presId="urn:microsoft.com/office/officeart/2005/8/layout/default#1"/>
    <dgm:cxn modelId="{86B8C603-6ED9-4D60-8005-5371346A2A41}" srcId="{82D1C56A-E6D8-433C-BEC5-83F2D93A512D}" destId="{A45A03AA-68B7-4B3B-AA96-077361D02604}" srcOrd="1" destOrd="0" parTransId="{1FEC80A0-7FEC-47F4-A677-2BFAEFDAFC36}" sibTransId="{9AAA522D-1E67-43BF-900F-297B9DE799E9}"/>
    <dgm:cxn modelId="{A653C134-B804-4C18-9F00-53400FC0BD29}" type="presOf" srcId="{71F197CF-3A4C-4DA9-B16F-9EF39D39DD31}" destId="{3BD30448-6BA6-4E91-92F5-C348A51CC979}" srcOrd="0" destOrd="0" presId="urn:microsoft.com/office/officeart/2005/8/layout/default#1"/>
    <dgm:cxn modelId="{C758EB7F-C230-470D-AC5C-CA1815D0FCA1}" srcId="{82D1C56A-E6D8-433C-BEC5-83F2D93A512D}" destId="{5566FCDF-9620-459B-A2C2-5B7BE131EB79}" srcOrd="0" destOrd="0" parTransId="{9C8C8868-5EF3-454A-905E-15BA346A8C26}" sibTransId="{694369C3-1CFE-4FE7-905B-98E18C608D6B}"/>
    <dgm:cxn modelId="{046D73B7-3A1D-4C90-96A0-BC02223D8E68}" srcId="{82D1C56A-E6D8-433C-BEC5-83F2D93A512D}" destId="{E85A3AB5-D851-4216-960F-0E545BE10848}" srcOrd="4" destOrd="0" parTransId="{D5FE380C-463D-4BBD-8E69-04AED037719E}" sibTransId="{AD9A4C6A-6580-48EA-A7F5-268B932B5911}"/>
    <dgm:cxn modelId="{AA2F5E30-CA5B-4CE1-B358-F9867B108DA1}" srcId="{82D1C56A-E6D8-433C-BEC5-83F2D93A512D}" destId="{50350AB7-6C76-4EE8-A83E-3907A44D0709}" srcOrd="2" destOrd="0" parTransId="{01E2052F-FB88-41D1-ADC7-D3121E56FB9C}" sibTransId="{06C73AD1-ACED-4479-8B06-D2ECCC23237F}"/>
    <dgm:cxn modelId="{5BF33919-894D-45E6-83B9-720A20A9C738}" type="presOf" srcId="{82D1C56A-E6D8-433C-BEC5-83F2D93A512D}" destId="{C921891F-2CDC-4856-B6E0-9D8422090E4B}" srcOrd="0" destOrd="0" presId="urn:microsoft.com/office/officeart/2005/8/layout/default#1"/>
    <dgm:cxn modelId="{E6ED2359-A3B4-4E9C-A33D-78DEA957DB64}" type="presOf" srcId="{A45A03AA-68B7-4B3B-AA96-077361D02604}" destId="{BF1F13BF-1897-45F0-89DB-D849A2A98168}" srcOrd="0" destOrd="0" presId="urn:microsoft.com/office/officeart/2005/8/layout/default#1"/>
    <dgm:cxn modelId="{9A2DED0B-522A-42D0-A774-49A617EED197}" type="presOf" srcId="{E85A3AB5-D851-4216-960F-0E545BE10848}" destId="{98EAC565-6553-4E9D-A975-B6806CFFD1A0}" srcOrd="0" destOrd="0" presId="urn:microsoft.com/office/officeart/2005/8/layout/default#1"/>
    <dgm:cxn modelId="{B849F0EF-318B-4D0A-9C2C-DAFBBD064556}" type="presOf" srcId="{50350AB7-6C76-4EE8-A83E-3907A44D0709}" destId="{3B5D30E0-D0C3-442E-8909-8D879F2CCE5C}" srcOrd="0" destOrd="0" presId="urn:microsoft.com/office/officeart/2005/8/layout/default#1"/>
    <dgm:cxn modelId="{AD3EAF97-D763-4743-9CC8-00F63E786C7E}" srcId="{82D1C56A-E6D8-433C-BEC5-83F2D93A512D}" destId="{71F197CF-3A4C-4DA9-B16F-9EF39D39DD31}" srcOrd="3" destOrd="0" parTransId="{14D8B86E-77BF-434F-8CF0-EEAD7A0F78CF}" sibTransId="{0EA5E98B-D24B-46AA-B240-60686B9CB200}"/>
    <dgm:cxn modelId="{8F16B7B5-D8B2-4321-BC19-3A07E12A6EB5}" type="presParOf" srcId="{C921891F-2CDC-4856-B6E0-9D8422090E4B}" destId="{C75B0653-4EEE-4CB3-AA8A-9B74BDACA5A7}" srcOrd="0" destOrd="0" presId="urn:microsoft.com/office/officeart/2005/8/layout/default#1"/>
    <dgm:cxn modelId="{250219C3-56B8-43B7-ACC0-FB05B2916CC8}" type="presParOf" srcId="{C921891F-2CDC-4856-B6E0-9D8422090E4B}" destId="{8AF6EBBE-E291-402F-80DD-B470B9A662B2}" srcOrd="1" destOrd="0" presId="urn:microsoft.com/office/officeart/2005/8/layout/default#1"/>
    <dgm:cxn modelId="{1B5F7A5C-B308-4EF4-B723-410900162CFE}" type="presParOf" srcId="{C921891F-2CDC-4856-B6E0-9D8422090E4B}" destId="{BF1F13BF-1897-45F0-89DB-D849A2A98168}" srcOrd="2" destOrd="0" presId="urn:microsoft.com/office/officeart/2005/8/layout/default#1"/>
    <dgm:cxn modelId="{74DD1985-1CD3-46E0-A894-5FC027182267}" type="presParOf" srcId="{C921891F-2CDC-4856-B6E0-9D8422090E4B}" destId="{E38AC5C2-C804-4569-A241-C49EF68BF21F}" srcOrd="3" destOrd="0" presId="urn:microsoft.com/office/officeart/2005/8/layout/default#1"/>
    <dgm:cxn modelId="{FAA17FEA-A70C-4530-B990-53CC50462B56}" type="presParOf" srcId="{C921891F-2CDC-4856-B6E0-9D8422090E4B}" destId="{3B5D30E0-D0C3-442E-8909-8D879F2CCE5C}" srcOrd="4" destOrd="0" presId="urn:microsoft.com/office/officeart/2005/8/layout/default#1"/>
    <dgm:cxn modelId="{70AFB9F8-F316-47A9-A4E5-A804B6E06F26}" type="presParOf" srcId="{C921891F-2CDC-4856-B6E0-9D8422090E4B}" destId="{FC5A2E18-CAED-4979-87FE-C8F5702F0705}" srcOrd="5" destOrd="0" presId="urn:microsoft.com/office/officeart/2005/8/layout/default#1"/>
    <dgm:cxn modelId="{3CA464C6-BD0F-4F3B-ACB5-56B7CC67D07D}" type="presParOf" srcId="{C921891F-2CDC-4856-B6E0-9D8422090E4B}" destId="{3BD30448-6BA6-4E91-92F5-C348A51CC979}" srcOrd="6" destOrd="0" presId="urn:microsoft.com/office/officeart/2005/8/layout/default#1"/>
    <dgm:cxn modelId="{647E9F09-AE9F-435A-B372-3678CB407F94}" type="presParOf" srcId="{C921891F-2CDC-4856-B6E0-9D8422090E4B}" destId="{69F48E9E-4F56-4935-81D8-28A0B2C700CF}" srcOrd="7" destOrd="0" presId="urn:microsoft.com/office/officeart/2005/8/layout/default#1"/>
    <dgm:cxn modelId="{676FA3D6-B7D6-4A39-85CE-1E909E6D4C22}" type="presParOf" srcId="{C921891F-2CDC-4856-B6E0-9D8422090E4B}" destId="{98EAC565-6553-4E9D-A975-B6806CFFD1A0}" srcOrd="8"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9A8FFEF-CCDD-491E-A4B5-AC93FEB4E012}" type="doc">
      <dgm:prSet loTypeId="urn:microsoft.com/office/officeart/2005/8/layout/vList2" loCatId="list" qsTypeId="urn:microsoft.com/office/officeart/2005/8/quickstyle/3d3" qsCatId="3D" csTypeId="urn:microsoft.com/office/officeart/2005/8/colors/accent5_1" csCatId="accent5" phldr="1"/>
      <dgm:spPr/>
      <dgm:t>
        <a:bodyPr/>
        <a:lstStyle/>
        <a:p>
          <a:endParaRPr lang="fr-FR"/>
        </a:p>
      </dgm:t>
    </dgm:pt>
    <dgm:pt modelId="{6229C78F-88FE-46D8-9614-B9985F8A4A3A}">
      <dgm:prSet phldrT="[Texte]" custT="1"/>
      <dgm:spPr/>
      <dgm:t>
        <a:bodyPr/>
        <a:lstStyle/>
        <a:p>
          <a:r>
            <a:rPr lang="fr-FR" sz="2800" b="1" dirty="0" smtClean="0">
              <a:latin typeface="Book Antiqua" pitchFamily="18" charset="0"/>
              <a:hlinkClick xmlns:r="http://schemas.openxmlformats.org/officeDocument/2006/relationships" r:id="rId1" action="ppaction://hlinkfile"/>
            </a:rPr>
            <a:t>les informations générales </a:t>
          </a:r>
          <a:endParaRPr lang="fr-FR" sz="2800" b="1" dirty="0">
            <a:latin typeface="Book Antiqua" pitchFamily="18" charset="0"/>
          </a:endParaRPr>
        </a:p>
      </dgm:t>
    </dgm:pt>
    <dgm:pt modelId="{79604999-421C-4E07-87E4-E06C2FA86DBB}" type="parTrans" cxnId="{B23B5FAC-196C-4A69-8E9F-589FCAC1F2A1}">
      <dgm:prSet/>
      <dgm:spPr/>
      <dgm:t>
        <a:bodyPr/>
        <a:lstStyle/>
        <a:p>
          <a:endParaRPr lang="fr-FR" sz="2800"/>
        </a:p>
      </dgm:t>
    </dgm:pt>
    <dgm:pt modelId="{ECAD8EAD-F070-464D-B26B-0B6B4BFEAFDD}" type="sibTrans" cxnId="{B23B5FAC-196C-4A69-8E9F-589FCAC1F2A1}">
      <dgm:prSet/>
      <dgm:spPr/>
      <dgm:t>
        <a:bodyPr/>
        <a:lstStyle/>
        <a:p>
          <a:endParaRPr lang="fr-FR" sz="2800"/>
        </a:p>
      </dgm:t>
    </dgm:pt>
    <dgm:pt modelId="{87BA8782-8AEB-4DDD-8B63-3C5E25A64C41}">
      <dgm:prSet phldrT="[Texte]" custT="1"/>
      <dgm:spPr/>
      <dgm:t>
        <a:bodyPr/>
        <a:lstStyle/>
        <a:p>
          <a:r>
            <a:rPr lang="fr-FR" sz="2800" b="1" dirty="0" smtClean="0">
              <a:latin typeface="Book Antiqua" pitchFamily="18" charset="0"/>
            </a:rPr>
            <a:t>la section de fonctionnement </a:t>
          </a:r>
          <a:endParaRPr lang="fr-FR" sz="2800" b="1" dirty="0">
            <a:latin typeface="Book Antiqua" pitchFamily="18" charset="0"/>
          </a:endParaRPr>
        </a:p>
      </dgm:t>
    </dgm:pt>
    <dgm:pt modelId="{59DF593D-2F13-44C5-AE33-04ED6A8B64ED}" type="parTrans" cxnId="{F4D6171E-85FA-41B3-90A2-7B7120F772E2}">
      <dgm:prSet/>
      <dgm:spPr/>
      <dgm:t>
        <a:bodyPr/>
        <a:lstStyle/>
        <a:p>
          <a:endParaRPr lang="fr-FR" sz="2800"/>
        </a:p>
      </dgm:t>
    </dgm:pt>
    <dgm:pt modelId="{01884344-F5A5-4FDD-948D-45A409DE4534}" type="sibTrans" cxnId="{F4D6171E-85FA-41B3-90A2-7B7120F772E2}">
      <dgm:prSet/>
      <dgm:spPr/>
      <dgm:t>
        <a:bodyPr/>
        <a:lstStyle/>
        <a:p>
          <a:endParaRPr lang="fr-FR" sz="2800"/>
        </a:p>
      </dgm:t>
    </dgm:pt>
    <dgm:pt modelId="{2C865149-D53C-422B-910D-5FD35756856F}">
      <dgm:prSet phldrT="[Texte]" custT="1"/>
      <dgm:spPr/>
      <dgm:t>
        <a:bodyPr/>
        <a:lstStyle/>
        <a:p>
          <a:r>
            <a:rPr lang="fr-FR" sz="2800" b="1" dirty="0" smtClean="0">
              <a:latin typeface="Book Antiqua" pitchFamily="18" charset="0"/>
            </a:rPr>
            <a:t>la section d'investissement </a:t>
          </a:r>
          <a:endParaRPr lang="fr-FR" sz="2800" b="1" dirty="0">
            <a:latin typeface="Book Antiqua" pitchFamily="18" charset="0"/>
          </a:endParaRPr>
        </a:p>
      </dgm:t>
    </dgm:pt>
    <dgm:pt modelId="{3D259033-2275-4DE6-BB8D-DC257BE629B7}" type="parTrans" cxnId="{C74604FF-653A-42E1-9716-25A3629B0A96}">
      <dgm:prSet/>
      <dgm:spPr/>
      <dgm:t>
        <a:bodyPr/>
        <a:lstStyle/>
        <a:p>
          <a:endParaRPr lang="fr-FR" sz="2800"/>
        </a:p>
      </dgm:t>
    </dgm:pt>
    <dgm:pt modelId="{F95F5D6E-E9C8-43B8-8332-E95ABF8321FA}" type="sibTrans" cxnId="{C74604FF-653A-42E1-9716-25A3629B0A96}">
      <dgm:prSet/>
      <dgm:spPr/>
      <dgm:t>
        <a:bodyPr/>
        <a:lstStyle/>
        <a:p>
          <a:endParaRPr lang="fr-FR" sz="2800"/>
        </a:p>
      </dgm:t>
    </dgm:pt>
    <dgm:pt modelId="{9E648255-552A-4FA2-965B-078956B68F91}">
      <dgm:prSet phldrT="[Texte]" custT="1"/>
      <dgm:spPr/>
      <dgm:t>
        <a:bodyPr/>
        <a:lstStyle/>
        <a:p>
          <a:r>
            <a:rPr lang="fr-FR" sz="2800" b="1" dirty="0" smtClean="0">
              <a:latin typeface="Book Antiqua" pitchFamily="18" charset="0"/>
            </a:rPr>
            <a:t>les états annexés</a:t>
          </a:r>
          <a:r>
            <a:rPr lang="fr-FR" sz="2800" b="1" dirty="0" smtClean="0">
              <a:latin typeface="Calibri" pitchFamily="34" charset="0"/>
            </a:rPr>
            <a:t>.</a:t>
          </a:r>
          <a:endParaRPr lang="fr-FR" sz="2800" b="1" dirty="0"/>
        </a:p>
      </dgm:t>
    </dgm:pt>
    <dgm:pt modelId="{5FA590B7-B31F-440B-BD45-C8CB97040891}" type="parTrans" cxnId="{37451CB5-A1EF-4A1C-9B1A-FBC8CC14A7F7}">
      <dgm:prSet/>
      <dgm:spPr/>
      <dgm:t>
        <a:bodyPr/>
        <a:lstStyle/>
        <a:p>
          <a:endParaRPr lang="fr-FR" sz="2800"/>
        </a:p>
      </dgm:t>
    </dgm:pt>
    <dgm:pt modelId="{662963A0-3108-431D-9E3E-E8A196196333}" type="sibTrans" cxnId="{37451CB5-A1EF-4A1C-9B1A-FBC8CC14A7F7}">
      <dgm:prSet/>
      <dgm:spPr/>
      <dgm:t>
        <a:bodyPr/>
        <a:lstStyle/>
        <a:p>
          <a:endParaRPr lang="fr-FR" sz="2800"/>
        </a:p>
      </dgm:t>
    </dgm:pt>
    <dgm:pt modelId="{422D4C5A-722E-410E-8AEF-EDA1DB67DC38}">
      <dgm:prSet phldrT="[Texte]" custT="1"/>
      <dgm:spPr/>
      <dgm:t>
        <a:bodyPr/>
        <a:lstStyle/>
        <a:p>
          <a:r>
            <a:rPr lang="fr-FR" sz="2800" b="1" dirty="0" smtClean="0">
              <a:latin typeface="Book Antiqua" pitchFamily="18" charset="0"/>
            </a:rPr>
            <a:t>la balance générale </a:t>
          </a:r>
          <a:endParaRPr lang="fr-FR" sz="2800" b="1" dirty="0">
            <a:latin typeface="Book Antiqua" pitchFamily="18" charset="0"/>
          </a:endParaRPr>
        </a:p>
      </dgm:t>
    </dgm:pt>
    <dgm:pt modelId="{E01A3CDB-CC7D-471F-9E57-F908EA24ED43}" type="parTrans" cxnId="{BA1677FF-51BC-4BA7-AEC3-FC77EDAB0BBB}">
      <dgm:prSet/>
      <dgm:spPr/>
      <dgm:t>
        <a:bodyPr/>
        <a:lstStyle/>
        <a:p>
          <a:endParaRPr lang="fr-FR" sz="2800"/>
        </a:p>
      </dgm:t>
    </dgm:pt>
    <dgm:pt modelId="{1EA04404-3EDF-472D-8517-A9D08FE00C50}" type="sibTrans" cxnId="{BA1677FF-51BC-4BA7-AEC3-FC77EDAB0BBB}">
      <dgm:prSet/>
      <dgm:spPr/>
      <dgm:t>
        <a:bodyPr/>
        <a:lstStyle/>
        <a:p>
          <a:endParaRPr lang="fr-FR" sz="2800"/>
        </a:p>
      </dgm:t>
    </dgm:pt>
    <dgm:pt modelId="{33EB100E-057B-4D1F-B46E-304264329EBE}" type="pres">
      <dgm:prSet presAssocID="{A9A8FFEF-CCDD-491E-A4B5-AC93FEB4E012}" presName="linear" presStyleCnt="0">
        <dgm:presLayoutVars>
          <dgm:animLvl val="lvl"/>
          <dgm:resizeHandles val="exact"/>
        </dgm:presLayoutVars>
      </dgm:prSet>
      <dgm:spPr/>
      <dgm:t>
        <a:bodyPr/>
        <a:lstStyle/>
        <a:p>
          <a:endParaRPr lang="fr-FR"/>
        </a:p>
      </dgm:t>
    </dgm:pt>
    <dgm:pt modelId="{3BECCAE9-9D40-4075-81B4-978DE82BBEE3}" type="pres">
      <dgm:prSet presAssocID="{6229C78F-88FE-46D8-9614-B9985F8A4A3A}" presName="parentText" presStyleLbl="node1" presStyleIdx="0" presStyleCnt="5" custLinFactNeighborX="519" custLinFactNeighborY="-90346">
        <dgm:presLayoutVars>
          <dgm:chMax val="0"/>
          <dgm:bulletEnabled val="1"/>
        </dgm:presLayoutVars>
      </dgm:prSet>
      <dgm:spPr/>
      <dgm:t>
        <a:bodyPr/>
        <a:lstStyle/>
        <a:p>
          <a:endParaRPr lang="fr-FR"/>
        </a:p>
      </dgm:t>
    </dgm:pt>
    <dgm:pt modelId="{180193B3-EFF1-4A5C-A39E-C903C827FD88}" type="pres">
      <dgm:prSet presAssocID="{ECAD8EAD-F070-464D-B26B-0B6B4BFEAFDD}" presName="spacer" presStyleCnt="0"/>
      <dgm:spPr/>
      <dgm:t>
        <a:bodyPr/>
        <a:lstStyle/>
        <a:p>
          <a:endParaRPr lang="fr-FR"/>
        </a:p>
      </dgm:t>
    </dgm:pt>
    <dgm:pt modelId="{0040CBE8-DCE2-4A8D-9AB9-B35AB06B2572}" type="pres">
      <dgm:prSet presAssocID="{87BA8782-8AEB-4DDD-8B63-3C5E25A64C41}" presName="parentText" presStyleLbl="node1" presStyleIdx="1" presStyleCnt="5">
        <dgm:presLayoutVars>
          <dgm:chMax val="0"/>
          <dgm:bulletEnabled val="1"/>
        </dgm:presLayoutVars>
      </dgm:prSet>
      <dgm:spPr/>
      <dgm:t>
        <a:bodyPr/>
        <a:lstStyle/>
        <a:p>
          <a:endParaRPr lang="fr-FR"/>
        </a:p>
      </dgm:t>
    </dgm:pt>
    <dgm:pt modelId="{3B802908-1D9A-4487-9D26-6D38B0A31AF7}" type="pres">
      <dgm:prSet presAssocID="{01884344-F5A5-4FDD-948D-45A409DE4534}" presName="spacer" presStyleCnt="0"/>
      <dgm:spPr/>
      <dgm:t>
        <a:bodyPr/>
        <a:lstStyle/>
        <a:p>
          <a:endParaRPr lang="fr-FR"/>
        </a:p>
      </dgm:t>
    </dgm:pt>
    <dgm:pt modelId="{0B3B5EDD-4F43-4991-97D4-2D316B782C6F}" type="pres">
      <dgm:prSet presAssocID="{2C865149-D53C-422B-910D-5FD35756856F}" presName="parentText" presStyleLbl="node1" presStyleIdx="2" presStyleCnt="5" custLinFactNeighborX="-6636" custLinFactNeighborY="-54205">
        <dgm:presLayoutVars>
          <dgm:chMax val="0"/>
          <dgm:bulletEnabled val="1"/>
        </dgm:presLayoutVars>
      </dgm:prSet>
      <dgm:spPr/>
      <dgm:t>
        <a:bodyPr/>
        <a:lstStyle/>
        <a:p>
          <a:endParaRPr lang="fr-FR"/>
        </a:p>
      </dgm:t>
    </dgm:pt>
    <dgm:pt modelId="{2AEBF42A-95DA-41E9-9608-332FFF39C1C9}" type="pres">
      <dgm:prSet presAssocID="{F95F5D6E-E9C8-43B8-8332-E95ABF8321FA}" presName="spacer" presStyleCnt="0"/>
      <dgm:spPr/>
      <dgm:t>
        <a:bodyPr/>
        <a:lstStyle/>
        <a:p>
          <a:endParaRPr lang="fr-FR"/>
        </a:p>
      </dgm:t>
    </dgm:pt>
    <dgm:pt modelId="{D4453A81-5B12-4AE3-9B71-17A0CC86677E}" type="pres">
      <dgm:prSet presAssocID="{422D4C5A-722E-410E-8AEF-EDA1DB67DC38}" presName="parentText" presStyleLbl="node1" presStyleIdx="3" presStyleCnt="5" custLinFactNeighborY="-40653">
        <dgm:presLayoutVars>
          <dgm:chMax val="0"/>
          <dgm:bulletEnabled val="1"/>
        </dgm:presLayoutVars>
      </dgm:prSet>
      <dgm:spPr/>
      <dgm:t>
        <a:bodyPr/>
        <a:lstStyle/>
        <a:p>
          <a:endParaRPr lang="fr-FR"/>
        </a:p>
      </dgm:t>
    </dgm:pt>
    <dgm:pt modelId="{4A1CE605-9244-48B8-9BAC-C409D1CC6A93}" type="pres">
      <dgm:prSet presAssocID="{1EA04404-3EDF-472D-8517-A9D08FE00C50}" presName="spacer" presStyleCnt="0"/>
      <dgm:spPr/>
      <dgm:t>
        <a:bodyPr/>
        <a:lstStyle/>
        <a:p>
          <a:endParaRPr lang="fr-FR"/>
        </a:p>
      </dgm:t>
    </dgm:pt>
    <dgm:pt modelId="{5202A6E0-6E9A-4A9C-BCD7-55FC12196E46}" type="pres">
      <dgm:prSet presAssocID="{9E648255-552A-4FA2-965B-078956B68F91}" presName="parentText" presStyleLbl="node1" presStyleIdx="4" presStyleCnt="5">
        <dgm:presLayoutVars>
          <dgm:chMax val="0"/>
          <dgm:bulletEnabled val="1"/>
        </dgm:presLayoutVars>
      </dgm:prSet>
      <dgm:spPr/>
      <dgm:t>
        <a:bodyPr/>
        <a:lstStyle/>
        <a:p>
          <a:endParaRPr lang="fr-FR"/>
        </a:p>
      </dgm:t>
    </dgm:pt>
  </dgm:ptLst>
  <dgm:cxnLst>
    <dgm:cxn modelId="{DBA70163-48FF-42DA-B74D-C0B48D8B54AD}" type="presOf" srcId="{87BA8782-8AEB-4DDD-8B63-3C5E25A64C41}" destId="{0040CBE8-DCE2-4A8D-9AB9-B35AB06B2572}" srcOrd="0" destOrd="0" presId="urn:microsoft.com/office/officeart/2005/8/layout/vList2"/>
    <dgm:cxn modelId="{37451CB5-A1EF-4A1C-9B1A-FBC8CC14A7F7}" srcId="{A9A8FFEF-CCDD-491E-A4B5-AC93FEB4E012}" destId="{9E648255-552A-4FA2-965B-078956B68F91}" srcOrd="4" destOrd="0" parTransId="{5FA590B7-B31F-440B-BD45-C8CB97040891}" sibTransId="{662963A0-3108-431D-9E3E-E8A196196333}"/>
    <dgm:cxn modelId="{F4D6171E-85FA-41B3-90A2-7B7120F772E2}" srcId="{A9A8FFEF-CCDD-491E-A4B5-AC93FEB4E012}" destId="{87BA8782-8AEB-4DDD-8B63-3C5E25A64C41}" srcOrd="1" destOrd="0" parTransId="{59DF593D-2F13-44C5-AE33-04ED6A8B64ED}" sibTransId="{01884344-F5A5-4FDD-948D-45A409DE4534}"/>
    <dgm:cxn modelId="{C74604FF-653A-42E1-9716-25A3629B0A96}" srcId="{A9A8FFEF-CCDD-491E-A4B5-AC93FEB4E012}" destId="{2C865149-D53C-422B-910D-5FD35756856F}" srcOrd="2" destOrd="0" parTransId="{3D259033-2275-4DE6-BB8D-DC257BE629B7}" sibTransId="{F95F5D6E-E9C8-43B8-8332-E95ABF8321FA}"/>
    <dgm:cxn modelId="{D612BEEC-63E2-4712-A3E9-2046D8F9301B}" type="presOf" srcId="{2C865149-D53C-422B-910D-5FD35756856F}" destId="{0B3B5EDD-4F43-4991-97D4-2D316B782C6F}" srcOrd="0" destOrd="0" presId="urn:microsoft.com/office/officeart/2005/8/layout/vList2"/>
    <dgm:cxn modelId="{FB49EC94-0C94-4466-82D4-63ED1CD9F729}" type="presOf" srcId="{A9A8FFEF-CCDD-491E-A4B5-AC93FEB4E012}" destId="{33EB100E-057B-4D1F-B46E-304264329EBE}" srcOrd="0" destOrd="0" presId="urn:microsoft.com/office/officeart/2005/8/layout/vList2"/>
    <dgm:cxn modelId="{5D6BC1A7-6911-48E7-B1FB-0464BC787F94}" type="presOf" srcId="{9E648255-552A-4FA2-965B-078956B68F91}" destId="{5202A6E0-6E9A-4A9C-BCD7-55FC12196E46}" srcOrd="0" destOrd="0" presId="urn:microsoft.com/office/officeart/2005/8/layout/vList2"/>
    <dgm:cxn modelId="{B1B6C72C-D84F-4F3C-815D-A22BF6A459BF}" type="presOf" srcId="{422D4C5A-722E-410E-8AEF-EDA1DB67DC38}" destId="{D4453A81-5B12-4AE3-9B71-17A0CC86677E}" srcOrd="0" destOrd="0" presId="urn:microsoft.com/office/officeart/2005/8/layout/vList2"/>
    <dgm:cxn modelId="{BA1677FF-51BC-4BA7-AEC3-FC77EDAB0BBB}" srcId="{A9A8FFEF-CCDD-491E-A4B5-AC93FEB4E012}" destId="{422D4C5A-722E-410E-8AEF-EDA1DB67DC38}" srcOrd="3" destOrd="0" parTransId="{E01A3CDB-CC7D-471F-9E57-F908EA24ED43}" sibTransId="{1EA04404-3EDF-472D-8517-A9D08FE00C50}"/>
    <dgm:cxn modelId="{21A4AF7D-7422-4009-A44B-F5F0200B8711}" type="presOf" srcId="{6229C78F-88FE-46D8-9614-B9985F8A4A3A}" destId="{3BECCAE9-9D40-4075-81B4-978DE82BBEE3}" srcOrd="0" destOrd="0" presId="urn:microsoft.com/office/officeart/2005/8/layout/vList2"/>
    <dgm:cxn modelId="{B23B5FAC-196C-4A69-8E9F-589FCAC1F2A1}" srcId="{A9A8FFEF-CCDD-491E-A4B5-AC93FEB4E012}" destId="{6229C78F-88FE-46D8-9614-B9985F8A4A3A}" srcOrd="0" destOrd="0" parTransId="{79604999-421C-4E07-87E4-E06C2FA86DBB}" sibTransId="{ECAD8EAD-F070-464D-B26B-0B6B4BFEAFDD}"/>
    <dgm:cxn modelId="{A7EED07D-17F3-4CC5-AC29-CBCD0667E9BB}" type="presParOf" srcId="{33EB100E-057B-4D1F-B46E-304264329EBE}" destId="{3BECCAE9-9D40-4075-81B4-978DE82BBEE3}" srcOrd="0" destOrd="0" presId="urn:microsoft.com/office/officeart/2005/8/layout/vList2"/>
    <dgm:cxn modelId="{2D520BE1-0E3C-491D-82B2-041FF42E6F8A}" type="presParOf" srcId="{33EB100E-057B-4D1F-B46E-304264329EBE}" destId="{180193B3-EFF1-4A5C-A39E-C903C827FD88}" srcOrd="1" destOrd="0" presId="urn:microsoft.com/office/officeart/2005/8/layout/vList2"/>
    <dgm:cxn modelId="{77D42622-60B4-4270-A904-4B0B03C83ABC}" type="presParOf" srcId="{33EB100E-057B-4D1F-B46E-304264329EBE}" destId="{0040CBE8-DCE2-4A8D-9AB9-B35AB06B2572}" srcOrd="2" destOrd="0" presId="urn:microsoft.com/office/officeart/2005/8/layout/vList2"/>
    <dgm:cxn modelId="{CC844372-912D-443F-AF29-D3B24065B889}" type="presParOf" srcId="{33EB100E-057B-4D1F-B46E-304264329EBE}" destId="{3B802908-1D9A-4487-9D26-6D38B0A31AF7}" srcOrd="3" destOrd="0" presId="urn:microsoft.com/office/officeart/2005/8/layout/vList2"/>
    <dgm:cxn modelId="{DD8479F2-AA28-4C36-B64E-CEDA7620601B}" type="presParOf" srcId="{33EB100E-057B-4D1F-B46E-304264329EBE}" destId="{0B3B5EDD-4F43-4991-97D4-2D316B782C6F}" srcOrd="4" destOrd="0" presId="urn:microsoft.com/office/officeart/2005/8/layout/vList2"/>
    <dgm:cxn modelId="{174D26BF-0D4F-4DCC-BB2A-A1793D7598EF}" type="presParOf" srcId="{33EB100E-057B-4D1F-B46E-304264329EBE}" destId="{2AEBF42A-95DA-41E9-9608-332FFF39C1C9}" srcOrd="5" destOrd="0" presId="urn:microsoft.com/office/officeart/2005/8/layout/vList2"/>
    <dgm:cxn modelId="{B7BE463D-FFEC-427A-8F83-943C5AC64651}" type="presParOf" srcId="{33EB100E-057B-4D1F-B46E-304264329EBE}" destId="{D4453A81-5B12-4AE3-9B71-17A0CC86677E}" srcOrd="6" destOrd="0" presId="urn:microsoft.com/office/officeart/2005/8/layout/vList2"/>
    <dgm:cxn modelId="{7F287539-0C42-4DA4-BE74-AF6FF82F2DAF}" type="presParOf" srcId="{33EB100E-057B-4D1F-B46E-304264329EBE}" destId="{4A1CE605-9244-48B8-9BAC-C409D1CC6A93}" srcOrd="7" destOrd="0" presId="urn:microsoft.com/office/officeart/2005/8/layout/vList2"/>
    <dgm:cxn modelId="{E0BA0FE3-1C12-42E6-A742-C9D337FC9783}" type="presParOf" srcId="{33EB100E-057B-4D1F-B46E-304264329EBE}" destId="{5202A6E0-6E9A-4A9C-BCD7-55FC12196E46}"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EA838D3-1960-4658-8D08-A3575BC6E845}"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fr-FR"/>
        </a:p>
      </dgm:t>
    </dgm:pt>
    <dgm:pt modelId="{5C6D7AE1-C6C5-44F1-907A-9925690F2762}">
      <dgm:prSet custT="1"/>
      <dgm:spPr/>
      <dgm:t>
        <a:bodyPr/>
        <a:lstStyle/>
        <a:p>
          <a:pPr rtl="0">
            <a:spcAft>
              <a:spcPts val="0"/>
            </a:spcAft>
          </a:pPr>
          <a:r>
            <a:rPr lang="fr-FR" sz="2600" b="1" dirty="0" smtClean="0">
              <a:solidFill>
                <a:schemeClr val="accent1">
                  <a:lumMod val="75000"/>
                </a:schemeClr>
              </a:solidFill>
              <a:latin typeface="Book Antiqua" pitchFamily="18" charset="0"/>
            </a:rPr>
            <a:t>Elaboration de la circulaire budgétaire par la tutelle</a:t>
          </a:r>
        </a:p>
        <a:p>
          <a:pPr rtl="0">
            <a:spcAft>
              <a:spcPts val="0"/>
            </a:spcAft>
          </a:pPr>
          <a:r>
            <a:rPr lang="fr-FR" sz="2600" b="1" dirty="0" smtClean="0">
              <a:solidFill>
                <a:srgbClr val="FF0000"/>
              </a:solidFill>
              <a:latin typeface="Book Antiqua" pitchFamily="18" charset="0"/>
            </a:rPr>
            <a:t>Mai</a:t>
          </a:r>
          <a:endParaRPr lang="fr-FR" sz="2600" b="1" dirty="0">
            <a:solidFill>
              <a:srgbClr val="FF0000"/>
            </a:solidFill>
            <a:latin typeface="Book Antiqua" pitchFamily="18" charset="0"/>
          </a:endParaRPr>
        </a:p>
      </dgm:t>
    </dgm:pt>
    <dgm:pt modelId="{34BF7E2E-0BB0-47F8-A876-90187A0323FC}" type="parTrans" cxnId="{552DD3B3-3648-44AD-8577-A5C9FFC8858B}">
      <dgm:prSet/>
      <dgm:spPr/>
      <dgm:t>
        <a:bodyPr/>
        <a:lstStyle/>
        <a:p>
          <a:endParaRPr lang="fr-FR" sz="2000">
            <a:latin typeface="Calibri" pitchFamily="34" charset="0"/>
          </a:endParaRPr>
        </a:p>
      </dgm:t>
    </dgm:pt>
    <dgm:pt modelId="{A7F9C450-7F02-4497-A7AF-A0759967E356}" type="sibTrans" cxnId="{552DD3B3-3648-44AD-8577-A5C9FFC8858B}">
      <dgm:prSet/>
      <dgm:spPr/>
      <dgm:t>
        <a:bodyPr/>
        <a:lstStyle/>
        <a:p>
          <a:endParaRPr lang="fr-FR" sz="2000">
            <a:latin typeface="Calibri" pitchFamily="34" charset="0"/>
          </a:endParaRPr>
        </a:p>
      </dgm:t>
    </dgm:pt>
    <dgm:pt modelId="{FB275065-A0D1-45DF-940F-0D331E565E9D}">
      <dgm:prSet custT="1"/>
      <dgm:spPr/>
      <dgm:t>
        <a:bodyPr/>
        <a:lstStyle/>
        <a:p>
          <a:pPr rtl="0"/>
          <a:r>
            <a:rPr lang="fr-FR" sz="2600" b="1" dirty="0" smtClean="0">
              <a:solidFill>
                <a:srgbClr val="00B050"/>
              </a:solidFill>
              <a:latin typeface="Book Antiqua" pitchFamily="18" charset="0"/>
            </a:rPr>
            <a:t>Elaboration du projet de budget</a:t>
          </a:r>
          <a:endParaRPr lang="fr-FR" sz="2600" b="1" dirty="0">
            <a:solidFill>
              <a:srgbClr val="00B050"/>
            </a:solidFill>
            <a:latin typeface="Book Antiqua" pitchFamily="18" charset="0"/>
          </a:endParaRPr>
        </a:p>
      </dgm:t>
    </dgm:pt>
    <dgm:pt modelId="{D31A2A39-F59B-4D09-BEA7-382C99C6F1FD}" type="parTrans" cxnId="{7DFFD0D2-145C-452C-AE9C-278E85F172B8}">
      <dgm:prSet/>
      <dgm:spPr/>
      <dgm:t>
        <a:bodyPr/>
        <a:lstStyle/>
        <a:p>
          <a:endParaRPr lang="fr-FR" sz="2000">
            <a:latin typeface="Calibri" pitchFamily="34" charset="0"/>
          </a:endParaRPr>
        </a:p>
      </dgm:t>
    </dgm:pt>
    <dgm:pt modelId="{DDDA272A-B276-4CAB-B877-463437C42ADE}" type="sibTrans" cxnId="{7DFFD0D2-145C-452C-AE9C-278E85F172B8}">
      <dgm:prSet/>
      <dgm:spPr/>
      <dgm:t>
        <a:bodyPr/>
        <a:lstStyle/>
        <a:p>
          <a:endParaRPr lang="fr-FR" sz="2000">
            <a:latin typeface="Calibri" pitchFamily="34" charset="0"/>
          </a:endParaRPr>
        </a:p>
      </dgm:t>
    </dgm:pt>
    <dgm:pt modelId="{CBF963E5-9B4C-4BF8-ABEB-26091E637405}">
      <dgm:prSet custT="1"/>
      <dgm:spPr/>
      <dgm:t>
        <a:bodyPr/>
        <a:lstStyle/>
        <a:p>
          <a:pPr rtl="0"/>
          <a:r>
            <a:rPr lang="fr-FR" sz="2600" b="1" dirty="0" smtClean="0">
              <a:solidFill>
                <a:srgbClr val="7030A0"/>
              </a:solidFill>
              <a:latin typeface="Book Antiqua" pitchFamily="18" charset="0"/>
            </a:rPr>
            <a:t>Vote du Project de budget par le conseil de CT</a:t>
          </a:r>
        </a:p>
      </dgm:t>
    </dgm:pt>
    <dgm:pt modelId="{7B50799D-4584-4C32-B778-A94C6995ABF9}" type="parTrans" cxnId="{63C3672E-06D2-4DDA-9708-53D0FF3F314F}">
      <dgm:prSet/>
      <dgm:spPr/>
      <dgm:t>
        <a:bodyPr/>
        <a:lstStyle/>
        <a:p>
          <a:endParaRPr lang="fr-FR" sz="2000">
            <a:latin typeface="Calibri" pitchFamily="34" charset="0"/>
          </a:endParaRPr>
        </a:p>
      </dgm:t>
    </dgm:pt>
    <dgm:pt modelId="{8CA2B974-7445-47F0-952F-4DC0DBA4AE0E}" type="sibTrans" cxnId="{63C3672E-06D2-4DDA-9708-53D0FF3F314F}">
      <dgm:prSet/>
      <dgm:spPr/>
      <dgm:t>
        <a:bodyPr/>
        <a:lstStyle/>
        <a:p>
          <a:endParaRPr lang="fr-FR" sz="2000">
            <a:latin typeface="Calibri" pitchFamily="34" charset="0"/>
          </a:endParaRPr>
        </a:p>
      </dgm:t>
    </dgm:pt>
    <dgm:pt modelId="{12CD10A4-425C-4BC1-AAE9-06178449418C}">
      <dgm:prSet custT="1"/>
      <dgm:spPr/>
      <dgm:t>
        <a:bodyPr/>
        <a:lstStyle/>
        <a:p>
          <a:pPr rtl="0"/>
          <a:r>
            <a:rPr lang="fr-FR" sz="2600" b="1" dirty="0" smtClean="0">
              <a:solidFill>
                <a:srgbClr val="FFC000"/>
              </a:solidFill>
              <a:latin typeface="Book Antiqua" pitchFamily="18" charset="0"/>
            </a:rPr>
            <a:t>Transmission du budget a la tutelle</a:t>
          </a:r>
          <a:endParaRPr lang="fr-FR" sz="2600" b="1" dirty="0">
            <a:solidFill>
              <a:srgbClr val="FFC000"/>
            </a:solidFill>
            <a:latin typeface="Book Antiqua" pitchFamily="18" charset="0"/>
          </a:endParaRPr>
        </a:p>
      </dgm:t>
    </dgm:pt>
    <dgm:pt modelId="{0B69B46A-7AD1-481F-B54C-C321ECFECB6D}" type="parTrans" cxnId="{C39F5917-6AA3-4586-B3F3-37F261AE940B}">
      <dgm:prSet/>
      <dgm:spPr/>
      <dgm:t>
        <a:bodyPr/>
        <a:lstStyle/>
        <a:p>
          <a:endParaRPr lang="fr-FR" sz="2000">
            <a:latin typeface="Calibri" pitchFamily="34" charset="0"/>
          </a:endParaRPr>
        </a:p>
      </dgm:t>
    </dgm:pt>
    <dgm:pt modelId="{863CA78F-03EC-42D3-9121-BAAEB78CC9A9}" type="sibTrans" cxnId="{C39F5917-6AA3-4586-B3F3-37F261AE940B}">
      <dgm:prSet/>
      <dgm:spPr/>
      <dgm:t>
        <a:bodyPr/>
        <a:lstStyle/>
        <a:p>
          <a:endParaRPr lang="fr-FR" sz="2000">
            <a:latin typeface="Calibri" pitchFamily="34" charset="0"/>
          </a:endParaRPr>
        </a:p>
      </dgm:t>
    </dgm:pt>
    <dgm:pt modelId="{111DEFCE-D98C-4759-A47F-E290A4ECB004}">
      <dgm:prSet custT="1"/>
      <dgm:spPr/>
      <dgm:t>
        <a:bodyPr/>
        <a:lstStyle/>
        <a:p>
          <a:pPr rtl="0"/>
          <a:r>
            <a:rPr lang="fr-FR" sz="2600" b="1" dirty="0" smtClean="0">
              <a:solidFill>
                <a:srgbClr val="7030A0"/>
              </a:solidFill>
              <a:latin typeface="Book Antiqua" pitchFamily="18" charset="0"/>
            </a:rPr>
            <a:t>Approbation du budget par la tutelle</a:t>
          </a:r>
        </a:p>
        <a:p>
          <a:pPr rtl="0"/>
          <a:r>
            <a:rPr lang="fr-FR" sz="2600" b="1" dirty="0" smtClean="0">
              <a:solidFill>
                <a:srgbClr val="FF0000"/>
              </a:solidFill>
              <a:latin typeface="Book Antiqua" pitchFamily="18" charset="0"/>
            </a:rPr>
            <a:t>Novembre-Décembre</a:t>
          </a:r>
          <a:endParaRPr lang="fr-FR" sz="2600" b="1" dirty="0">
            <a:solidFill>
              <a:srgbClr val="FF0000"/>
            </a:solidFill>
            <a:latin typeface="Book Antiqua" pitchFamily="18" charset="0"/>
          </a:endParaRPr>
        </a:p>
      </dgm:t>
    </dgm:pt>
    <dgm:pt modelId="{CEA218B2-6667-49E5-9998-151F9CFCBF53}" type="parTrans" cxnId="{7727ED06-4CA6-4C32-B665-2E9E6F142510}">
      <dgm:prSet/>
      <dgm:spPr/>
      <dgm:t>
        <a:bodyPr/>
        <a:lstStyle/>
        <a:p>
          <a:endParaRPr lang="fr-FR" sz="2000">
            <a:latin typeface="Calibri" pitchFamily="34" charset="0"/>
          </a:endParaRPr>
        </a:p>
      </dgm:t>
    </dgm:pt>
    <dgm:pt modelId="{33043450-C803-434C-81D1-2A5C60E74CE8}" type="sibTrans" cxnId="{7727ED06-4CA6-4C32-B665-2E9E6F142510}">
      <dgm:prSet/>
      <dgm:spPr/>
      <dgm:t>
        <a:bodyPr/>
        <a:lstStyle/>
        <a:p>
          <a:endParaRPr lang="fr-FR" sz="2000">
            <a:latin typeface="Calibri" pitchFamily="34" charset="0"/>
          </a:endParaRPr>
        </a:p>
      </dgm:t>
    </dgm:pt>
    <dgm:pt modelId="{43E932D1-773A-4822-8DFD-5A43C6342AA2}">
      <dgm:prSet custT="1"/>
      <dgm:spPr/>
      <dgm:t>
        <a:bodyPr/>
        <a:lstStyle/>
        <a:p>
          <a:pPr rtl="0"/>
          <a:r>
            <a:rPr lang="fr-FR" sz="2600" b="1" dirty="0" smtClean="0">
              <a:solidFill>
                <a:srgbClr val="FF5050"/>
              </a:solidFill>
              <a:latin typeface="Book Antiqua" pitchFamily="18" charset="0"/>
            </a:rPr>
            <a:t>Cas ou le budget n’est pas approuvé</a:t>
          </a:r>
          <a:endParaRPr lang="fr-FR" sz="2600" b="1" dirty="0">
            <a:solidFill>
              <a:srgbClr val="FF5050"/>
            </a:solidFill>
            <a:latin typeface="Book Antiqua" pitchFamily="18" charset="0"/>
          </a:endParaRPr>
        </a:p>
      </dgm:t>
    </dgm:pt>
    <dgm:pt modelId="{4D47F3F3-253A-4AAE-97B6-24745D5EE6E2}" type="parTrans" cxnId="{DDC05711-B213-4D6A-8795-BF6A0FA2F243}">
      <dgm:prSet/>
      <dgm:spPr/>
      <dgm:t>
        <a:bodyPr/>
        <a:lstStyle/>
        <a:p>
          <a:endParaRPr lang="fr-FR" sz="2000">
            <a:latin typeface="Calibri" pitchFamily="34" charset="0"/>
          </a:endParaRPr>
        </a:p>
      </dgm:t>
    </dgm:pt>
    <dgm:pt modelId="{30D12AE8-1E10-4F5D-BC8B-3CA053B3628C}" type="sibTrans" cxnId="{DDC05711-B213-4D6A-8795-BF6A0FA2F243}">
      <dgm:prSet/>
      <dgm:spPr/>
      <dgm:t>
        <a:bodyPr/>
        <a:lstStyle/>
        <a:p>
          <a:endParaRPr lang="fr-FR" sz="2000">
            <a:latin typeface="Calibri" pitchFamily="34" charset="0"/>
          </a:endParaRPr>
        </a:p>
      </dgm:t>
    </dgm:pt>
    <dgm:pt modelId="{24AF50B8-F892-4D7B-A138-85C9A3B5F319}" type="pres">
      <dgm:prSet presAssocID="{0EA838D3-1960-4658-8D08-A3575BC6E845}" presName="compositeShape" presStyleCnt="0">
        <dgm:presLayoutVars>
          <dgm:chMax val="7"/>
          <dgm:dir/>
          <dgm:resizeHandles val="exact"/>
        </dgm:presLayoutVars>
      </dgm:prSet>
      <dgm:spPr/>
      <dgm:t>
        <a:bodyPr/>
        <a:lstStyle/>
        <a:p>
          <a:endParaRPr lang="fr-FR"/>
        </a:p>
      </dgm:t>
    </dgm:pt>
    <dgm:pt modelId="{984CD5D6-8A8D-4566-BC13-7287BAE27E5D}" type="pres">
      <dgm:prSet presAssocID="{5C6D7AE1-C6C5-44F1-907A-9925690F2762}" presName="circ1" presStyleLbl="vennNode1" presStyleIdx="0" presStyleCnt="6"/>
      <dgm:spPr/>
    </dgm:pt>
    <dgm:pt modelId="{04363188-06D9-4C15-A77F-5ABC6CFB8142}" type="pres">
      <dgm:prSet presAssocID="{5C6D7AE1-C6C5-44F1-907A-9925690F2762}" presName="circ1Tx" presStyleLbl="revTx" presStyleIdx="0" presStyleCnt="0" custScaleX="157980" custLinFactNeighborX="6794" custLinFactNeighborY="2772">
        <dgm:presLayoutVars>
          <dgm:chMax val="0"/>
          <dgm:chPref val="0"/>
          <dgm:bulletEnabled val="1"/>
        </dgm:presLayoutVars>
      </dgm:prSet>
      <dgm:spPr/>
      <dgm:t>
        <a:bodyPr/>
        <a:lstStyle/>
        <a:p>
          <a:endParaRPr lang="fr-FR"/>
        </a:p>
      </dgm:t>
    </dgm:pt>
    <dgm:pt modelId="{4058C10F-737B-4418-831D-72A6458E676F}" type="pres">
      <dgm:prSet presAssocID="{FB275065-A0D1-45DF-940F-0D331E565E9D}" presName="circ2" presStyleLbl="vennNode1" presStyleIdx="1" presStyleCnt="6"/>
      <dgm:spPr/>
    </dgm:pt>
    <dgm:pt modelId="{541B889A-94F6-436E-9C3E-0D63A9339FF3}" type="pres">
      <dgm:prSet presAssocID="{FB275065-A0D1-45DF-940F-0D331E565E9D}" presName="circ2Tx" presStyleLbl="revTx" presStyleIdx="0" presStyleCnt="0">
        <dgm:presLayoutVars>
          <dgm:chMax val="0"/>
          <dgm:chPref val="0"/>
          <dgm:bulletEnabled val="1"/>
        </dgm:presLayoutVars>
      </dgm:prSet>
      <dgm:spPr/>
      <dgm:t>
        <a:bodyPr/>
        <a:lstStyle/>
        <a:p>
          <a:endParaRPr lang="fr-FR"/>
        </a:p>
      </dgm:t>
    </dgm:pt>
    <dgm:pt modelId="{CA338775-A55C-4446-840D-E0CC05E0899E}" type="pres">
      <dgm:prSet presAssocID="{CBF963E5-9B4C-4BF8-ABEB-26091E637405}" presName="circ3" presStyleLbl="vennNode1" presStyleIdx="2" presStyleCnt="6"/>
      <dgm:spPr/>
    </dgm:pt>
    <dgm:pt modelId="{53332313-5A5D-49E3-B576-C099D14DE962}" type="pres">
      <dgm:prSet presAssocID="{CBF963E5-9B4C-4BF8-ABEB-26091E637405}" presName="circ3Tx" presStyleLbl="revTx" presStyleIdx="0" presStyleCnt="0" custScaleX="162411" custScaleY="138301" custLinFactNeighborX="18596" custLinFactNeighborY="4229">
        <dgm:presLayoutVars>
          <dgm:chMax val="0"/>
          <dgm:chPref val="0"/>
          <dgm:bulletEnabled val="1"/>
        </dgm:presLayoutVars>
      </dgm:prSet>
      <dgm:spPr/>
      <dgm:t>
        <a:bodyPr/>
        <a:lstStyle/>
        <a:p>
          <a:endParaRPr lang="fr-FR"/>
        </a:p>
      </dgm:t>
    </dgm:pt>
    <dgm:pt modelId="{B888AB95-28BF-41E7-A56F-0EE6D2EBCD52}" type="pres">
      <dgm:prSet presAssocID="{12CD10A4-425C-4BC1-AAE9-06178449418C}" presName="circ4" presStyleLbl="vennNode1" presStyleIdx="3" presStyleCnt="6"/>
      <dgm:spPr/>
    </dgm:pt>
    <dgm:pt modelId="{E321BE50-FB23-4A0E-B5E4-691A5A44D3A5}" type="pres">
      <dgm:prSet presAssocID="{12CD10A4-425C-4BC1-AAE9-06178449418C}" presName="circ4Tx" presStyleLbl="revTx" presStyleIdx="0" presStyleCnt="0">
        <dgm:presLayoutVars>
          <dgm:chMax val="0"/>
          <dgm:chPref val="0"/>
          <dgm:bulletEnabled val="1"/>
        </dgm:presLayoutVars>
      </dgm:prSet>
      <dgm:spPr/>
      <dgm:t>
        <a:bodyPr/>
        <a:lstStyle/>
        <a:p>
          <a:endParaRPr lang="fr-FR"/>
        </a:p>
      </dgm:t>
    </dgm:pt>
    <dgm:pt modelId="{F3FC2CF0-4BAF-4B96-B417-54EC811BC18E}" type="pres">
      <dgm:prSet presAssocID="{111DEFCE-D98C-4759-A47F-E290A4ECB004}" presName="circ5" presStyleLbl="vennNode1" presStyleIdx="4" presStyleCnt="6" custLinFactNeighborY="-10781"/>
      <dgm:spPr/>
    </dgm:pt>
    <dgm:pt modelId="{4BE4E83F-CE28-4B03-8159-9C598E2EA438}" type="pres">
      <dgm:prSet presAssocID="{111DEFCE-D98C-4759-A47F-E290A4ECB004}" presName="circ5Tx" presStyleLbl="revTx" presStyleIdx="0" presStyleCnt="0" custScaleX="173019" custLinFactNeighborX="-26778" custLinFactNeighborY="3172">
        <dgm:presLayoutVars>
          <dgm:chMax val="0"/>
          <dgm:chPref val="0"/>
          <dgm:bulletEnabled val="1"/>
        </dgm:presLayoutVars>
      </dgm:prSet>
      <dgm:spPr/>
      <dgm:t>
        <a:bodyPr/>
        <a:lstStyle/>
        <a:p>
          <a:endParaRPr lang="fr-FR"/>
        </a:p>
      </dgm:t>
    </dgm:pt>
    <dgm:pt modelId="{FA61BD20-D1F1-443C-943C-AFC7FC942F15}" type="pres">
      <dgm:prSet presAssocID="{43E932D1-773A-4822-8DFD-5A43C6342AA2}" presName="circ6" presStyleLbl="vennNode1" presStyleIdx="5" presStyleCnt="6"/>
      <dgm:spPr/>
    </dgm:pt>
    <dgm:pt modelId="{AA8CA418-00B2-48CF-9698-5D7468313EFB}" type="pres">
      <dgm:prSet presAssocID="{43E932D1-773A-4822-8DFD-5A43C6342AA2}" presName="circ6Tx" presStyleLbl="revTx" presStyleIdx="0" presStyleCnt="0">
        <dgm:presLayoutVars>
          <dgm:chMax val="0"/>
          <dgm:chPref val="0"/>
          <dgm:bulletEnabled val="1"/>
        </dgm:presLayoutVars>
      </dgm:prSet>
      <dgm:spPr/>
      <dgm:t>
        <a:bodyPr/>
        <a:lstStyle/>
        <a:p>
          <a:endParaRPr lang="fr-FR"/>
        </a:p>
      </dgm:t>
    </dgm:pt>
  </dgm:ptLst>
  <dgm:cxnLst>
    <dgm:cxn modelId="{B880B712-F2A1-4162-8DC9-496FF496BD0D}" type="presOf" srcId="{CBF963E5-9B4C-4BF8-ABEB-26091E637405}" destId="{53332313-5A5D-49E3-B576-C099D14DE962}" srcOrd="0" destOrd="0" presId="urn:microsoft.com/office/officeart/2005/8/layout/venn1"/>
    <dgm:cxn modelId="{7DFFD0D2-145C-452C-AE9C-278E85F172B8}" srcId="{0EA838D3-1960-4658-8D08-A3575BC6E845}" destId="{FB275065-A0D1-45DF-940F-0D331E565E9D}" srcOrd="1" destOrd="0" parTransId="{D31A2A39-F59B-4D09-BEA7-382C99C6F1FD}" sibTransId="{DDDA272A-B276-4CAB-B877-463437C42ADE}"/>
    <dgm:cxn modelId="{0E8FD99F-397E-4A49-993C-ADD761BEA71E}" type="presOf" srcId="{43E932D1-773A-4822-8DFD-5A43C6342AA2}" destId="{AA8CA418-00B2-48CF-9698-5D7468313EFB}" srcOrd="0" destOrd="0" presId="urn:microsoft.com/office/officeart/2005/8/layout/venn1"/>
    <dgm:cxn modelId="{C39F5917-6AA3-4586-B3F3-37F261AE940B}" srcId="{0EA838D3-1960-4658-8D08-A3575BC6E845}" destId="{12CD10A4-425C-4BC1-AAE9-06178449418C}" srcOrd="3" destOrd="0" parTransId="{0B69B46A-7AD1-481F-B54C-C321ECFECB6D}" sibTransId="{863CA78F-03EC-42D3-9121-BAAEB78CC9A9}"/>
    <dgm:cxn modelId="{552DD3B3-3648-44AD-8577-A5C9FFC8858B}" srcId="{0EA838D3-1960-4658-8D08-A3575BC6E845}" destId="{5C6D7AE1-C6C5-44F1-907A-9925690F2762}" srcOrd="0" destOrd="0" parTransId="{34BF7E2E-0BB0-47F8-A876-90187A0323FC}" sibTransId="{A7F9C450-7F02-4497-A7AF-A0759967E356}"/>
    <dgm:cxn modelId="{DDC05711-B213-4D6A-8795-BF6A0FA2F243}" srcId="{0EA838D3-1960-4658-8D08-A3575BC6E845}" destId="{43E932D1-773A-4822-8DFD-5A43C6342AA2}" srcOrd="5" destOrd="0" parTransId="{4D47F3F3-253A-4AAE-97B6-24745D5EE6E2}" sibTransId="{30D12AE8-1E10-4F5D-BC8B-3CA053B3628C}"/>
    <dgm:cxn modelId="{AAD78313-DE92-40FF-870B-A2C07FE7AC05}" type="presOf" srcId="{0EA838D3-1960-4658-8D08-A3575BC6E845}" destId="{24AF50B8-F892-4D7B-A138-85C9A3B5F319}" srcOrd="0" destOrd="0" presId="urn:microsoft.com/office/officeart/2005/8/layout/venn1"/>
    <dgm:cxn modelId="{165DF12F-1A95-4A5E-AE27-8F6D9710AF35}" type="presOf" srcId="{12CD10A4-425C-4BC1-AAE9-06178449418C}" destId="{E321BE50-FB23-4A0E-B5E4-691A5A44D3A5}" srcOrd="0" destOrd="0" presId="urn:microsoft.com/office/officeart/2005/8/layout/venn1"/>
    <dgm:cxn modelId="{08437676-7DB5-48E4-A786-421CE039122A}" type="presOf" srcId="{FB275065-A0D1-45DF-940F-0D331E565E9D}" destId="{541B889A-94F6-436E-9C3E-0D63A9339FF3}" srcOrd="0" destOrd="0" presId="urn:microsoft.com/office/officeart/2005/8/layout/venn1"/>
    <dgm:cxn modelId="{7727ED06-4CA6-4C32-B665-2E9E6F142510}" srcId="{0EA838D3-1960-4658-8D08-A3575BC6E845}" destId="{111DEFCE-D98C-4759-A47F-E290A4ECB004}" srcOrd="4" destOrd="0" parTransId="{CEA218B2-6667-49E5-9998-151F9CFCBF53}" sibTransId="{33043450-C803-434C-81D1-2A5C60E74CE8}"/>
    <dgm:cxn modelId="{63C3672E-06D2-4DDA-9708-53D0FF3F314F}" srcId="{0EA838D3-1960-4658-8D08-A3575BC6E845}" destId="{CBF963E5-9B4C-4BF8-ABEB-26091E637405}" srcOrd="2" destOrd="0" parTransId="{7B50799D-4584-4C32-B778-A94C6995ABF9}" sibTransId="{8CA2B974-7445-47F0-952F-4DC0DBA4AE0E}"/>
    <dgm:cxn modelId="{FD57A315-2053-46D4-B66F-565D6A5FDD39}" type="presOf" srcId="{5C6D7AE1-C6C5-44F1-907A-9925690F2762}" destId="{04363188-06D9-4C15-A77F-5ABC6CFB8142}" srcOrd="0" destOrd="0" presId="urn:microsoft.com/office/officeart/2005/8/layout/venn1"/>
    <dgm:cxn modelId="{A32037DF-9DFE-441E-AAE8-1076D4FD43C3}" type="presOf" srcId="{111DEFCE-D98C-4759-A47F-E290A4ECB004}" destId="{4BE4E83F-CE28-4B03-8159-9C598E2EA438}" srcOrd="0" destOrd="0" presId="urn:microsoft.com/office/officeart/2005/8/layout/venn1"/>
    <dgm:cxn modelId="{B2B74CE9-FA88-4E59-9875-E708DE1AD600}" type="presParOf" srcId="{24AF50B8-F892-4D7B-A138-85C9A3B5F319}" destId="{984CD5D6-8A8D-4566-BC13-7287BAE27E5D}" srcOrd="0" destOrd="0" presId="urn:microsoft.com/office/officeart/2005/8/layout/venn1"/>
    <dgm:cxn modelId="{D695E483-B5A6-4D09-A031-ABC642A19B71}" type="presParOf" srcId="{24AF50B8-F892-4D7B-A138-85C9A3B5F319}" destId="{04363188-06D9-4C15-A77F-5ABC6CFB8142}" srcOrd="1" destOrd="0" presId="urn:microsoft.com/office/officeart/2005/8/layout/venn1"/>
    <dgm:cxn modelId="{CB71AF4A-F75C-47CA-B63D-F60EEAF32DE6}" type="presParOf" srcId="{24AF50B8-F892-4D7B-A138-85C9A3B5F319}" destId="{4058C10F-737B-4418-831D-72A6458E676F}" srcOrd="2" destOrd="0" presId="urn:microsoft.com/office/officeart/2005/8/layout/venn1"/>
    <dgm:cxn modelId="{D2563E68-EA81-40A9-A203-85EBB9BE2BA4}" type="presParOf" srcId="{24AF50B8-F892-4D7B-A138-85C9A3B5F319}" destId="{541B889A-94F6-436E-9C3E-0D63A9339FF3}" srcOrd="3" destOrd="0" presId="urn:microsoft.com/office/officeart/2005/8/layout/venn1"/>
    <dgm:cxn modelId="{78E3C1FA-373A-47B7-AEE5-728A2761762F}" type="presParOf" srcId="{24AF50B8-F892-4D7B-A138-85C9A3B5F319}" destId="{CA338775-A55C-4446-840D-E0CC05E0899E}" srcOrd="4" destOrd="0" presId="urn:microsoft.com/office/officeart/2005/8/layout/venn1"/>
    <dgm:cxn modelId="{DCF2EA62-9DE2-4068-BF9E-4B3D8CD41C4A}" type="presParOf" srcId="{24AF50B8-F892-4D7B-A138-85C9A3B5F319}" destId="{53332313-5A5D-49E3-B576-C099D14DE962}" srcOrd="5" destOrd="0" presId="urn:microsoft.com/office/officeart/2005/8/layout/venn1"/>
    <dgm:cxn modelId="{9A7FAB6F-4834-4E70-9894-2646B7E48643}" type="presParOf" srcId="{24AF50B8-F892-4D7B-A138-85C9A3B5F319}" destId="{B888AB95-28BF-41E7-A56F-0EE6D2EBCD52}" srcOrd="6" destOrd="0" presId="urn:microsoft.com/office/officeart/2005/8/layout/venn1"/>
    <dgm:cxn modelId="{BEDE15CC-E0CE-46C3-BE12-92F108563A76}" type="presParOf" srcId="{24AF50B8-F892-4D7B-A138-85C9A3B5F319}" destId="{E321BE50-FB23-4A0E-B5E4-691A5A44D3A5}" srcOrd="7" destOrd="0" presId="urn:microsoft.com/office/officeart/2005/8/layout/venn1"/>
    <dgm:cxn modelId="{73B5145E-C034-456A-BEFE-1D274645A223}" type="presParOf" srcId="{24AF50B8-F892-4D7B-A138-85C9A3B5F319}" destId="{F3FC2CF0-4BAF-4B96-B417-54EC811BC18E}" srcOrd="8" destOrd="0" presId="urn:microsoft.com/office/officeart/2005/8/layout/venn1"/>
    <dgm:cxn modelId="{0AA1D6A9-C0A9-4F64-8F8E-B6B4D6F4B922}" type="presParOf" srcId="{24AF50B8-F892-4D7B-A138-85C9A3B5F319}" destId="{4BE4E83F-CE28-4B03-8159-9C598E2EA438}" srcOrd="9" destOrd="0" presId="urn:microsoft.com/office/officeart/2005/8/layout/venn1"/>
    <dgm:cxn modelId="{D73A1406-C7CB-4217-A758-6DBBB0B41F8E}" type="presParOf" srcId="{24AF50B8-F892-4D7B-A138-85C9A3B5F319}" destId="{FA61BD20-D1F1-443C-943C-AFC7FC942F15}" srcOrd="10" destOrd="0" presId="urn:microsoft.com/office/officeart/2005/8/layout/venn1"/>
    <dgm:cxn modelId="{7ACF293C-3132-4028-9D61-0D723B2878CB}" type="presParOf" srcId="{24AF50B8-F892-4D7B-A138-85C9A3B5F319}" destId="{AA8CA418-00B2-48CF-9698-5D7468313EFB}" srcOrd="11"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04771EC-65D2-4D5D-BD4E-0B2268896052}" type="doc">
      <dgm:prSet loTypeId="urn:microsoft.com/office/officeart/2005/8/layout/pyramid2" loCatId="pyramid" qsTypeId="urn:microsoft.com/office/officeart/2005/8/quickstyle/3d2" qsCatId="3D" csTypeId="urn:microsoft.com/office/officeart/2005/8/colors/accent6_2" csCatId="accent6" phldr="1"/>
      <dgm:spPr/>
      <dgm:t>
        <a:bodyPr/>
        <a:lstStyle/>
        <a:p>
          <a:endParaRPr lang="fr-FR"/>
        </a:p>
      </dgm:t>
    </dgm:pt>
    <dgm:pt modelId="{7A96477C-55CC-48C1-AECD-89A8FB931224}">
      <dgm:prSet custT="1"/>
      <dgm:spPr/>
      <dgm:t>
        <a:bodyPr/>
        <a:lstStyle/>
        <a:p>
          <a:pPr rtl="0"/>
          <a:r>
            <a:rPr lang="fr-FR" sz="2800" b="1" dirty="0" smtClean="0">
              <a:latin typeface="Book Antiqua" pitchFamily="18" charset="0"/>
            </a:rPr>
            <a:t>Les acteurs du budget des collectivités territoriales</a:t>
          </a:r>
          <a:endParaRPr lang="fr-FR" sz="2800" b="1" dirty="0">
            <a:latin typeface="Book Antiqua" pitchFamily="18" charset="0"/>
          </a:endParaRPr>
        </a:p>
      </dgm:t>
    </dgm:pt>
    <dgm:pt modelId="{CC305EB1-6DAE-49E3-9729-4C7D32E366FD}" type="parTrans" cxnId="{40643EBF-F4F2-4234-9EC0-1408E83033CB}">
      <dgm:prSet/>
      <dgm:spPr/>
      <dgm:t>
        <a:bodyPr/>
        <a:lstStyle/>
        <a:p>
          <a:endParaRPr lang="fr-FR" sz="2800"/>
        </a:p>
      </dgm:t>
    </dgm:pt>
    <dgm:pt modelId="{A755BCD8-B0F7-422E-8AB7-55AE16CC28CB}" type="sibTrans" cxnId="{40643EBF-F4F2-4234-9EC0-1408E83033CB}">
      <dgm:prSet/>
      <dgm:spPr/>
      <dgm:t>
        <a:bodyPr/>
        <a:lstStyle/>
        <a:p>
          <a:endParaRPr lang="fr-FR" sz="2800"/>
        </a:p>
      </dgm:t>
    </dgm:pt>
    <dgm:pt modelId="{6F858A61-BABE-476F-8B32-97CF3C49E7A3}">
      <dgm:prSet custT="1"/>
      <dgm:spPr/>
      <dgm:t>
        <a:bodyPr/>
        <a:lstStyle/>
        <a:p>
          <a:pPr rtl="0"/>
          <a:r>
            <a:rPr lang="fr-FR" sz="2800" b="1" smtClean="0">
              <a:latin typeface="Book Antiqua" pitchFamily="18" charset="0"/>
            </a:rPr>
            <a:t>Les opérations d’exécution du budget des collectivités territoriales</a:t>
          </a:r>
          <a:endParaRPr lang="fr-FR" sz="2800" b="1" dirty="0" smtClean="0">
            <a:latin typeface="Book Antiqua" pitchFamily="18" charset="0"/>
          </a:endParaRPr>
        </a:p>
      </dgm:t>
    </dgm:pt>
    <dgm:pt modelId="{EF103510-489C-4A2F-A358-E80E6FCD9C3D}" type="parTrans" cxnId="{788FCCD9-4B9B-4473-BABA-9CD9D2E3CD34}">
      <dgm:prSet/>
      <dgm:spPr/>
      <dgm:t>
        <a:bodyPr/>
        <a:lstStyle/>
        <a:p>
          <a:endParaRPr lang="fr-FR" sz="2800"/>
        </a:p>
      </dgm:t>
    </dgm:pt>
    <dgm:pt modelId="{A67D34AA-F528-4BBB-AE01-947CFB37AFB9}" type="sibTrans" cxnId="{788FCCD9-4B9B-4473-BABA-9CD9D2E3CD34}">
      <dgm:prSet/>
      <dgm:spPr/>
      <dgm:t>
        <a:bodyPr/>
        <a:lstStyle/>
        <a:p>
          <a:endParaRPr lang="fr-FR" sz="2800"/>
        </a:p>
      </dgm:t>
    </dgm:pt>
    <dgm:pt modelId="{161A07D2-C5F5-4F28-9F43-0DFC909219D7}">
      <dgm:prSet custT="1"/>
      <dgm:spPr/>
      <dgm:t>
        <a:bodyPr/>
        <a:lstStyle/>
        <a:p>
          <a:r>
            <a:rPr lang="fr-FR" sz="2800" b="1" dirty="0" smtClean="0">
              <a:latin typeface="Book Antiqua" pitchFamily="18" charset="0"/>
            </a:rPr>
            <a:t>L’édition du compte administratif</a:t>
          </a:r>
          <a:endParaRPr lang="fr-FR" sz="2800" b="1" dirty="0">
            <a:latin typeface="Book Antiqua" pitchFamily="18" charset="0"/>
          </a:endParaRPr>
        </a:p>
      </dgm:t>
    </dgm:pt>
    <dgm:pt modelId="{ED6643F4-D8AF-47F0-99D6-9F4F8D475424}" type="parTrans" cxnId="{DB4D2FC7-F08B-4FE8-B939-5259F0658F50}">
      <dgm:prSet/>
      <dgm:spPr/>
      <dgm:t>
        <a:bodyPr/>
        <a:lstStyle/>
        <a:p>
          <a:endParaRPr lang="fr-FR" sz="2800"/>
        </a:p>
      </dgm:t>
    </dgm:pt>
    <dgm:pt modelId="{D08D76A3-DB42-4080-A38D-5B9BB7EA2626}" type="sibTrans" cxnId="{DB4D2FC7-F08B-4FE8-B939-5259F0658F50}">
      <dgm:prSet/>
      <dgm:spPr/>
      <dgm:t>
        <a:bodyPr/>
        <a:lstStyle/>
        <a:p>
          <a:endParaRPr lang="fr-FR" sz="2800"/>
        </a:p>
      </dgm:t>
    </dgm:pt>
    <dgm:pt modelId="{88D7DF90-ED74-4308-B2E2-8E7C8D10744A}">
      <dgm:prSet custT="1"/>
      <dgm:spPr/>
      <dgm:t>
        <a:bodyPr/>
        <a:lstStyle/>
        <a:p>
          <a:r>
            <a:rPr lang="fr-FR" sz="2800" b="1" dirty="0" smtClean="0">
              <a:latin typeface="Book Antiqua" pitchFamily="18" charset="0"/>
            </a:rPr>
            <a:t>La tenue de la comptabilité administrative</a:t>
          </a:r>
          <a:endParaRPr lang="fr-FR" sz="2800" b="1" dirty="0">
            <a:latin typeface="Book Antiqua" pitchFamily="18" charset="0"/>
          </a:endParaRPr>
        </a:p>
      </dgm:t>
    </dgm:pt>
    <dgm:pt modelId="{03522B21-F601-4DF3-8E33-7F8DD13FF377}" type="parTrans" cxnId="{0814E902-DB9B-4027-BB11-CBDC6713F3AD}">
      <dgm:prSet/>
      <dgm:spPr/>
      <dgm:t>
        <a:bodyPr/>
        <a:lstStyle/>
        <a:p>
          <a:endParaRPr lang="fr-FR" sz="2800"/>
        </a:p>
      </dgm:t>
    </dgm:pt>
    <dgm:pt modelId="{06DEC4B7-1D82-457C-8C3D-7702DF33C7D7}" type="sibTrans" cxnId="{0814E902-DB9B-4027-BB11-CBDC6713F3AD}">
      <dgm:prSet/>
      <dgm:spPr/>
      <dgm:t>
        <a:bodyPr/>
        <a:lstStyle/>
        <a:p>
          <a:endParaRPr lang="fr-FR" sz="2800"/>
        </a:p>
      </dgm:t>
    </dgm:pt>
    <dgm:pt modelId="{126605A1-5EEF-407C-BC92-D3E4287C2176}" type="pres">
      <dgm:prSet presAssocID="{504771EC-65D2-4D5D-BD4E-0B2268896052}" presName="compositeShape" presStyleCnt="0">
        <dgm:presLayoutVars>
          <dgm:dir/>
          <dgm:resizeHandles/>
        </dgm:presLayoutVars>
      </dgm:prSet>
      <dgm:spPr/>
      <dgm:t>
        <a:bodyPr/>
        <a:lstStyle/>
        <a:p>
          <a:endParaRPr lang="fr-FR"/>
        </a:p>
      </dgm:t>
    </dgm:pt>
    <dgm:pt modelId="{5D2E37CD-F83B-4DCA-A51D-67221218C1EE}" type="pres">
      <dgm:prSet presAssocID="{504771EC-65D2-4D5D-BD4E-0B2268896052}" presName="pyramid" presStyleLbl="node1" presStyleIdx="0" presStyleCnt="1"/>
      <dgm:spPr/>
      <dgm:t>
        <a:bodyPr/>
        <a:lstStyle/>
        <a:p>
          <a:endParaRPr lang="fr-FR"/>
        </a:p>
      </dgm:t>
    </dgm:pt>
    <dgm:pt modelId="{490F064B-9EB8-4B8F-8031-846596FB5640}" type="pres">
      <dgm:prSet presAssocID="{504771EC-65D2-4D5D-BD4E-0B2268896052}" presName="theList" presStyleCnt="0"/>
      <dgm:spPr/>
      <dgm:t>
        <a:bodyPr/>
        <a:lstStyle/>
        <a:p>
          <a:endParaRPr lang="fr-FR"/>
        </a:p>
      </dgm:t>
    </dgm:pt>
    <dgm:pt modelId="{7C34CAA1-345D-482C-BEF2-23E9CC68621D}" type="pres">
      <dgm:prSet presAssocID="{7A96477C-55CC-48C1-AECD-89A8FB931224}" presName="aNode" presStyleLbl="fgAcc1" presStyleIdx="0" presStyleCnt="4" custScaleX="212797">
        <dgm:presLayoutVars>
          <dgm:bulletEnabled val="1"/>
        </dgm:presLayoutVars>
      </dgm:prSet>
      <dgm:spPr/>
      <dgm:t>
        <a:bodyPr/>
        <a:lstStyle/>
        <a:p>
          <a:endParaRPr lang="fr-FR"/>
        </a:p>
      </dgm:t>
    </dgm:pt>
    <dgm:pt modelId="{16D90325-B394-4D94-98B9-F03CFAC3E538}" type="pres">
      <dgm:prSet presAssocID="{7A96477C-55CC-48C1-AECD-89A8FB931224}" presName="aSpace" presStyleCnt="0"/>
      <dgm:spPr/>
      <dgm:t>
        <a:bodyPr/>
        <a:lstStyle/>
        <a:p>
          <a:endParaRPr lang="fr-FR"/>
        </a:p>
      </dgm:t>
    </dgm:pt>
    <dgm:pt modelId="{CD35D135-7D0D-47AC-8A6F-0547D88C515E}" type="pres">
      <dgm:prSet presAssocID="{6F858A61-BABE-476F-8B32-97CF3C49E7A3}" presName="aNode" presStyleLbl="fgAcc1" presStyleIdx="1" presStyleCnt="4" custScaleX="210531">
        <dgm:presLayoutVars>
          <dgm:bulletEnabled val="1"/>
        </dgm:presLayoutVars>
      </dgm:prSet>
      <dgm:spPr/>
      <dgm:t>
        <a:bodyPr/>
        <a:lstStyle/>
        <a:p>
          <a:endParaRPr lang="fr-FR"/>
        </a:p>
      </dgm:t>
    </dgm:pt>
    <dgm:pt modelId="{11CF262B-2455-4DF2-9EB1-EC141BA90F52}" type="pres">
      <dgm:prSet presAssocID="{6F858A61-BABE-476F-8B32-97CF3C49E7A3}" presName="aSpace" presStyleCnt="0"/>
      <dgm:spPr/>
      <dgm:t>
        <a:bodyPr/>
        <a:lstStyle/>
        <a:p>
          <a:endParaRPr lang="fr-FR"/>
        </a:p>
      </dgm:t>
    </dgm:pt>
    <dgm:pt modelId="{AE207C5F-344D-4A10-A4F8-CD4F3CB06B48}" type="pres">
      <dgm:prSet presAssocID="{88D7DF90-ED74-4308-B2E2-8E7C8D10744A}" presName="aNode" presStyleLbl="fgAcc1" presStyleIdx="2" presStyleCnt="4" custScaleX="209470">
        <dgm:presLayoutVars>
          <dgm:bulletEnabled val="1"/>
        </dgm:presLayoutVars>
      </dgm:prSet>
      <dgm:spPr/>
      <dgm:t>
        <a:bodyPr/>
        <a:lstStyle/>
        <a:p>
          <a:endParaRPr lang="fr-FR"/>
        </a:p>
      </dgm:t>
    </dgm:pt>
    <dgm:pt modelId="{E07D88EC-06DA-4272-9945-9C42784D50FF}" type="pres">
      <dgm:prSet presAssocID="{88D7DF90-ED74-4308-B2E2-8E7C8D10744A}" presName="aSpace" presStyleCnt="0"/>
      <dgm:spPr/>
      <dgm:t>
        <a:bodyPr/>
        <a:lstStyle/>
        <a:p>
          <a:endParaRPr lang="fr-FR"/>
        </a:p>
      </dgm:t>
    </dgm:pt>
    <dgm:pt modelId="{C14CD658-1095-48CF-B033-C253A589F7B0}" type="pres">
      <dgm:prSet presAssocID="{161A07D2-C5F5-4F28-9F43-0DFC909219D7}" presName="aNode" presStyleLbl="fgAcc1" presStyleIdx="3" presStyleCnt="4" custScaleX="205230">
        <dgm:presLayoutVars>
          <dgm:bulletEnabled val="1"/>
        </dgm:presLayoutVars>
      </dgm:prSet>
      <dgm:spPr/>
      <dgm:t>
        <a:bodyPr/>
        <a:lstStyle/>
        <a:p>
          <a:endParaRPr lang="fr-FR"/>
        </a:p>
      </dgm:t>
    </dgm:pt>
    <dgm:pt modelId="{2C8CCD69-5C78-43F4-9F3A-05FE6BFD72D1}" type="pres">
      <dgm:prSet presAssocID="{161A07D2-C5F5-4F28-9F43-0DFC909219D7}" presName="aSpace" presStyleCnt="0"/>
      <dgm:spPr/>
      <dgm:t>
        <a:bodyPr/>
        <a:lstStyle/>
        <a:p>
          <a:endParaRPr lang="fr-FR"/>
        </a:p>
      </dgm:t>
    </dgm:pt>
  </dgm:ptLst>
  <dgm:cxnLst>
    <dgm:cxn modelId="{C3C75C90-A862-495A-ACFD-7C0B12C4540A}" type="presOf" srcId="{6F858A61-BABE-476F-8B32-97CF3C49E7A3}" destId="{CD35D135-7D0D-47AC-8A6F-0547D88C515E}" srcOrd="0" destOrd="0" presId="urn:microsoft.com/office/officeart/2005/8/layout/pyramid2"/>
    <dgm:cxn modelId="{788FCCD9-4B9B-4473-BABA-9CD9D2E3CD34}" srcId="{504771EC-65D2-4D5D-BD4E-0B2268896052}" destId="{6F858A61-BABE-476F-8B32-97CF3C49E7A3}" srcOrd="1" destOrd="0" parTransId="{EF103510-489C-4A2F-A358-E80E6FCD9C3D}" sibTransId="{A67D34AA-F528-4BBB-AE01-947CFB37AFB9}"/>
    <dgm:cxn modelId="{0814E902-DB9B-4027-BB11-CBDC6713F3AD}" srcId="{504771EC-65D2-4D5D-BD4E-0B2268896052}" destId="{88D7DF90-ED74-4308-B2E2-8E7C8D10744A}" srcOrd="2" destOrd="0" parTransId="{03522B21-F601-4DF3-8E33-7F8DD13FF377}" sibTransId="{06DEC4B7-1D82-457C-8C3D-7702DF33C7D7}"/>
    <dgm:cxn modelId="{08D694DB-8903-4A2C-A4AA-B8A0C027E1D1}" type="presOf" srcId="{88D7DF90-ED74-4308-B2E2-8E7C8D10744A}" destId="{AE207C5F-344D-4A10-A4F8-CD4F3CB06B48}" srcOrd="0" destOrd="0" presId="urn:microsoft.com/office/officeart/2005/8/layout/pyramid2"/>
    <dgm:cxn modelId="{7FC57569-4983-479C-ADEA-549CF724493A}" type="presOf" srcId="{7A96477C-55CC-48C1-AECD-89A8FB931224}" destId="{7C34CAA1-345D-482C-BEF2-23E9CC68621D}" srcOrd="0" destOrd="0" presId="urn:microsoft.com/office/officeart/2005/8/layout/pyramid2"/>
    <dgm:cxn modelId="{DB4D2FC7-F08B-4FE8-B939-5259F0658F50}" srcId="{504771EC-65D2-4D5D-BD4E-0B2268896052}" destId="{161A07D2-C5F5-4F28-9F43-0DFC909219D7}" srcOrd="3" destOrd="0" parTransId="{ED6643F4-D8AF-47F0-99D6-9F4F8D475424}" sibTransId="{D08D76A3-DB42-4080-A38D-5B9BB7EA2626}"/>
    <dgm:cxn modelId="{00B688E3-A927-4943-82E5-4EB61A662F1E}" type="presOf" srcId="{161A07D2-C5F5-4F28-9F43-0DFC909219D7}" destId="{C14CD658-1095-48CF-B033-C253A589F7B0}" srcOrd="0" destOrd="0" presId="urn:microsoft.com/office/officeart/2005/8/layout/pyramid2"/>
    <dgm:cxn modelId="{40643EBF-F4F2-4234-9EC0-1408E83033CB}" srcId="{504771EC-65D2-4D5D-BD4E-0B2268896052}" destId="{7A96477C-55CC-48C1-AECD-89A8FB931224}" srcOrd="0" destOrd="0" parTransId="{CC305EB1-6DAE-49E3-9729-4C7D32E366FD}" sibTransId="{A755BCD8-B0F7-422E-8AB7-55AE16CC28CB}"/>
    <dgm:cxn modelId="{A3B2ADCE-D9FE-4107-B9A8-5BBC5029BEA4}" type="presOf" srcId="{504771EC-65D2-4D5D-BD4E-0B2268896052}" destId="{126605A1-5EEF-407C-BC92-D3E4287C2176}" srcOrd="0" destOrd="0" presId="urn:microsoft.com/office/officeart/2005/8/layout/pyramid2"/>
    <dgm:cxn modelId="{DB350A41-6BB7-4D86-AC06-E08E96C41299}" type="presParOf" srcId="{126605A1-5EEF-407C-BC92-D3E4287C2176}" destId="{5D2E37CD-F83B-4DCA-A51D-67221218C1EE}" srcOrd="0" destOrd="0" presId="urn:microsoft.com/office/officeart/2005/8/layout/pyramid2"/>
    <dgm:cxn modelId="{D4925682-C965-45A1-BA49-96DB621F0B2F}" type="presParOf" srcId="{126605A1-5EEF-407C-BC92-D3E4287C2176}" destId="{490F064B-9EB8-4B8F-8031-846596FB5640}" srcOrd="1" destOrd="0" presId="urn:microsoft.com/office/officeart/2005/8/layout/pyramid2"/>
    <dgm:cxn modelId="{BC5BAD7B-DB05-4F97-9CB6-4E75D690E778}" type="presParOf" srcId="{490F064B-9EB8-4B8F-8031-846596FB5640}" destId="{7C34CAA1-345D-482C-BEF2-23E9CC68621D}" srcOrd="0" destOrd="0" presId="urn:microsoft.com/office/officeart/2005/8/layout/pyramid2"/>
    <dgm:cxn modelId="{A05B6C1D-A03C-4DD6-B69B-569CBDA171F5}" type="presParOf" srcId="{490F064B-9EB8-4B8F-8031-846596FB5640}" destId="{16D90325-B394-4D94-98B9-F03CFAC3E538}" srcOrd="1" destOrd="0" presId="urn:microsoft.com/office/officeart/2005/8/layout/pyramid2"/>
    <dgm:cxn modelId="{96977993-4366-4C71-A909-4B8A727530A7}" type="presParOf" srcId="{490F064B-9EB8-4B8F-8031-846596FB5640}" destId="{CD35D135-7D0D-47AC-8A6F-0547D88C515E}" srcOrd="2" destOrd="0" presId="urn:microsoft.com/office/officeart/2005/8/layout/pyramid2"/>
    <dgm:cxn modelId="{F1BDBE38-C38E-40F5-8050-B676DA2F3347}" type="presParOf" srcId="{490F064B-9EB8-4B8F-8031-846596FB5640}" destId="{11CF262B-2455-4DF2-9EB1-EC141BA90F52}" srcOrd="3" destOrd="0" presId="urn:microsoft.com/office/officeart/2005/8/layout/pyramid2"/>
    <dgm:cxn modelId="{DFFE6945-D56F-42AC-AFEC-2B2C273FEE13}" type="presParOf" srcId="{490F064B-9EB8-4B8F-8031-846596FB5640}" destId="{AE207C5F-344D-4A10-A4F8-CD4F3CB06B48}" srcOrd="4" destOrd="0" presId="urn:microsoft.com/office/officeart/2005/8/layout/pyramid2"/>
    <dgm:cxn modelId="{6CB0EC35-A5DA-4A02-9E4F-0756A051E7B3}" type="presParOf" srcId="{490F064B-9EB8-4B8F-8031-846596FB5640}" destId="{E07D88EC-06DA-4272-9945-9C42784D50FF}" srcOrd="5" destOrd="0" presId="urn:microsoft.com/office/officeart/2005/8/layout/pyramid2"/>
    <dgm:cxn modelId="{197B872F-5C20-4B59-B23F-38CADACB8260}" type="presParOf" srcId="{490F064B-9EB8-4B8F-8031-846596FB5640}" destId="{C14CD658-1095-48CF-B033-C253A589F7B0}" srcOrd="6" destOrd="0" presId="urn:microsoft.com/office/officeart/2005/8/layout/pyramid2"/>
    <dgm:cxn modelId="{D85F7254-A14B-44CA-8ADB-0460B7D4B0AE}" type="presParOf" srcId="{490F064B-9EB8-4B8F-8031-846596FB5640}" destId="{2C8CCD69-5C78-43F4-9F3A-05FE6BFD72D1}"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36C19CB-F356-442D-8ECE-B047493F79E7}"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F95A4A77-AEB4-4DDF-867E-7B6F6EC32051}">
      <dgm:prSet custT="1"/>
      <dgm:spPr/>
      <dgm:t>
        <a:bodyPr/>
        <a:lstStyle/>
        <a:p>
          <a:pPr rtl="0"/>
          <a:r>
            <a:rPr lang="fr-FR" sz="2800" b="1" dirty="0" smtClean="0">
              <a:latin typeface="Book Antiqua" pitchFamily="18" charset="0"/>
            </a:rPr>
            <a:t>La phase administrative</a:t>
          </a:r>
          <a:endParaRPr lang="fr-FR" sz="2800" b="1" dirty="0">
            <a:latin typeface="Book Antiqua" pitchFamily="18" charset="0"/>
          </a:endParaRPr>
        </a:p>
      </dgm:t>
    </dgm:pt>
    <dgm:pt modelId="{9BDF9471-A52F-4E97-A878-8E914CBE68D7}" type="parTrans" cxnId="{87D2DA6C-600B-4C77-B823-08A7FDDFD0F5}">
      <dgm:prSet/>
      <dgm:spPr/>
      <dgm:t>
        <a:bodyPr/>
        <a:lstStyle/>
        <a:p>
          <a:endParaRPr lang="fr-FR" sz="2800"/>
        </a:p>
      </dgm:t>
    </dgm:pt>
    <dgm:pt modelId="{BDDDB804-7172-4013-B7C5-1D1B5A9A37C7}" type="sibTrans" cxnId="{87D2DA6C-600B-4C77-B823-08A7FDDFD0F5}">
      <dgm:prSet/>
      <dgm:spPr/>
      <dgm:t>
        <a:bodyPr/>
        <a:lstStyle/>
        <a:p>
          <a:endParaRPr lang="fr-FR" sz="2800"/>
        </a:p>
      </dgm:t>
    </dgm:pt>
    <dgm:pt modelId="{C20F2EE5-7069-4D45-8914-2975ACB04DBA}">
      <dgm:prSet custT="1"/>
      <dgm:spPr/>
      <dgm:t>
        <a:bodyPr/>
        <a:lstStyle/>
        <a:p>
          <a:pPr rtl="0"/>
          <a:r>
            <a:rPr lang="fr-FR" sz="2800" b="1" dirty="0" smtClean="0">
              <a:latin typeface="Book Antiqua" pitchFamily="18" charset="0"/>
            </a:rPr>
            <a:t>La phase comptable</a:t>
          </a:r>
          <a:endParaRPr lang="fr-FR" sz="2800" dirty="0">
            <a:latin typeface="Book Antiqua" pitchFamily="18" charset="0"/>
          </a:endParaRPr>
        </a:p>
      </dgm:t>
    </dgm:pt>
    <dgm:pt modelId="{0399D5FF-0041-4EC4-B39E-23CA489804AB}" type="parTrans" cxnId="{53A8EE58-DB57-4897-8987-E3140DA10735}">
      <dgm:prSet/>
      <dgm:spPr/>
      <dgm:t>
        <a:bodyPr/>
        <a:lstStyle/>
        <a:p>
          <a:endParaRPr lang="fr-FR" sz="2800"/>
        </a:p>
      </dgm:t>
    </dgm:pt>
    <dgm:pt modelId="{0C0AB726-9908-4E3E-B9FD-19ED8FC67ADE}" type="sibTrans" cxnId="{53A8EE58-DB57-4897-8987-E3140DA10735}">
      <dgm:prSet/>
      <dgm:spPr/>
      <dgm:t>
        <a:bodyPr/>
        <a:lstStyle/>
        <a:p>
          <a:endParaRPr lang="fr-FR" sz="2800"/>
        </a:p>
      </dgm:t>
    </dgm:pt>
    <dgm:pt modelId="{12A24A32-A222-440C-ABBA-369E69A84881}">
      <dgm:prSet custT="1"/>
      <dgm:spPr/>
      <dgm:t>
        <a:bodyPr/>
        <a:lstStyle/>
        <a:p>
          <a:pPr rtl="0"/>
          <a:r>
            <a:rPr lang="fr-FR" sz="2800" b="1" dirty="0" smtClean="0">
              <a:latin typeface="Book Antiqua" pitchFamily="18" charset="0"/>
            </a:rPr>
            <a:t>Le paiement</a:t>
          </a:r>
          <a:endParaRPr lang="fr-FR" sz="2800" b="1" dirty="0">
            <a:latin typeface="Book Antiqua" pitchFamily="18" charset="0"/>
          </a:endParaRPr>
        </a:p>
      </dgm:t>
    </dgm:pt>
    <dgm:pt modelId="{AFE86CDE-CD7B-4ACF-BD85-3311D344AFA5}" type="parTrans" cxnId="{7DED8C3E-E978-4D4A-92A7-AEC66D7A82E9}">
      <dgm:prSet/>
      <dgm:spPr/>
      <dgm:t>
        <a:bodyPr/>
        <a:lstStyle/>
        <a:p>
          <a:endParaRPr lang="fr-FR" sz="2800"/>
        </a:p>
      </dgm:t>
    </dgm:pt>
    <dgm:pt modelId="{4BC5FDAB-F05E-428B-8AF3-754262F97BC4}" type="sibTrans" cxnId="{7DED8C3E-E978-4D4A-92A7-AEC66D7A82E9}">
      <dgm:prSet/>
      <dgm:spPr/>
      <dgm:t>
        <a:bodyPr/>
        <a:lstStyle/>
        <a:p>
          <a:endParaRPr lang="fr-FR" sz="2800"/>
        </a:p>
      </dgm:t>
    </dgm:pt>
    <dgm:pt modelId="{8E216CAA-19EB-4291-BE39-F6298BDA3C11}">
      <dgm:prSet custT="1"/>
      <dgm:spPr/>
      <dgm:t>
        <a:bodyPr/>
        <a:lstStyle/>
        <a:p>
          <a:pPr rtl="0"/>
          <a:r>
            <a:rPr lang="fr-FR" sz="2800" b="1" dirty="0" smtClean="0">
              <a:latin typeface="Book Antiqua" pitchFamily="18" charset="0"/>
            </a:rPr>
            <a:t>l'engagement</a:t>
          </a:r>
          <a:endParaRPr lang="fr-FR" sz="2800" b="1" dirty="0">
            <a:latin typeface="Book Antiqua" pitchFamily="18" charset="0"/>
          </a:endParaRPr>
        </a:p>
      </dgm:t>
    </dgm:pt>
    <dgm:pt modelId="{F79DFB3E-CD10-4B81-B9CE-F3EE40CA6B32}" type="parTrans" cxnId="{CCC8AEA7-5B8F-4288-88A8-C0965065A4A7}">
      <dgm:prSet/>
      <dgm:spPr/>
      <dgm:t>
        <a:bodyPr/>
        <a:lstStyle/>
        <a:p>
          <a:endParaRPr lang="fr-FR" sz="2800"/>
        </a:p>
      </dgm:t>
    </dgm:pt>
    <dgm:pt modelId="{21FD02A0-9179-474D-A47F-BDACA446F307}" type="sibTrans" cxnId="{CCC8AEA7-5B8F-4288-88A8-C0965065A4A7}">
      <dgm:prSet/>
      <dgm:spPr/>
      <dgm:t>
        <a:bodyPr/>
        <a:lstStyle/>
        <a:p>
          <a:endParaRPr lang="fr-FR" sz="2800"/>
        </a:p>
      </dgm:t>
    </dgm:pt>
    <dgm:pt modelId="{5F1BD4FC-6B7D-4BF8-B494-3D5C69E544A9}">
      <dgm:prSet custT="1"/>
      <dgm:spPr/>
      <dgm:t>
        <a:bodyPr/>
        <a:lstStyle/>
        <a:p>
          <a:pPr rtl="0"/>
          <a:r>
            <a:rPr lang="fr-FR" sz="2800" b="1" dirty="0" smtClean="0">
              <a:latin typeface="Book Antiqua" pitchFamily="18" charset="0"/>
            </a:rPr>
            <a:t>la liquidation</a:t>
          </a:r>
          <a:endParaRPr lang="fr-FR" sz="2800" b="1" dirty="0">
            <a:latin typeface="Book Antiqua" pitchFamily="18" charset="0"/>
          </a:endParaRPr>
        </a:p>
      </dgm:t>
    </dgm:pt>
    <dgm:pt modelId="{B77CA61B-D222-4067-9FCD-07061F6350B3}" type="parTrans" cxnId="{E84B8CE7-D687-4363-B21A-378000F712B8}">
      <dgm:prSet/>
      <dgm:spPr/>
      <dgm:t>
        <a:bodyPr/>
        <a:lstStyle/>
        <a:p>
          <a:endParaRPr lang="fr-FR" sz="2800"/>
        </a:p>
      </dgm:t>
    </dgm:pt>
    <dgm:pt modelId="{ED1C1F43-D300-4E1A-A24E-9320D7D99B34}" type="sibTrans" cxnId="{E84B8CE7-D687-4363-B21A-378000F712B8}">
      <dgm:prSet/>
      <dgm:spPr/>
      <dgm:t>
        <a:bodyPr/>
        <a:lstStyle/>
        <a:p>
          <a:endParaRPr lang="fr-FR" sz="2800"/>
        </a:p>
      </dgm:t>
    </dgm:pt>
    <dgm:pt modelId="{066362E3-0FCC-4179-BBA7-36DC8528B0A3}">
      <dgm:prSet custT="1"/>
      <dgm:spPr/>
      <dgm:t>
        <a:bodyPr/>
        <a:lstStyle/>
        <a:p>
          <a:pPr rtl="0"/>
          <a:r>
            <a:rPr lang="fr-FR" sz="2800" b="1" dirty="0" smtClean="0">
              <a:latin typeface="Book Antiqua" pitchFamily="18" charset="0"/>
            </a:rPr>
            <a:t>l'ordonnancement</a:t>
          </a:r>
          <a:endParaRPr lang="fr-FR" sz="2800" dirty="0">
            <a:latin typeface="Book Antiqua" pitchFamily="18" charset="0"/>
          </a:endParaRPr>
        </a:p>
      </dgm:t>
    </dgm:pt>
    <dgm:pt modelId="{11EB2B53-F352-4341-A49C-0CB6740137C4}" type="parTrans" cxnId="{6448EE72-CB84-4AB3-AF16-E359DE5C3A83}">
      <dgm:prSet/>
      <dgm:spPr/>
      <dgm:t>
        <a:bodyPr/>
        <a:lstStyle/>
        <a:p>
          <a:endParaRPr lang="fr-FR" sz="2800"/>
        </a:p>
      </dgm:t>
    </dgm:pt>
    <dgm:pt modelId="{E213F360-A932-4BEF-800C-A98B3753A242}" type="sibTrans" cxnId="{6448EE72-CB84-4AB3-AF16-E359DE5C3A83}">
      <dgm:prSet/>
      <dgm:spPr/>
      <dgm:t>
        <a:bodyPr/>
        <a:lstStyle/>
        <a:p>
          <a:endParaRPr lang="fr-FR" sz="2800"/>
        </a:p>
      </dgm:t>
    </dgm:pt>
    <dgm:pt modelId="{4EE2F9C2-3FDE-4413-B5AC-28C8F373E5A3}" type="pres">
      <dgm:prSet presAssocID="{836C19CB-F356-442D-8ECE-B047493F79E7}" presName="Name0" presStyleCnt="0">
        <dgm:presLayoutVars>
          <dgm:chMax val="7"/>
          <dgm:dir/>
          <dgm:animLvl val="lvl"/>
          <dgm:resizeHandles val="exact"/>
        </dgm:presLayoutVars>
      </dgm:prSet>
      <dgm:spPr/>
      <dgm:t>
        <a:bodyPr/>
        <a:lstStyle/>
        <a:p>
          <a:endParaRPr lang="fr-FR"/>
        </a:p>
      </dgm:t>
    </dgm:pt>
    <dgm:pt modelId="{96630C9D-5B8C-45E8-9772-C5E4BE8E1B92}" type="pres">
      <dgm:prSet presAssocID="{F95A4A77-AEB4-4DDF-867E-7B6F6EC32051}" presName="circle1" presStyleLbl="node1" presStyleIdx="0" presStyleCnt="2" custLinFactNeighborX="-3137" custLinFactNeighborY="-392"/>
      <dgm:spPr/>
    </dgm:pt>
    <dgm:pt modelId="{9080BC3F-027A-4F56-9498-2F0B1E0062BB}" type="pres">
      <dgm:prSet presAssocID="{F95A4A77-AEB4-4DDF-867E-7B6F6EC32051}" presName="space" presStyleCnt="0"/>
      <dgm:spPr/>
    </dgm:pt>
    <dgm:pt modelId="{0F5DA62D-C53B-499E-B0CE-B7A1173C7A9B}" type="pres">
      <dgm:prSet presAssocID="{F95A4A77-AEB4-4DDF-867E-7B6F6EC32051}" presName="rect1" presStyleLbl="alignAcc1" presStyleIdx="0" presStyleCnt="2" custScaleX="100000" custScaleY="100000" custLinFactNeighborX="-413" custLinFactNeighborY="-5243"/>
      <dgm:spPr/>
      <dgm:t>
        <a:bodyPr/>
        <a:lstStyle/>
        <a:p>
          <a:endParaRPr lang="fr-FR"/>
        </a:p>
      </dgm:t>
    </dgm:pt>
    <dgm:pt modelId="{5BB650B5-07D3-4564-96E5-91BC0CEFB026}" type="pres">
      <dgm:prSet presAssocID="{C20F2EE5-7069-4D45-8914-2975ACB04DBA}" presName="vertSpace2" presStyleLbl="node1" presStyleIdx="0" presStyleCnt="2"/>
      <dgm:spPr/>
    </dgm:pt>
    <dgm:pt modelId="{676A7E59-81B0-45B0-8053-F161841B7A28}" type="pres">
      <dgm:prSet presAssocID="{C20F2EE5-7069-4D45-8914-2975ACB04DBA}" presName="circle2" presStyleLbl="node1" presStyleIdx="1" presStyleCnt="2" custLinFactNeighborX="-7430" custLinFactNeighborY="-4128"/>
      <dgm:spPr/>
    </dgm:pt>
    <dgm:pt modelId="{FFCFE354-DA12-45A0-86BD-FBD965753360}" type="pres">
      <dgm:prSet presAssocID="{C20F2EE5-7069-4D45-8914-2975ACB04DBA}" presName="rect2" presStyleLbl="alignAcc1" presStyleIdx="1" presStyleCnt="2"/>
      <dgm:spPr/>
      <dgm:t>
        <a:bodyPr/>
        <a:lstStyle/>
        <a:p>
          <a:endParaRPr lang="fr-FR"/>
        </a:p>
      </dgm:t>
    </dgm:pt>
    <dgm:pt modelId="{8376E1D1-6BA5-42E6-8D08-0897070E79A1}" type="pres">
      <dgm:prSet presAssocID="{F95A4A77-AEB4-4DDF-867E-7B6F6EC32051}" presName="rect1ParTx" presStyleLbl="alignAcc1" presStyleIdx="1" presStyleCnt="2">
        <dgm:presLayoutVars>
          <dgm:chMax val="1"/>
          <dgm:bulletEnabled val="1"/>
        </dgm:presLayoutVars>
      </dgm:prSet>
      <dgm:spPr/>
      <dgm:t>
        <a:bodyPr/>
        <a:lstStyle/>
        <a:p>
          <a:endParaRPr lang="fr-FR"/>
        </a:p>
      </dgm:t>
    </dgm:pt>
    <dgm:pt modelId="{B1FCB7F4-AFB2-4D3A-8016-1B1D178B4DF3}" type="pres">
      <dgm:prSet presAssocID="{F95A4A77-AEB4-4DDF-867E-7B6F6EC32051}" presName="rect1ChTx" presStyleLbl="alignAcc1" presStyleIdx="1" presStyleCnt="2" custLinFactNeighborX="-413" custLinFactNeighborY="-5243">
        <dgm:presLayoutVars>
          <dgm:bulletEnabled val="1"/>
        </dgm:presLayoutVars>
      </dgm:prSet>
      <dgm:spPr/>
      <dgm:t>
        <a:bodyPr/>
        <a:lstStyle/>
        <a:p>
          <a:endParaRPr lang="fr-FR"/>
        </a:p>
      </dgm:t>
    </dgm:pt>
    <dgm:pt modelId="{5BF274CD-B1E8-4DEF-8A90-B5C6AC5F6E8C}" type="pres">
      <dgm:prSet presAssocID="{C20F2EE5-7069-4D45-8914-2975ACB04DBA}" presName="rect2ParTx" presStyleLbl="alignAcc1" presStyleIdx="1" presStyleCnt="2">
        <dgm:presLayoutVars>
          <dgm:chMax val="1"/>
          <dgm:bulletEnabled val="1"/>
        </dgm:presLayoutVars>
      </dgm:prSet>
      <dgm:spPr/>
      <dgm:t>
        <a:bodyPr/>
        <a:lstStyle/>
        <a:p>
          <a:endParaRPr lang="fr-FR"/>
        </a:p>
      </dgm:t>
    </dgm:pt>
    <dgm:pt modelId="{4AEC0BD6-E78F-4FA3-A43A-A936A689E90D}" type="pres">
      <dgm:prSet presAssocID="{C20F2EE5-7069-4D45-8914-2975ACB04DBA}" presName="rect2ChTx" presStyleLbl="alignAcc1" presStyleIdx="1" presStyleCnt="2">
        <dgm:presLayoutVars>
          <dgm:bulletEnabled val="1"/>
        </dgm:presLayoutVars>
      </dgm:prSet>
      <dgm:spPr/>
      <dgm:t>
        <a:bodyPr/>
        <a:lstStyle/>
        <a:p>
          <a:endParaRPr lang="fr-FR"/>
        </a:p>
      </dgm:t>
    </dgm:pt>
  </dgm:ptLst>
  <dgm:cxnLst>
    <dgm:cxn modelId="{144092F0-90B1-42B4-AA28-C9014D897318}" type="presOf" srcId="{C20F2EE5-7069-4D45-8914-2975ACB04DBA}" destId="{5BF274CD-B1E8-4DEF-8A90-B5C6AC5F6E8C}" srcOrd="1" destOrd="0" presId="urn:microsoft.com/office/officeart/2005/8/layout/target3"/>
    <dgm:cxn modelId="{A1255BFA-8C58-46C5-AE67-EC24B4D12A96}" type="presOf" srcId="{12A24A32-A222-440C-ABBA-369E69A84881}" destId="{4AEC0BD6-E78F-4FA3-A43A-A936A689E90D}" srcOrd="0" destOrd="0" presId="urn:microsoft.com/office/officeart/2005/8/layout/target3"/>
    <dgm:cxn modelId="{682AB077-BBA6-4CC3-8E6F-F580D7C285F6}" type="presOf" srcId="{836C19CB-F356-442D-8ECE-B047493F79E7}" destId="{4EE2F9C2-3FDE-4413-B5AC-28C8F373E5A3}" srcOrd="0" destOrd="0" presId="urn:microsoft.com/office/officeart/2005/8/layout/target3"/>
    <dgm:cxn modelId="{53A8EE58-DB57-4897-8987-E3140DA10735}" srcId="{836C19CB-F356-442D-8ECE-B047493F79E7}" destId="{C20F2EE5-7069-4D45-8914-2975ACB04DBA}" srcOrd="1" destOrd="0" parTransId="{0399D5FF-0041-4EC4-B39E-23CA489804AB}" sibTransId="{0C0AB726-9908-4E3E-B9FD-19ED8FC67ADE}"/>
    <dgm:cxn modelId="{F4CA5142-6709-41E7-BB43-10407B206BA3}" type="presOf" srcId="{066362E3-0FCC-4179-BBA7-36DC8528B0A3}" destId="{B1FCB7F4-AFB2-4D3A-8016-1B1D178B4DF3}" srcOrd="0" destOrd="2" presId="urn:microsoft.com/office/officeart/2005/8/layout/target3"/>
    <dgm:cxn modelId="{B1563293-8F17-4B7A-9CC6-2974EB2F5228}" type="presOf" srcId="{8E216CAA-19EB-4291-BE39-F6298BDA3C11}" destId="{B1FCB7F4-AFB2-4D3A-8016-1B1D178B4DF3}" srcOrd="0" destOrd="0" presId="urn:microsoft.com/office/officeart/2005/8/layout/target3"/>
    <dgm:cxn modelId="{5B940D84-9B74-461D-A0FB-B28D37FC7734}" type="presOf" srcId="{F95A4A77-AEB4-4DDF-867E-7B6F6EC32051}" destId="{8376E1D1-6BA5-42E6-8D08-0897070E79A1}" srcOrd="1" destOrd="0" presId="urn:microsoft.com/office/officeart/2005/8/layout/target3"/>
    <dgm:cxn modelId="{1B6BEDEC-7623-469A-9888-C64141F8B60D}" type="presOf" srcId="{C20F2EE5-7069-4D45-8914-2975ACB04DBA}" destId="{FFCFE354-DA12-45A0-86BD-FBD965753360}" srcOrd="0" destOrd="0" presId="urn:microsoft.com/office/officeart/2005/8/layout/target3"/>
    <dgm:cxn modelId="{CCC8AEA7-5B8F-4288-88A8-C0965065A4A7}" srcId="{F95A4A77-AEB4-4DDF-867E-7B6F6EC32051}" destId="{8E216CAA-19EB-4291-BE39-F6298BDA3C11}" srcOrd="0" destOrd="0" parTransId="{F79DFB3E-CD10-4B81-B9CE-F3EE40CA6B32}" sibTransId="{21FD02A0-9179-474D-A47F-BDACA446F307}"/>
    <dgm:cxn modelId="{E84B8CE7-D687-4363-B21A-378000F712B8}" srcId="{F95A4A77-AEB4-4DDF-867E-7B6F6EC32051}" destId="{5F1BD4FC-6B7D-4BF8-B494-3D5C69E544A9}" srcOrd="1" destOrd="0" parTransId="{B77CA61B-D222-4067-9FCD-07061F6350B3}" sibTransId="{ED1C1F43-D300-4E1A-A24E-9320D7D99B34}"/>
    <dgm:cxn modelId="{834BAE88-F90E-4261-8E07-8C157A9B919B}" type="presOf" srcId="{F95A4A77-AEB4-4DDF-867E-7B6F6EC32051}" destId="{0F5DA62D-C53B-499E-B0CE-B7A1173C7A9B}" srcOrd="0" destOrd="0" presId="urn:microsoft.com/office/officeart/2005/8/layout/target3"/>
    <dgm:cxn modelId="{6448EE72-CB84-4AB3-AF16-E359DE5C3A83}" srcId="{F95A4A77-AEB4-4DDF-867E-7B6F6EC32051}" destId="{066362E3-0FCC-4179-BBA7-36DC8528B0A3}" srcOrd="2" destOrd="0" parTransId="{11EB2B53-F352-4341-A49C-0CB6740137C4}" sibTransId="{E213F360-A932-4BEF-800C-A98B3753A242}"/>
    <dgm:cxn modelId="{7DED8C3E-E978-4D4A-92A7-AEC66D7A82E9}" srcId="{C20F2EE5-7069-4D45-8914-2975ACB04DBA}" destId="{12A24A32-A222-440C-ABBA-369E69A84881}" srcOrd="0" destOrd="0" parTransId="{AFE86CDE-CD7B-4ACF-BD85-3311D344AFA5}" sibTransId="{4BC5FDAB-F05E-428B-8AF3-754262F97BC4}"/>
    <dgm:cxn modelId="{87D2DA6C-600B-4C77-B823-08A7FDDFD0F5}" srcId="{836C19CB-F356-442D-8ECE-B047493F79E7}" destId="{F95A4A77-AEB4-4DDF-867E-7B6F6EC32051}" srcOrd="0" destOrd="0" parTransId="{9BDF9471-A52F-4E97-A878-8E914CBE68D7}" sibTransId="{BDDDB804-7172-4013-B7C5-1D1B5A9A37C7}"/>
    <dgm:cxn modelId="{CC38FC11-D115-4A86-865B-F6AE05D121A8}" type="presOf" srcId="{5F1BD4FC-6B7D-4BF8-B494-3D5C69E544A9}" destId="{B1FCB7F4-AFB2-4D3A-8016-1B1D178B4DF3}" srcOrd="0" destOrd="1" presId="urn:microsoft.com/office/officeart/2005/8/layout/target3"/>
    <dgm:cxn modelId="{412E7663-EF24-4805-80DF-A120523604D2}" type="presParOf" srcId="{4EE2F9C2-3FDE-4413-B5AC-28C8F373E5A3}" destId="{96630C9D-5B8C-45E8-9772-C5E4BE8E1B92}" srcOrd="0" destOrd="0" presId="urn:microsoft.com/office/officeart/2005/8/layout/target3"/>
    <dgm:cxn modelId="{B8C2BD1D-09F2-4C04-B686-26F98214A652}" type="presParOf" srcId="{4EE2F9C2-3FDE-4413-B5AC-28C8F373E5A3}" destId="{9080BC3F-027A-4F56-9498-2F0B1E0062BB}" srcOrd="1" destOrd="0" presId="urn:microsoft.com/office/officeart/2005/8/layout/target3"/>
    <dgm:cxn modelId="{AF373336-A887-424E-B82C-2A7B865EF28B}" type="presParOf" srcId="{4EE2F9C2-3FDE-4413-B5AC-28C8F373E5A3}" destId="{0F5DA62D-C53B-499E-B0CE-B7A1173C7A9B}" srcOrd="2" destOrd="0" presId="urn:microsoft.com/office/officeart/2005/8/layout/target3"/>
    <dgm:cxn modelId="{17479C2A-542E-4E00-8515-D219EA8C078A}" type="presParOf" srcId="{4EE2F9C2-3FDE-4413-B5AC-28C8F373E5A3}" destId="{5BB650B5-07D3-4564-96E5-91BC0CEFB026}" srcOrd="3" destOrd="0" presId="urn:microsoft.com/office/officeart/2005/8/layout/target3"/>
    <dgm:cxn modelId="{388EE7A4-3595-4094-ADF4-5C8009CD9026}" type="presParOf" srcId="{4EE2F9C2-3FDE-4413-B5AC-28C8F373E5A3}" destId="{676A7E59-81B0-45B0-8053-F161841B7A28}" srcOrd="4" destOrd="0" presId="urn:microsoft.com/office/officeart/2005/8/layout/target3"/>
    <dgm:cxn modelId="{A50940C9-283D-4831-A822-73523D057A9C}" type="presParOf" srcId="{4EE2F9C2-3FDE-4413-B5AC-28C8F373E5A3}" destId="{FFCFE354-DA12-45A0-86BD-FBD965753360}" srcOrd="5" destOrd="0" presId="urn:microsoft.com/office/officeart/2005/8/layout/target3"/>
    <dgm:cxn modelId="{B313C09A-E14A-4CA6-86D6-3DB169CEC1A3}" type="presParOf" srcId="{4EE2F9C2-3FDE-4413-B5AC-28C8F373E5A3}" destId="{8376E1D1-6BA5-42E6-8D08-0897070E79A1}" srcOrd="6" destOrd="0" presId="urn:microsoft.com/office/officeart/2005/8/layout/target3"/>
    <dgm:cxn modelId="{1664C366-3C8B-492A-87D5-EE5FAB68DBE3}" type="presParOf" srcId="{4EE2F9C2-3FDE-4413-B5AC-28C8F373E5A3}" destId="{B1FCB7F4-AFB2-4D3A-8016-1B1D178B4DF3}" srcOrd="7" destOrd="0" presId="urn:microsoft.com/office/officeart/2005/8/layout/target3"/>
    <dgm:cxn modelId="{3FFCD8E5-C2A1-4D92-BA18-A7B8A0CAA093}" type="presParOf" srcId="{4EE2F9C2-3FDE-4413-B5AC-28C8F373E5A3}" destId="{5BF274CD-B1E8-4DEF-8A90-B5C6AC5F6E8C}" srcOrd="8" destOrd="0" presId="urn:microsoft.com/office/officeart/2005/8/layout/target3"/>
    <dgm:cxn modelId="{E81A32F6-29FC-4F42-9DB2-C48663AB0765}" type="presParOf" srcId="{4EE2F9C2-3FDE-4413-B5AC-28C8F373E5A3}" destId="{4AEC0BD6-E78F-4FA3-A43A-A936A689E90D}" srcOrd="9"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36C19CB-F356-442D-8ECE-B047493F79E7}"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F95A4A77-AEB4-4DDF-867E-7B6F6EC32051}">
      <dgm:prSet custT="1"/>
      <dgm:spPr/>
      <dgm:t>
        <a:bodyPr/>
        <a:lstStyle/>
        <a:p>
          <a:pPr rtl="0"/>
          <a:r>
            <a:rPr lang="fr-FR" sz="2600" b="1" dirty="0" smtClean="0">
              <a:latin typeface="Book Antiqua" pitchFamily="18" charset="0"/>
            </a:rPr>
            <a:t>La phase administrative</a:t>
          </a:r>
          <a:endParaRPr lang="fr-FR" sz="2600" b="1" dirty="0">
            <a:latin typeface="Book Antiqua" pitchFamily="18" charset="0"/>
          </a:endParaRPr>
        </a:p>
      </dgm:t>
    </dgm:pt>
    <dgm:pt modelId="{9BDF9471-A52F-4E97-A878-8E914CBE68D7}" type="parTrans" cxnId="{87D2DA6C-600B-4C77-B823-08A7FDDFD0F5}">
      <dgm:prSet/>
      <dgm:spPr/>
      <dgm:t>
        <a:bodyPr/>
        <a:lstStyle/>
        <a:p>
          <a:endParaRPr lang="fr-FR"/>
        </a:p>
      </dgm:t>
    </dgm:pt>
    <dgm:pt modelId="{BDDDB804-7172-4013-B7C5-1D1B5A9A37C7}" type="sibTrans" cxnId="{87D2DA6C-600B-4C77-B823-08A7FDDFD0F5}">
      <dgm:prSet/>
      <dgm:spPr/>
      <dgm:t>
        <a:bodyPr/>
        <a:lstStyle/>
        <a:p>
          <a:endParaRPr lang="fr-FR"/>
        </a:p>
      </dgm:t>
    </dgm:pt>
    <dgm:pt modelId="{C20F2EE5-7069-4D45-8914-2975ACB04DBA}">
      <dgm:prSet custT="1"/>
      <dgm:spPr/>
      <dgm:t>
        <a:bodyPr/>
        <a:lstStyle/>
        <a:p>
          <a:pPr rtl="0"/>
          <a:r>
            <a:rPr lang="fr-FR" sz="2600" b="1" dirty="0" smtClean="0">
              <a:latin typeface="Book Antiqua" pitchFamily="18" charset="0"/>
            </a:rPr>
            <a:t>La phase comptable</a:t>
          </a:r>
          <a:endParaRPr lang="fr-FR" sz="2600" dirty="0">
            <a:latin typeface="Book Antiqua" pitchFamily="18" charset="0"/>
          </a:endParaRPr>
        </a:p>
      </dgm:t>
    </dgm:pt>
    <dgm:pt modelId="{0399D5FF-0041-4EC4-B39E-23CA489804AB}" type="parTrans" cxnId="{53A8EE58-DB57-4897-8987-E3140DA10735}">
      <dgm:prSet/>
      <dgm:spPr/>
      <dgm:t>
        <a:bodyPr/>
        <a:lstStyle/>
        <a:p>
          <a:endParaRPr lang="fr-FR"/>
        </a:p>
      </dgm:t>
    </dgm:pt>
    <dgm:pt modelId="{0C0AB726-9908-4E3E-B9FD-19ED8FC67ADE}" type="sibTrans" cxnId="{53A8EE58-DB57-4897-8987-E3140DA10735}">
      <dgm:prSet/>
      <dgm:spPr/>
      <dgm:t>
        <a:bodyPr/>
        <a:lstStyle/>
        <a:p>
          <a:endParaRPr lang="fr-FR"/>
        </a:p>
      </dgm:t>
    </dgm:pt>
    <dgm:pt modelId="{12A24A32-A222-440C-ABBA-369E69A84881}">
      <dgm:prSet custT="1"/>
      <dgm:spPr/>
      <dgm:t>
        <a:bodyPr/>
        <a:lstStyle/>
        <a:p>
          <a:pPr rtl="0"/>
          <a:r>
            <a:rPr lang="fr-FR" sz="2600" b="1" dirty="0" smtClean="0">
              <a:latin typeface="Book Antiqua" pitchFamily="18" charset="0"/>
            </a:rPr>
            <a:t>Le recouvrement</a:t>
          </a:r>
          <a:endParaRPr lang="fr-FR" sz="2600" b="1" dirty="0">
            <a:latin typeface="Book Antiqua" pitchFamily="18" charset="0"/>
          </a:endParaRPr>
        </a:p>
      </dgm:t>
    </dgm:pt>
    <dgm:pt modelId="{AFE86CDE-CD7B-4ACF-BD85-3311D344AFA5}" type="parTrans" cxnId="{7DED8C3E-E978-4D4A-92A7-AEC66D7A82E9}">
      <dgm:prSet/>
      <dgm:spPr/>
      <dgm:t>
        <a:bodyPr/>
        <a:lstStyle/>
        <a:p>
          <a:endParaRPr lang="fr-FR"/>
        </a:p>
      </dgm:t>
    </dgm:pt>
    <dgm:pt modelId="{4BC5FDAB-F05E-428B-8AF3-754262F97BC4}" type="sibTrans" cxnId="{7DED8C3E-E978-4D4A-92A7-AEC66D7A82E9}">
      <dgm:prSet/>
      <dgm:spPr/>
      <dgm:t>
        <a:bodyPr/>
        <a:lstStyle/>
        <a:p>
          <a:endParaRPr lang="fr-FR"/>
        </a:p>
      </dgm:t>
    </dgm:pt>
    <dgm:pt modelId="{8E216CAA-19EB-4291-BE39-F6298BDA3C11}">
      <dgm:prSet custT="1"/>
      <dgm:spPr/>
      <dgm:t>
        <a:bodyPr/>
        <a:lstStyle/>
        <a:p>
          <a:pPr rtl="0"/>
          <a:r>
            <a:rPr lang="fr-FR" sz="2600" b="1" dirty="0" smtClean="0">
              <a:latin typeface="Book Antiqua" pitchFamily="18" charset="0"/>
            </a:rPr>
            <a:t>Les opération d’assiette, </a:t>
          </a:r>
          <a:endParaRPr lang="fr-FR" sz="2600" b="1" dirty="0">
            <a:latin typeface="Book Antiqua" pitchFamily="18" charset="0"/>
          </a:endParaRPr>
        </a:p>
      </dgm:t>
    </dgm:pt>
    <dgm:pt modelId="{F79DFB3E-CD10-4B81-B9CE-F3EE40CA6B32}" type="parTrans" cxnId="{CCC8AEA7-5B8F-4288-88A8-C0965065A4A7}">
      <dgm:prSet/>
      <dgm:spPr/>
      <dgm:t>
        <a:bodyPr/>
        <a:lstStyle/>
        <a:p>
          <a:endParaRPr lang="fr-FR"/>
        </a:p>
      </dgm:t>
    </dgm:pt>
    <dgm:pt modelId="{21FD02A0-9179-474D-A47F-BDACA446F307}" type="sibTrans" cxnId="{CCC8AEA7-5B8F-4288-88A8-C0965065A4A7}">
      <dgm:prSet/>
      <dgm:spPr/>
      <dgm:t>
        <a:bodyPr/>
        <a:lstStyle/>
        <a:p>
          <a:endParaRPr lang="fr-FR"/>
        </a:p>
      </dgm:t>
    </dgm:pt>
    <dgm:pt modelId="{5F1BD4FC-6B7D-4BF8-B494-3D5C69E544A9}">
      <dgm:prSet custT="1"/>
      <dgm:spPr/>
      <dgm:t>
        <a:bodyPr/>
        <a:lstStyle/>
        <a:p>
          <a:pPr rtl="0"/>
          <a:r>
            <a:rPr lang="fr-FR" sz="2600" b="1" dirty="0" smtClean="0">
              <a:latin typeface="Book Antiqua" pitchFamily="18" charset="0"/>
            </a:rPr>
            <a:t>la liquidation, </a:t>
          </a:r>
          <a:endParaRPr lang="fr-FR" sz="2600" b="1" dirty="0">
            <a:latin typeface="Book Antiqua" pitchFamily="18" charset="0"/>
          </a:endParaRPr>
        </a:p>
      </dgm:t>
    </dgm:pt>
    <dgm:pt modelId="{B77CA61B-D222-4067-9FCD-07061F6350B3}" type="parTrans" cxnId="{E84B8CE7-D687-4363-B21A-378000F712B8}">
      <dgm:prSet/>
      <dgm:spPr/>
      <dgm:t>
        <a:bodyPr/>
        <a:lstStyle/>
        <a:p>
          <a:endParaRPr lang="fr-FR"/>
        </a:p>
      </dgm:t>
    </dgm:pt>
    <dgm:pt modelId="{ED1C1F43-D300-4E1A-A24E-9320D7D99B34}" type="sibTrans" cxnId="{E84B8CE7-D687-4363-B21A-378000F712B8}">
      <dgm:prSet/>
      <dgm:spPr/>
      <dgm:t>
        <a:bodyPr/>
        <a:lstStyle/>
        <a:p>
          <a:endParaRPr lang="fr-FR"/>
        </a:p>
      </dgm:t>
    </dgm:pt>
    <dgm:pt modelId="{066362E3-0FCC-4179-BBA7-36DC8528B0A3}">
      <dgm:prSet custT="1"/>
      <dgm:spPr/>
      <dgm:t>
        <a:bodyPr/>
        <a:lstStyle/>
        <a:p>
          <a:pPr rtl="0"/>
          <a:r>
            <a:rPr lang="fr-FR" sz="2600" b="1" dirty="0" smtClean="0">
              <a:latin typeface="Book Antiqua" pitchFamily="18" charset="0"/>
            </a:rPr>
            <a:t>l'ordonnancement</a:t>
          </a:r>
          <a:endParaRPr lang="fr-FR" sz="2600" dirty="0">
            <a:latin typeface="Book Antiqua" pitchFamily="18" charset="0"/>
          </a:endParaRPr>
        </a:p>
      </dgm:t>
    </dgm:pt>
    <dgm:pt modelId="{11EB2B53-F352-4341-A49C-0CB6740137C4}" type="parTrans" cxnId="{6448EE72-CB84-4AB3-AF16-E359DE5C3A83}">
      <dgm:prSet/>
      <dgm:spPr/>
      <dgm:t>
        <a:bodyPr/>
        <a:lstStyle/>
        <a:p>
          <a:endParaRPr lang="fr-FR"/>
        </a:p>
      </dgm:t>
    </dgm:pt>
    <dgm:pt modelId="{E213F360-A932-4BEF-800C-A98B3753A242}" type="sibTrans" cxnId="{6448EE72-CB84-4AB3-AF16-E359DE5C3A83}">
      <dgm:prSet/>
      <dgm:spPr/>
      <dgm:t>
        <a:bodyPr/>
        <a:lstStyle/>
        <a:p>
          <a:endParaRPr lang="fr-FR"/>
        </a:p>
      </dgm:t>
    </dgm:pt>
    <dgm:pt modelId="{4EE2F9C2-3FDE-4413-B5AC-28C8F373E5A3}" type="pres">
      <dgm:prSet presAssocID="{836C19CB-F356-442D-8ECE-B047493F79E7}" presName="Name0" presStyleCnt="0">
        <dgm:presLayoutVars>
          <dgm:chMax val="7"/>
          <dgm:dir/>
          <dgm:animLvl val="lvl"/>
          <dgm:resizeHandles val="exact"/>
        </dgm:presLayoutVars>
      </dgm:prSet>
      <dgm:spPr/>
      <dgm:t>
        <a:bodyPr/>
        <a:lstStyle/>
        <a:p>
          <a:endParaRPr lang="fr-FR"/>
        </a:p>
      </dgm:t>
    </dgm:pt>
    <dgm:pt modelId="{96630C9D-5B8C-45E8-9772-C5E4BE8E1B92}" type="pres">
      <dgm:prSet presAssocID="{F95A4A77-AEB4-4DDF-867E-7B6F6EC32051}" presName="circle1" presStyleLbl="node1" presStyleIdx="0" presStyleCnt="2" custLinFactNeighborX="-3137" custLinFactNeighborY="-392"/>
      <dgm:spPr/>
    </dgm:pt>
    <dgm:pt modelId="{9080BC3F-027A-4F56-9498-2F0B1E0062BB}" type="pres">
      <dgm:prSet presAssocID="{F95A4A77-AEB4-4DDF-867E-7B6F6EC32051}" presName="space" presStyleCnt="0"/>
      <dgm:spPr/>
    </dgm:pt>
    <dgm:pt modelId="{0F5DA62D-C53B-499E-B0CE-B7A1173C7A9B}" type="pres">
      <dgm:prSet presAssocID="{F95A4A77-AEB4-4DDF-867E-7B6F6EC32051}" presName="rect1" presStyleLbl="alignAcc1" presStyleIdx="0" presStyleCnt="2" custLinFactNeighborX="-617" custLinFactNeighborY="-1176"/>
      <dgm:spPr/>
      <dgm:t>
        <a:bodyPr/>
        <a:lstStyle/>
        <a:p>
          <a:endParaRPr lang="fr-FR"/>
        </a:p>
      </dgm:t>
    </dgm:pt>
    <dgm:pt modelId="{5BB650B5-07D3-4564-96E5-91BC0CEFB026}" type="pres">
      <dgm:prSet presAssocID="{C20F2EE5-7069-4D45-8914-2975ACB04DBA}" presName="vertSpace2" presStyleLbl="node1" presStyleIdx="0" presStyleCnt="2"/>
      <dgm:spPr/>
    </dgm:pt>
    <dgm:pt modelId="{676A7E59-81B0-45B0-8053-F161841B7A28}" type="pres">
      <dgm:prSet presAssocID="{C20F2EE5-7069-4D45-8914-2975ACB04DBA}" presName="circle2" presStyleLbl="node1" presStyleIdx="1" presStyleCnt="2" custLinFactNeighborX="-7430" custLinFactNeighborY="-4128"/>
      <dgm:spPr/>
    </dgm:pt>
    <dgm:pt modelId="{FFCFE354-DA12-45A0-86BD-FBD965753360}" type="pres">
      <dgm:prSet presAssocID="{C20F2EE5-7069-4D45-8914-2975ACB04DBA}" presName="rect2" presStyleLbl="alignAcc1" presStyleIdx="1" presStyleCnt="2"/>
      <dgm:spPr/>
      <dgm:t>
        <a:bodyPr/>
        <a:lstStyle/>
        <a:p>
          <a:endParaRPr lang="fr-FR"/>
        </a:p>
      </dgm:t>
    </dgm:pt>
    <dgm:pt modelId="{8376E1D1-6BA5-42E6-8D08-0897070E79A1}" type="pres">
      <dgm:prSet presAssocID="{F95A4A77-AEB4-4DDF-867E-7B6F6EC32051}" presName="rect1ParTx" presStyleLbl="alignAcc1" presStyleIdx="1" presStyleCnt="2">
        <dgm:presLayoutVars>
          <dgm:chMax val="1"/>
          <dgm:bulletEnabled val="1"/>
        </dgm:presLayoutVars>
      </dgm:prSet>
      <dgm:spPr/>
      <dgm:t>
        <a:bodyPr/>
        <a:lstStyle/>
        <a:p>
          <a:endParaRPr lang="fr-FR"/>
        </a:p>
      </dgm:t>
    </dgm:pt>
    <dgm:pt modelId="{B1FCB7F4-AFB2-4D3A-8016-1B1D178B4DF3}" type="pres">
      <dgm:prSet presAssocID="{F95A4A77-AEB4-4DDF-867E-7B6F6EC32051}" presName="rect1ChTx" presStyleLbl="alignAcc1" presStyleIdx="1" presStyleCnt="2" custLinFactNeighborX="-413" custLinFactNeighborY="-5243">
        <dgm:presLayoutVars>
          <dgm:bulletEnabled val="1"/>
        </dgm:presLayoutVars>
      </dgm:prSet>
      <dgm:spPr/>
      <dgm:t>
        <a:bodyPr/>
        <a:lstStyle/>
        <a:p>
          <a:endParaRPr lang="fr-FR"/>
        </a:p>
      </dgm:t>
    </dgm:pt>
    <dgm:pt modelId="{5BF274CD-B1E8-4DEF-8A90-B5C6AC5F6E8C}" type="pres">
      <dgm:prSet presAssocID="{C20F2EE5-7069-4D45-8914-2975ACB04DBA}" presName="rect2ParTx" presStyleLbl="alignAcc1" presStyleIdx="1" presStyleCnt="2">
        <dgm:presLayoutVars>
          <dgm:chMax val="1"/>
          <dgm:bulletEnabled val="1"/>
        </dgm:presLayoutVars>
      </dgm:prSet>
      <dgm:spPr/>
      <dgm:t>
        <a:bodyPr/>
        <a:lstStyle/>
        <a:p>
          <a:endParaRPr lang="fr-FR"/>
        </a:p>
      </dgm:t>
    </dgm:pt>
    <dgm:pt modelId="{4AEC0BD6-E78F-4FA3-A43A-A936A689E90D}" type="pres">
      <dgm:prSet presAssocID="{C20F2EE5-7069-4D45-8914-2975ACB04DBA}" presName="rect2ChTx" presStyleLbl="alignAcc1" presStyleIdx="1" presStyleCnt="2">
        <dgm:presLayoutVars>
          <dgm:bulletEnabled val="1"/>
        </dgm:presLayoutVars>
      </dgm:prSet>
      <dgm:spPr/>
      <dgm:t>
        <a:bodyPr/>
        <a:lstStyle/>
        <a:p>
          <a:endParaRPr lang="fr-FR"/>
        </a:p>
      </dgm:t>
    </dgm:pt>
  </dgm:ptLst>
  <dgm:cxnLst>
    <dgm:cxn modelId="{103AC623-FD56-4720-ABEB-F77D91F35560}" type="presOf" srcId="{F95A4A77-AEB4-4DDF-867E-7B6F6EC32051}" destId="{0F5DA62D-C53B-499E-B0CE-B7A1173C7A9B}" srcOrd="0" destOrd="0" presId="urn:microsoft.com/office/officeart/2005/8/layout/target3"/>
    <dgm:cxn modelId="{53A8EE58-DB57-4897-8987-E3140DA10735}" srcId="{836C19CB-F356-442D-8ECE-B047493F79E7}" destId="{C20F2EE5-7069-4D45-8914-2975ACB04DBA}" srcOrd="1" destOrd="0" parTransId="{0399D5FF-0041-4EC4-B39E-23CA489804AB}" sibTransId="{0C0AB726-9908-4E3E-B9FD-19ED8FC67ADE}"/>
    <dgm:cxn modelId="{6105AC4C-D251-48FC-978B-B9084B34FBF7}" type="presOf" srcId="{12A24A32-A222-440C-ABBA-369E69A84881}" destId="{4AEC0BD6-E78F-4FA3-A43A-A936A689E90D}" srcOrd="0" destOrd="0" presId="urn:microsoft.com/office/officeart/2005/8/layout/target3"/>
    <dgm:cxn modelId="{8F53219D-C14A-4104-B77C-0E04F15F8BFF}" type="presOf" srcId="{C20F2EE5-7069-4D45-8914-2975ACB04DBA}" destId="{FFCFE354-DA12-45A0-86BD-FBD965753360}" srcOrd="0" destOrd="0" presId="urn:microsoft.com/office/officeart/2005/8/layout/target3"/>
    <dgm:cxn modelId="{CCC8AEA7-5B8F-4288-88A8-C0965065A4A7}" srcId="{F95A4A77-AEB4-4DDF-867E-7B6F6EC32051}" destId="{8E216CAA-19EB-4291-BE39-F6298BDA3C11}" srcOrd="0" destOrd="0" parTransId="{F79DFB3E-CD10-4B81-B9CE-F3EE40CA6B32}" sibTransId="{21FD02A0-9179-474D-A47F-BDACA446F307}"/>
    <dgm:cxn modelId="{C7A41488-650C-4888-886E-0FB943A322B1}" type="presOf" srcId="{C20F2EE5-7069-4D45-8914-2975ACB04DBA}" destId="{5BF274CD-B1E8-4DEF-8A90-B5C6AC5F6E8C}" srcOrd="1" destOrd="0" presId="urn:microsoft.com/office/officeart/2005/8/layout/target3"/>
    <dgm:cxn modelId="{AEEE33B0-3D59-45A0-96B9-D55115437058}" type="presOf" srcId="{066362E3-0FCC-4179-BBA7-36DC8528B0A3}" destId="{B1FCB7F4-AFB2-4D3A-8016-1B1D178B4DF3}" srcOrd="0" destOrd="2" presId="urn:microsoft.com/office/officeart/2005/8/layout/target3"/>
    <dgm:cxn modelId="{E84B8CE7-D687-4363-B21A-378000F712B8}" srcId="{F95A4A77-AEB4-4DDF-867E-7B6F6EC32051}" destId="{5F1BD4FC-6B7D-4BF8-B494-3D5C69E544A9}" srcOrd="1" destOrd="0" parTransId="{B77CA61B-D222-4067-9FCD-07061F6350B3}" sibTransId="{ED1C1F43-D300-4E1A-A24E-9320D7D99B34}"/>
    <dgm:cxn modelId="{6448EE72-CB84-4AB3-AF16-E359DE5C3A83}" srcId="{F95A4A77-AEB4-4DDF-867E-7B6F6EC32051}" destId="{066362E3-0FCC-4179-BBA7-36DC8528B0A3}" srcOrd="2" destOrd="0" parTransId="{11EB2B53-F352-4341-A49C-0CB6740137C4}" sibTransId="{E213F360-A932-4BEF-800C-A98B3753A242}"/>
    <dgm:cxn modelId="{05807CEB-458F-49D6-8CFD-D4AD8D6A597E}" type="presOf" srcId="{F95A4A77-AEB4-4DDF-867E-7B6F6EC32051}" destId="{8376E1D1-6BA5-42E6-8D08-0897070E79A1}" srcOrd="1" destOrd="0" presId="urn:microsoft.com/office/officeart/2005/8/layout/target3"/>
    <dgm:cxn modelId="{7DED8C3E-E978-4D4A-92A7-AEC66D7A82E9}" srcId="{C20F2EE5-7069-4D45-8914-2975ACB04DBA}" destId="{12A24A32-A222-440C-ABBA-369E69A84881}" srcOrd="0" destOrd="0" parTransId="{AFE86CDE-CD7B-4ACF-BD85-3311D344AFA5}" sibTransId="{4BC5FDAB-F05E-428B-8AF3-754262F97BC4}"/>
    <dgm:cxn modelId="{AB4824EF-A041-4CB7-948C-F17901C8DB17}" type="presOf" srcId="{8E216CAA-19EB-4291-BE39-F6298BDA3C11}" destId="{B1FCB7F4-AFB2-4D3A-8016-1B1D178B4DF3}" srcOrd="0" destOrd="0" presId="urn:microsoft.com/office/officeart/2005/8/layout/target3"/>
    <dgm:cxn modelId="{87D2DA6C-600B-4C77-B823-08A7FDDFD0F5}" srcId="{836C19CB-F356-442D-8ECE-B047493F79E7}" destId="{F95A4A77-AEB4-4DDF-867E-7B6F6EC32051}" srcOrd="0" destOrd="0" parTransId="{9BDF9471-A52F-4E97-A878-8E914CBE68D7}" sibTransId="{BDDDB804-7172-4013-B7C5-1D1B5A9A37C7}"/>
    <dgm:cxn modelId="{CA9F4627-6361-41F5-B2D4-141F24D3E6E3}" type="presOf" srcId="{5F1BD4FC-6B7D-4BF8-B494-3D5C69E544A9}" destId="{B1FCB7F4-AFB2-4D3A-8016-1B1D178B4DF3}" srcOrd="0" destOrd="1" presId="urn:microsoft.com/office/officeart/2005/8/layout/target3"/>
    <dgm:cxn modelId="{7C9F0C4B-99BC-46F9-93B8-1B5691A0FBAA}" type="presOf" srcId="{836C19CB-F356-442D-8ECE-B047493F79E7}" destId="{4EE2F9C2-3FDE-4413-B5AC-28C8F373E5A3}" srcOrd="0" destOrd="0" presId="urn:microsoft.com/office/officeart/2005/8/layout/target3"/>
    <dgm:cxn modelId="{EA9B0777-6384-43A1-A3D9-94737F13C7AF}" type="presParOf" srcId="{4EE2F9C2-3FDE-4413-B5AC-28C8F373E5A3}" destId="{96630C9D-5B8C-45E8-9772-C5E4BE8E1B92}" srcOrd="0" destOrd="0" presId="urn:microsoft.com/office/officeart/2005/8/layout/target3"/>
    <dgm:cxn modelId="{EA743E69-AE5B-4BF6-A7FD-2FB87D71FC62}" type="presParOf" srcId="{4EE2F9C2-3FDE-4413-B5AC-28C8F373E5A3}" destId="{9080BC3F-027A-4F56-9498-2F0B1E0062BB}" srcOrd="1" destOrd="0" presId="urn:microsoft.com/office/officeart/2005/8/layout/target3"/>
    <dgm:cxn modelId="{ADB374B7-C6AE-4D9A-8AD5-DC29336B5D74}" type="presParOf" srcId="{4EE2F9C2-3FDE-4413-B5AC-28C8F373E5A3}" destId="{0F5DA62D-C53B-499E-B0CE-B7A1173C7A9B}" srcOrd="2" destOrd="0" presId="urn:microsoft.com/office/officeart/2005/8/layout/target3"/>
    <dgm:cxn modelId="{6C32E9F9-58A0-4E99-ACB8-3F0F0399F7A7}" type="presParOf" srcId="{4EE2F9C2-3FDE-4413-B5AC-28C8F373E5A3}" destId="{5BB650B5-07D3-4564-96E5-91BC0CEFB026}" srcOrd="3" destOrd="0" presId="urn:microsoft.com/office/officeart/2005/8/layout/target3"/>
    <dgm:cxn modelId="{54606FE8-6E59-43E8-A786-09A2E450F56F}" type="presParOf" srcId="{4EE2F9C2-3FDE-4413-B5AC-28C8F373E5A3}" destId="{676A7E59-81B0-45B0-8053-F161841B7A28}" srcOrd="4" destOrd="0" presId="urn:microsoft.com/office/officeart/2005/8/layout/target3"/>
    <dgm:cxn modelId="{9A43CCAC-2F48-4B8D-911B-0DEB27193DF5}" type="presParOf" srcId="{4EE2F9C2-3FDE-4413-B5AC-28C8F373E5A3}" destId="{FFCFE354-DA12-45A0-86BD-FBD965753360}" srcOrd="5" destOrd="0" presId="urn:microsoft.com/office/officeart/2005/8/layout/target3"/>
    <dgm:cxn modelId="{FBCD25A8-9574-4EC0-A0F8-8E493F7F5616}" type="presParOf" srcId="{4EE2F9C2-3FDE-4413-B5AC-28C8F373E5A3}" destId="{8376E1D1-6BA5-42E6-8D08-0897070E79A1}" srcOrd="6" destOrd="0" presId="urn:microsoft.com/office/officeart/2005/8/layout/target3"/>
    <dgm:cxn modelId="{1C49AA5B-8EF5-4E1E-8973-DD4B6CF7F017}" type="presParOf" srcId="{4EE2F9C2-3FDE-4413-B5AC-28C8F373E5A3}" destId="{B1FCB7F4-AFB2-4D3A-8016-1B1D178B4DF3}" srcOrd="7" destOrd="0" presId="urn:microsoft.com/office/officeart/2005/8/layout/target3"/>
    <dgm:cxn modelId="{881A92F5-29AE-453D-B752-9AE2B365D028}" type="presParOf" srcId="{4EE2F9C2-3FDE-4413-B5AC-28C8F373E5A3}" destId="{5BF274CD-B1E8-4DEF-8A90-B5C6AC5F6E8C}" srcOrd="8" destOrd="0" presId="urn:microsoft.com/office/officeart/2005/8/layout/target3"/>
    <dgm:cxn modelId="{22FD03FF-5B92-4C4D-8890-36EA696C2984}" type="presParOf" srcId="{4EE2F9C2-3FDE-4413-B5AC-28C8F373E5A3}" destId="{4AEC0BD6-E78F-4FA3-A43A-A936A689E90D}" srcOrd="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49BCDF-EAB5-4BD9-BCE9-3351C6A758AE}">
      <dsp:nvSpPr>
        <dsp:cNvPr id="0" name=""/>
        <dsp:cNvSpPr/>
      </dsp:nvSpPr>
      <dsp:spPr>
        <a:xfrm rot="16200000">
          <a:off x="-1048356" y="1052182"/>
          <a:ext cx="4824247" cy="2719881"/>
        </a:xfrm>
        <a:prstGeom prst="flowChartManualOperati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0" rIns="152400" bIns="0" numCol="1" spcCol="1270" anchor="t" anchorCtr="0">
          <a:noAutofit/>
        </a:bodyPr>
        <a:lstStyle/>
        <a:p>
          <a:pPr lvl="0" algn="l" defTabSz="1066800">
            <a:lnSpc>
              <a:spcPct val="90000"/>
            </a:lnSpc>
            <a:spcBef>
              <a:spcPct val="0"/>
            </a:spcBef>
            <a:spcAft>
              <a:spcPct val="35000"/>
            </a:spcAft>
          </a:pPr>
          <a:r>
            <a:rPr lang="fr-FR" sz="2400" b="1" kern="1200" smtClean="0">
              <a:latin typeface="Calibri" pitchFamily="34" charset="0"/>
            </a:rPr>
            <a:t> </a:t>
          </a:r>
          <a:r>
            <a:rPr lang="fr-FR" sz="2600" b="1" u="sng" kern="1200" smtClean="0">
              <a:latin typeface="Book Antiqua" pitchFamily="18" charset="0"/>
            </a:rPr>
            <a:t>Généralités </a:t>
          </a:r>
          <a:endParaRPr lang="fr-FR" sz="2600" u="sng" kern="1200" dirty="0">
            <a:latin typeface="Book Antiqua" pitchFamily="18" charset="0"/>
          </a:endParaRPr>
        </a:p>
        <a:p>
          <a:pPr marL="228600" lvl="1" indent="-228600" algn="l" defTabSz="1155700">
            <a:lnSpc>
              <a:spcPct val="90000"/>
            </a:lnSpc>
            <a:spcBef>
              <a:spcPct val="0"/>
            </a:spcBef>
            <a:spcAft>
              <a:spcPct val="15000"/>
            </a:spcAft>
            <a:buChar char="••"/>
          </a:pPr>
          <a:r>
            <a:rPr lang="fr-FR" sz="2600" b="1" kern="1200" dirty="0" smtClean="0">
              <a:latin typeface="Book Antiqua" pitchFamily="18" charset="0"/>
            </a:rPr>
            <a:t>Définitions</a:t>
          </a:r>
        </a:p>
        <a:p>
          <a:pPr marL="228600" lvl="1" indent="-228600" algn="l" defTabSz="1155700">
            <a:lnSpc>
              <a:spcPct val="90000"/>
            </a:lnSpc>
            <a:spcBef>
              <a:spcPct val="0"/>
            </a:spcBef>
            <a:spcAft>
              <a:spcPct val="15000"/>
            </a:spcAft>
            <a:buChar char="••"/>
          </a:pPr>
          <a:r>
            <a:rPr lang="fr-FR" sz="2600" b="1" kern="1200" dirty="0" smtClean="0">
              <a:latin typeface="Book Antiqua" pitchFamily="18" charset="0"/>
            </a:rPr>
            <a:t>Principes budgétaires</a:t>
          </a:r>
          <a:br>
            <a:rPr lang="fr-FR" sz="2600" b="1" kern="1200" dirty="0" smtClean="0">
              <a:latin typeface="Book Antiqua" pitchFamily="18" charset="0"/>
            </a:rPr>
          </a:br>
          <a:endParaRPr lang="fr-FR" sz="2600" b="1" kern="1200" dirty="0" smtClean="0">
            <a:latin typeface="Book Antiqua" pitchFamily="18" charset="0"/>
          </a:endParaRPr>
        </a:p>
      </dsp:txBody>
      <dsp:txXfrm rot="5400000">
        <a:off x="3827" y="964848"/>
        <a:ext cx="2719881" cy="2894549"/>
      </dsp:txXfrm>
    </dsp:sp>
    <dsp:sp modelId="{BE26A3E6-DF6A-4242-A44F-9C1064E8BC31}">
      <dsp:nvSpPr>
        <dsp:cNvPr id="0" name=""/>
        <dsp:cNvSpPr/>
      </dsp:nvSpPr>
      <dsp:spPr>
        <a:xfrm rot="16200000">
          <a:off x="2710303" y="176133"/>
          <a:ext cx="4824247" cy="4471979"/>
        </a:xfrm>
        <a:prstGeom prst="flowChartManualOperati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65100" tIns="0" rIns="165100" bIns="0" numCol="1" spcCol="1270" anchor="t" anchorCtr="0">
          <a:noAutofit/>
        </a:bodyPr>
        <a:lstStyle/>
        <a:p>
          <a:pPr lvl="0" algn="l" defTabSz="1155700">
            <a:lnSpc>
              <a:spcPct val="90000"/>
            </a:lnSpc>
            <a:spcBef>
              <a:spcPct val="0"/>
            </a:spcBef>
            <a:spcAft>
              <a:spcPct val="35000"/>
            </a:spcAft>
          </a:pPr>
          <a:r>
            <a:rPr lang="fr-FR" sz="2600" b="1" u="sng" kern="1200" dirty="0" smtClean="0">
              <a:latin typeface="Book Antiqua" pitchFamily="18" charset="0"/>
            </a:rPr>
            <a:t>Documents  budgétaires</a:t>
          </a:r>
          <a:endParaRPr lang="fr-FR" sz="2600" u="sng" kern="1200" dirty="0">
            <a:latin typeface="Book Antiqua" pitchFamily="18" charset="0"/>
          </a:endParaRPr>
        </a:p>
        <a:p>
          <a:pPr marL="228600" lvl="1" indent="-228600" algn="l" defTabSz="1155700">
            <a:lnSpc>
              <a:spcPct val="90000"/>
            </a:lnSpc>
            <a:spcBef>
              <a:spcPct val="0"/>
            </a:spcBef>
            <a:spcAft>
              <a:spcPct val="15000"/>
            </a:spcAft>
            <a:buChar char="••"/>
          </a:pPr>
          <a:r>
            <a:rPr lang="fr-FR" sz="2600" b="1" kern="1200" dirty="0" smtClean="0">
              <a:latin typeface="Book Antiqua" pitchFamily="18" charset="0"/>
            </a:rPr>
            <a:t>Budget primitif </a:t>
          </a:r>
        </a:p>
        <a:p>
          <a:pPr marL="228600" lvl="1" indent="-228600" algn="l" defTabSz="1155700">
            <a:lnSpc>
              <a:spcPct val="90000"/>
            </a:lnSpc>
            <a:spcBef>
              <a:spcPct val="0"/>
            </a:spcBef>
            <a:spcAft>
              <a:spcPct val="15000"/>
            </a:spcAft>
            <a:buChar char="••"/>
          </a:pPr>
          <a:r>
            <a:rPr lang="fr-FR" sz="2600" b="1" kern="1200" dirty="0" smtClean="0">
              <a:latin typeface="Book Antiqua" pitchFamily="18" charset="0"/>
            </a:rPr>
            <a:t>Budget supplémentaire</a:t>
          </a:r>
        </a:p>
        <a:p>
          <a:pPr marL="228600" lvl="1" indent="-228600" algn="l" defTabSz="1155700">
            <a:lnSpc>
              <a:spcPct val="90000"/>
            </a:lnSpc>
            <a:spcBef>
              <a:spcPct val="0"/>
            </a:spcBef>
            <a:spcAft>
              <a:spcPct val="15000"/>
            </a:spcAft>
            <a:buChar char="••"/>
          </a:pPr>
          <a:r>
            <a:rPr lang="fr-FR" sz="2600" b="1" kern="1200" dirty="0" smtClean="0">
              <a:latin typeface="Book Antiqua" pitchFamily="18" charset="0"/>
            </a:rPr>
            <a:t>Décisions modificatives</a:t>
          </a:r>
        </a:p>
        <a:p>
          <a:pPr marL="228600" lvl="1" indent="-228600" algn="l" defTabSz="1155700">
            <a:lnSpc>
              <a:spcPct val="90000"/>
            </a:lnSpc>
            <a:spcBef>
              <a:spcPct val="0"/>
            </a:spcBef>
            <a:spcAft>
              <a:spcPct val="15000"/>
            </a:spcAft>
            <a:buChar char="••"/>
          </a:pPr>
          <a:r>
            <a:rPr lang="fr-FR" sz="2600" b="1" kern="1200" dirty="0" smtClean="0">
              <a:latin typeface="Book Antiqua" pitchFamily="18" charset="0"/>
            </a:rPr>
            <a:t>Budgets annexes et les Budgets autonomes</a:t>
          </a:r>
        </a:p>
        <a:p>
          <a:pPr marL="171450" lvl="1" indent="-171450" algn="l" defTabSz="800100">
            <a:lnSpc>
              <a:spcPct val="90000"/>
            </a:lnSpc>
            <a:spcBef>
              <a:spcPct val="0"/>
            </a:spcBef>
            <a:spcAft>
              <a:spcPct val="15000"/>
            </a:spcAft>
            <a:buChar char="••"/>
          </a:pPr>
          <a:endParaRPr lang="fr-FR" sz="1800" b="1" kern="1200" dirty="0" smtClean="0">
            <a:solidFill>
              <a:srgbClr val="002060"/>
            </a:solidFill>
            <a:latin typeface="Book Antiqua" pitchFamily="18" charset="0"/>
          </a:endParaRPr>
        </a:p>
      </dsp:txBody>
      <dsp:txXfrm rot="5400000">
        <a:off x="2886437" y="964848"/>
        <a:ext cx="4471979" cy="2894549"/>
      </dsp:txXfrm>
    </dsp:sp>
    <dsp:sp modelId="{A04DE5FA-AC2A-44A7-B523-00FC7EBB24CD}">
      <dsp:nvSpPr>
        <dsp:cNvPr id="0" name=""/>
        <dsp:cNvSpPr/>
      </dsp:nvSpPr>
      <dsp:spPr>
        <a:xfrm rot="16200000">
          <a:off x="6798805" y="722340"/>
          <a:ext cx="4824247" cy="3379565"/>
        </a:xfrm>
        <a:prstGeom prst="flowChartManualOperati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65100" tIns="0" rIns="165100" bIns="0" numCol="1" spcCol="1270" anchor="t" anchorCtr="0">
          <a:noAutofit/>
        </a:bodyPr>
        <a:lstStyle/>
        <a:p>
          <a:pPr lvl="0" algn="l" defTabSz="1155700">
            <a:lnSpc>
              <a:spcPct val="90000"/>
            </a:lnSpc>
            <a:spcBef>
              <a:spcPct val="0"/>
            </a:spcBef>
            <a:spcAft>
              <a:spcPct val="35000"/>
            </a:spcAft>
          </a:pPr>
          <a:r>
            <a:rPr lang="fr-FR" sz="2600" b="1" u="sng" kern="1200" dirty="0" smtClean="0">
              <a:latin typeface="Book Antiqua" pitchFamily="18" charset="0"/>
            </a:rPr>
            <a:t>Structuration  du budget</a:t>
          </a:r>
        </a:p>
        <a:p>
          <a:pPr marL="228600" lvl="1" indent="-228600" algn="l" defTabSz="1155700">
            <a:lnSpc>
              <a:spcPct val="90000"/>
            </a:lnSpc>
            <a:spcBef>
              <a:spcPct val="0"/>
            </a:spcBef>
            <a:spcAft>
              <a:spcPct val="15000"/>
            </a:spcAft>
            <a:buChar char="••"/>
          </a:pPr>
          <a:r>
            <a:rPr lang="fr-FR" sz="2600" b="1" kern="1200" dirty="0" smtClean="0">
              <a:latin typeface="Book Antiqua" pitchFamily="18" charset="0"/>
            </a:rPr>
            <a:t>Générales</a:t>
          </a:r>
        </a:p>
        <a:p>
          <a:pPr marL="228600" lvl="1" indent="-228600" algn="l" defTabSz="1155700">
            <a:lnSpc>
              <a:spcPct val="90000"/>
            </a:lnSpc>
            <a:spcBef>
              <a:spcPct val="0"/>
            </a:spcBef>
            <a:spcAft>
              <a:spcPct val="15000"/>
            </a:spcAft>
            <a:buChar char="••"/>
          </a:pPr>
          <a:r>
            <a:rPr lang="fr-FR" sz="2600" b="1" kern="1200" dirty="0" smtClean="0">
              <a:latin typeface="Book Antiqua" pitchFamily="18" charset="0"/>
            </a:rPr>
            <a:t>Fonctionnement</a:t>
          </a:r>
        </a:p>
        <a:p>
          <a:pPr marL="228600" lvl="1" indent="-228600" algn="l" defTabSz="1155700">
            <a:lnSpc>
              <a:spcPct val="90000"/>
            </a:lnSpc>
            <a:spcBef>
              <a:spcPct val="0"/>
            </a:spcBef>
            <a:spcAft>
              <a:spcPct val="15000"/>
            </a:spcAft>
            <a:buChar char="••"/>
          </a:pPr>
          <a:r>
            <a:rPr lang="fr-FR" sz="2600" b="1" kern="1200" dirty="0" smtClean="0">
              <a:latin typeface="Book Antiqua" pitchFamily="18" charset="0"/>
            </a:rPr>
            <a:t>Investissement</a:t>
          </a:r>
        </a:p>
        <a:p>
          <a:pPr marL="228600" lvl="1" indent="-228600" algn="l" defTabSz="1155700">
            <a:lnSpc>
              <a:spcPct val="90000"/>
            </a:lnSpc>
            <a:spcBef>
              <a:spcPct val="0"/>
            </a:spcBef>
            <a:spcAft>
              <a:spcPct val="15000"/>
            </a:spcAft>
            <a:buChar char="••"/>
          </a:pPr>
          <a:r>
            <a:rPr lang="fr-FR" sz="2600" b="1" kern="1200" dirty="0" smtClean="0">
              <a:latin typeface="Book Antiqua" pitchFamily="18" charset="0"/>
            </a:rPr>
            <a:t>Balance générale </a:t>
          </a:r>
        </a:p>
        <a:p>
          <a:pPr marL="228600" lvl="1" indent="-228600" algn="l" defTabSz="1155700">
            <a:lnSpc>
              <a:spcPct val="90000"/>
            </a:lnSpc>
            <a:spcBef>
              <a:spcPct val="0"/>
            </a:spcBef>
            <a:spcAft>
              <a:spcPct val="15000"/>
            </a:spcAft>
            <a:buChar char="••"/>
          </a:pPr>
          <a:r>
            <a:rPr lang="fr-FR" sz="2600" b="1" kern="1200" dirty="0" smtClean="0">
              <a:latin typeface="Book Antiqua" pitchFamily="18" charset="0"/>
            </a:rPr>
            <a:t>Etats annexes du budget</a:t>
          </a:r>
        </a:p>
        <a:p>
          <a:pPr marL="228600" lvl="1" indent="-228600" algn="l" defTabSz="1155700">
            <a:lnSpc>
              <a:spcPct val="90000"/>
            </a:lnSpc>
            <a:spcBef>
              <a:spcPct val="0"/>
            </a:spcBef>
            <a:spcAft>
              <a:spcPct val="15000"/>
            </a:spcAft>
            <a:buChar char="••"/>
          </a:pPr>
          <a:endParaRPr lang="fr-FR" sz="2600" b="1" kern="1200" dirty="0" smtClean="0">
            <a:solidFill>
              <a:srgbClr val="002060"/>
            </a:solidFill>
            <a:latin typeface="Book Antiqua" pitchFamily="18" charset="0"/>
          </a:endParaRPr>
        </a:p>
      </dsp:txBody>
      <dsp:txXfrm rot="5400000">
        <a:off x="7521146" y="964848"/>
        <a:ext cx="3379565" cy="289454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3B1D78-67A2-4A34-81CE-7D567AE85A0B}">
      <dsp:nvSpPr>
        <dsp:cNvPr id="0" name=""/>
        <dsp:cNvSpPr/>
      </dsp:nvSpPr>
      <dsp:spPr>
        <a:xfrm>
          <a:off x="2013040" y="763233"/>
          <a:ext cx="4504618" cy="4504618"/>
        </a:xfrm>
        <a:prstGeom prst="blockArc">
          <a:avLst>
            <a:gd name="adj1" fmla="val 9000000"/>
            <a:gd name="adj2" fmla="val 16200000"/>
            <a:gd name="adj3" fmla="val 46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C222EAE-6B67-40DC-999C-46F8C64D95E7}">
      <dsp:nvSpPr>
        <dsp:cNvPr id="0" name=""/>
        <dsp:cNvSpPr/>
      </dsp:nvSpPr>
      <dsp:spPr>
        <a:xfrm>
          <a:off x="2013040" y="763233"/>
          <a:ext cx="4504618" cy="4504618"/>
        </a:xfrm>
        <a:prstGeom prst="blockArc">
          <a:avLst>
            <a:gd name="adj1" fmla="val 1800000"/>
            <a:gd name="adj2" fmla="val 9000000"/>
            <a:gd name="adj3" fmla="val 46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988986-B0D9-4D63-B8FE-4E78FF4E59F6}">
      <dsp:nvSpPr>
        <dsp:cNvPr id="0" name=""/>
        <dsp:cNvSpPr/>
      </dsp:nvSpPr>
      <dsp:spPr>
        <a:xfrm>
          <a:off x="2013040" y="763233"/>
          <a:ext cx="4504618" cy="4504618"/>
        </a:xfrm>
        <a:prstGeom prst="blockArc">
          <a:avLst>
            <a:gd name="adj1" fmla="val 16200000"/>
            <a:gd name="adj2" fmla="val 1800000"/>
            <a:gd name="adj3" fmla="val 46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8D58FCA-8BD2-43A2-BE4E-C9376E14F643}">
      <dsp:nvSpPr>
        <dsp:cNvPr id="0" name=""/>
        <dsp:cNvSpPr/>
      </dsp:nvSpPr>
      <dsp:spPr>
        <a:xfrm>
          <a:off x="3227980" y="1978173"/>
          <a:ext cx="2074738" cy="207473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fr-FR" sz="2400" b="1" kern="1200" dirty="0" smtClean="0"/>
            <a:t>Budget</a:t>
          </a:r>
          <a:endParaRPr lang="fr-FR" sz="2400" b="1" kern="1200" dirty="0"/>
        </a:p>
      </dsp:txBody>
      <dsp:txXfrm>
        <a:off x="3531818" y="2282011"/>
        <a:ext cx="1467062" cy="1467062"/>
      </dsp:txXfrm>
    </dsp:sp>
    <dsp:sp modelId="{3C0940FE-0A09-48A6-BFCE-88FAE673B55A}">
      <dsp:nvSpPr>
        <dsp:cNvPr id="0" name=""/>
        <dsp:cNvSpPr/>
      </dsp:nvSpPr>
      <dsp:spPr>
        <a:xfrm>
          <a:off x="3343331" y="-88659"/>
          <a:ext cx="1844035" cy="180835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fr-FR" sz="2400" b="1" kern="1200" dirty="0" smtClean="0"/>
            <a:t>Prévision</a:t>
          </a:r>
          <a:endParaRPr lang="fr-FR" sz="2400" b="1" kern="1200" dirty="0"/>
        </a:p>
      </dsp:txBody>
      <dsp:txXfrm>
        <a:off x="3613384" y="176168"/>
        <a:ext cx="1303929" cy="1278698"/>
      </dsp:txXfrm>
    </dsp:sp>
    <dsp:sp modelId="{3E8C8F78-29F6-4086-9824-981584666A8F}">
      <dsp:nvSpPr>
        <dsp:cNvPr id="0" name=""/>
        <dsp:cNvSpPr/>
      </dsp:nvSpPr>
      <dsp:spPr>
        <a:xfrm>
          <a:off x="5009958" y="3140949"/>
          <a:ext cx="2321339" cy="19492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fr-FR" sz="2400" b="1" kern="1200" dirty="0" smtClean="0"/>
            <a:t>Autorisation</a:t>
          </a:r>
          <a:endParaRPr lang="fr-FR" sz="2400" b="1" kern="1200" dirty="0"/>
        </a:p>
      </dsp:txBody>
      <dsp:txXfrm>
        <a:off x="5349910" y="3426404"/>
        <a:ext cx="1641435" cy="1378302"/>
      </dsp:txXfrm>
    </dsp:sp>
    <dsp:sp modelId="{9225434E-7D56-4AB1-A285-B321095E7E31}">
      <dsp:nvSpPr>
        <dsp:cNvPr id="0" name=""/>
        <dsp:cNvSpPr/>
      </dsp:nvSpPr>
      <dsp:spPr>
        <a:xfrm>
          <a:off x="1340261" y="3169923"/>
          <a:ext cx="2039619" cy="189126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fr-FR" sz="2400" b="1" kern="1200" dirty="0" smtClean="0"/>
            <a:t>Périodique</a:t>
          </a:r>
          <a:endParaRPr lang="fr-FR" sz="2400" b="1" kern="1200" dirty="0"/>
        </a:p>
      </dsp:txBody>
      <dsp:txXfrm>
        <a:off x="1638956" y="3446892"/>
        <a:ext cx="1442229" cy="13373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EA2DF9-B720-408F-BBE4-166A28519380}">
      <dsp:nvSpPr>
        <dsp:cNvPr id="0" name=""/>
        <dsp:cNvSpPr/>
      </dsp:nvSpPr>
      <dsp:spPr>
        <a:xfrm>
          <a:off x="4351068" y="1243558"/>
          <a:ext cx="1691750" cy="169195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2409286-4FB3-493B-9B6D-7BA676FECB05}">
      <dsp:nvSpPr>
        <dsp:cNvPr id="0" name=""/>
        <dsp:cNvSpPr/>
      </dsp:nvSpPr>
      <dsp:spPr>
        <a:xfrm>
          <a:off x="3699121" y="51739"/>
          <a:ext cx="2333426" cy="103737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1244600" rtl="0">
            <a:lnSpc>
              <a:spcPct val="90000"/>
            </a:lnSpc>
            <a:spcBef>
              <a:spcPct val="0"/>
            </a:spcBef>
            <a:spcAft>
              <a:spcPct val="35000"/>
            </a:spcAft>
          </a:pPr>
          <a:r>
            <a:rPr lang="fr-FR" sz="2800" b="1" kern="1200" dirty="0" smtClean="0">
              <a:latin typeface="Book Antiqua" pitchFamily="18" charset="0"/>
            </a:rPr>
            <a:t>L’ annualité budgétaire</a:t>
          </a:r>
          <a:r>
            <a:rPr lang="fr-FR" sz="2800" kern="1200" dirty="0" smtClean="0">
              <a:latin typeface="Book Antiqua" pitchFamily="18" charset="0"/>
            </a:rPr>
            <a:t> </a:t>
          </a:r>
          <a:endParaRPr lang="fr-FR" sz="2800" kern="1200" dirty="0">
            <a:latin typeface="Book Antiqua" pitchFamily="18" charset="0"/>
          </a:endParaRPr>
        </a:p>
      </dsp:txBody>
      <dsp:txXfrm>
        <a:off x="3699121" y="51739"/>
        <a:ext cx="2333426" cy="1037374"/>
      </dsp:txXfrm>
    </dsp:sp>
    <dsp:sp modelId="{1619C7A6-3DB1-4CF1-BCE4-5191A521C081}">
      <dsp:nvSpPr>
        <dsp:cNvPr id="0" name=""/>
        <dsp:cNvSpPr/>
      </dsp:nvSpPr>
      <dsp:spPr>
        <a:xfrm>
          <a:off x="4847315" y="1482154"/>
          <a:ext cx="1691750" cy="169195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C9C51C26-198E-453A-B1C0-CD2D04D2F79D}">
      <dsp:nvSpPr>
        <dsp:cNvPr id="0" name=""/>
        <dsp:cNvSpPr/>
      </dsp:nvSpPr>
      <dsp:spPr>
        <a:xfrm>
          <a:off x="6535402" y="530367"/>
          <a:ext cx="2257354" cy="13455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1244600" rtl="0">
            <a:lnSpc>
              <a:spcPct val="90000"/>
            </a:lnSpc>
            <a:spcBef>
              <a:spcPct val="0"/>
            </a:spcBef>
            <a:spcAft>
              <a:spcPct val="35000"/>
            </a:spcAft>
          </a:pPr>
          <a:r>
            <a:rPr lang="fr-FR" sz="2800" b="1" kern="1200" dirty="0" smtClean="0">
              <a:latin typeface="Book Antiqua" pitchFamily="18" charset="0"/>
            </a:rPr>
            <a:t>L'équilibre budgétaire</a:t>
          </a:r>
          <a:endParaRPr lang="fr-FR" sz="2800" kern="1200" dirty="0">
            <a:latin typeface="Book Antiqua" pitchFamily="18" charset="0"/>
          </a:endParaRPr>
        </a:p>
      </dsp:txBody>
      <dsp:txXfrm>
        <a:off x="6535402" y="530367"/>
        <a:ext cx="2257354" cy="1345508"/>
      </dsp:txXfrm>
    </dsp:sp>
    <dsp:sp modelId="{88CD3482-DB65-4F86-B6B5-9C74513C4CEE}">
      <dsp:nvSpPr>
        <dsp:cNvPr id="0" name=""/>
        <dsp:cNvSpPr/>
      </dsp:nvSpPr>
      <dsp:spPr>
        <a:xfrm>
          <a:off x="4969262" y="2018995"/>
          <a:ext cx="1691750" cy="169195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C0F4ABBD-E2D3-43AA-843D-74D2CD938D9F}">
      <dsp:nvSpPr>
        <dsp:cNvPr id="0" name=""/>
        <dsp:cNvSpPr/>
      </dsp:nvSpPr>
      <dsp:spPr>
        <a:xfrm>
          <a:off x="6430880" y="2118289"/>
          <a:ext cx="2783603" cy="170395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1244600" rtl="0">
            <a:lnSpc>
              <a:spcPct val="90000"/>
            </a:lnSpc>
            <a:spcBef>
              <a:spcPct val="0"/>
            </a:spcBef>
            <a:spcAft>
              <a:spcPct val="35000"/>
            </a:spcAft>
          </a:pPr>
          <a:r>
            <a:rPr lang="fr-FR" sz="2800" b="1" kern="1200" dirty="0" smtClean="0">
              <a:latin typeface="Book Antiqua" pitchFamily="18" charset="0"/>
            </a:rPr>
            <a:t>L’unité budgétaire</a:t>
          </a:r>
          <a:endParaRPr lang="fr-FR" sz="2800" kern="1200" dirty="0">
            <a:latin typeface="Book Antiqua" pitchFamily="18" charset="0"/>
          </a:endParaRPr>
        </a:p>
      </dsp:txBody>
      <dsp:txXfrm>
        <a:off x="6430880" y="2118289"/>
        <a:ext cx="2783603" cy="1703958"/>
      </dsp:txXfrm>
    </dsp:sp>
    <dsp:sp modelId="{337E9BD7-8C3D-4BF2-A96E-D6331AA374CF}">
      <dsp:nvSpPr>
        <dsp:cNvPr id="0" name=""/>
        <dsp:cNvSpPr/>
      </dsp:nvSpPr>
      <dsp:spPr>
        <a:xfrm>
          <a:off x="4515608" y="2449506"/>
          <a:ext cx="1691750" cy="169195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429A2F09-0749-4067-BA4E-A3C17740BD64}">
      <dsp:nvSpPr>
        <dsp:cNvPr id="0" name=""/>
        <dsp:cNvSpPr/>
      </dsp:nvSpPr>
      <dsp:spPr>
        <a:xfrm>
          <a:off x="5620040" y="3822235"/>
          <a:ext cx="2737983" cy="142325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1244600" rtl="0">
            <a:lnSpc>
              <a:spcPct val="90000"/>
            </a:lnSpc>
            <a:spcBef>
              <a:spcPct val="0"/>
            </a:spcBef>
            <a:spcAft>
              <a:spcPct val="35000"/>
            </a:spcAft>
          </a:pPr>
          <a:r>
            <a:rPr lang="fr-FR" sz="2800" b="1" kern="1200" dirty="0" smtClean="0">
              <a:latin typeface="Book Antiqua" pitchFamily="18" charset="0"/>
            </a:rPr>
            <a:t>L’universalité budgétaire</a:t>
          </a:r>
          <a:endParaRPr lang="fr-FR" sz="2800" kern="1200" dirty="0">
            <a:latin typeface="Book Antiqua" pitchFamily="18" charset="0"/>
          </a:endParaRPr>
        </a:p>
      </dsp:txBody>
      <dsp:txXfrm>
        <a:off x="5620040" y="3822235"/>
        <a:ext cx="2737983" cy="1423256"/>
      </dsp:txXfrm>
    </dsp:sp>
    <dsp:sp modelId="{34E4AEF4-1413-4E98-8C43-F7362F7DE16B}">
      <dsp:nvSpPr>
        <dsp:cNvPr id="0" name=""/>
        <dsp:cNvSpPr/>
      </dsp:nvSpPr>
      <dsp:spPr>
        <a:xfrm>
          <a:off x="4076159" y="2449506"/>
          <a:ext cx="1691750" cy="169195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C3D5986-798C-4075-8296-9ACE18537EA9}">
      <dsp:nvSpPr>
        <dsp:cNvPr id="0" name=""/>
        <dsp:cNvSpPr/>
      </dsp:nvSpPr>
      <dsp:spPr>
        <a:xfrm>
          <a:off x="2172960" y="3994675"/>
          <a:ext cx="2206282" cy="111517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1244600" rtl="0">
            <a:lnSpc>
              <a:spcPct val="90000"/>
            </a:lnSpc>
            <a:spcBef>
              <a:spcPct val="0"/>
            </a:spcBef>
            <a:spcAft>
              <a:spcPct val="35000"/>
            </a:spcAft>
          </a:pPr>
          <a:r>
            <a:rPr lang="fr-FR" sz="2800" b="1" kern="1200" dirty="0" smtClean="0">
              <a:latin typeface="Book Antiqua" pitchFamily="18" charset="0"/>
            </a:rPr>
            <a:t>La spécialité budgétaire</a:t>
          </a:r>
          <a:endParaRPr lang="fr-FR" sz="2800" kern="1200" dirty="0">
            <a:latin typeface="Book Antiqua" pitchFamily="18" charset="0"/>
          </a:endParaRPr>
        </a:p>
      </dsp:txBody>
      <dsp:txXfrm>
        <a:off x="2172960" y="3994675"/>
        <a:ext cx="2206282" cy="1115177"/>
      </dsp:txXfrm>
    </dsp:sp>
    <dsp:sp modelId="{C94B718B-D745-48CD-92E5-5D024AB0CB45}">
      <dsp:nvSpPr>
        <dsp:cNvPr id="0" name=""/>
        <dsp:cNvSpPr/>
      </dsp:nvSpPr>
      <dsp:spPr>
        <a:xfrm>
          <a:off x="3732874" y="2018995"/>
          <a:ext cx="1691750" cy="169195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FACB04C1-57B1-4BC8-ABCD-F49D99EA0C92}">
      <dsp:nvSpPr>
        <dsp:cNvPr id="0" name=""/>
        <dsp:cNvSpPr/>
      </dsp:nvSpPr>
      <dsp:spPr>
        <a:xfrm>
          <a:off x="1114551" y="1835647"/>
          <a:ext cx="2692578" cy="123916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1244600" rtl="0">
            <a:lnSpc>
              <a:spcPct val="90000"/>
            </a:lnSpc>
            <a:spcBef>
              <a:spcPct val="0"/>
            </a:spcBef>
            <a:spcAft>
              <a:spcPct val="35000"/>
            </a:spcAft>
          </a:pPr>
          <a:r>
            <a:rPr lang="fr-FR" sz="2800" b="1" kern="1200" dirty="0" smtClean="0">
              <a:latin typeface="Book Antiqua" pitchFamily="18" charset="0"/>
            </a:rPr>
            <a:t>La sincérité budgétaire</a:t>
          </a:r>
          <a:endParaRPr lang="fr-FR" sz="2800" kern="1200" dirty="0">
            <a:latin typeface="Book Antiqua" pitchFamily="18" charset="0"/>
          </a:endParaRPr>
        </a:p>
      </dsp:txBody>
      <dsp:txXfrm>
        <a:off x="1114551" y="1835647"/>
        <a:ext cx="2692578" cy="1239161"/>
      </dsp:txXfrm>
    </dsp:sp>
    <dsp:sp modelId="{A6E71CBE-F7E1-47F0-879B-C70D7C679ECB}">
      <dsp:nvSpPr>
        <dsp:cNvPr id="0" name=""/>
        <dsp:cNvSpPr/>
      </dsp:nvSpPr>
      <dsp:spPr>
        <a:xfrm>
          <a:off x="3854821" y="1482154"/>
          <a:ext cx="1691750" cy="169195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1E92CEC2-7D7E-4A45-94D7-DE943A37CD33}">
      <dsp:nvSpPr>
        <dsp:cNvPr id="0" name=""/>
        <dsp:cNvSpPr/>
      </dsp:nvSpPr>
      <dsp:spPr>
        <a:xfrm>
          <a:off x="1686837" y="908486"/>
          <a:ext cx="2085939" cy="114111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1244600" rtl="0">
            <a:lnSpc>
              <a:spcPct val="90000"/>
            </a:lnSpc>
            <a:spcBef>
              <a:spcPct val="0"/>
            </a:spcBef>
            <a:spcAft>
              <a:spcPct val="35000"/>
            </a:spcAft>
          </a:pPr>
          <a:endParaRPr lang="fr-FR" sz="2800" kern="1200" dirty="0">
            <a:latin typeface="Book Antiqua" pitchFamily="18" charset="0"/>
          </a:endParaRPr>
        </a:p>
      </dsp:txBody>
      <dsp:txXfrm>
        <a:off x="1686837" y="908486"/>
        <a:ext cx="2085939" cy="114111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D43C83-DC13-44A3-AE5B-2C1ECC41FBD7}" type="datetimeFigureOut">
              <a:rPr lang="fr-FR" smtClean="0"/>
              <a:pPr/>
              <a:t>20/11/2019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C7A4DA-0101-472D-8680-908D94BDB963}" type="slidenum">
              <a:rPr lang="fr-FR" smtClean="0"/>
              <a:pPr/>
              <a:t>‹N°›</a:t>
            </a:fld>
            <a:endParaRPr lang="fr-FR"/>
          </a:p>
        </p:txBody>
      </p:sp>
    </p:spTree>
    <p:extLst>
      <p:ext uri="{BB962C8B-B14F-4D97-AF65-F5344CB8AC3E}">
        <p14:creationId xmlns:p14="http://schemas.microsoft.com/office/powerpoint/2010/main" val="2365045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2C7A4DA-0101-472D-8680-908D94BDB963}" type="slidenum">
              <a:rPr lang="fr-FR" smtClean="0"/>
              <a:pPr/>
              <a:t>1</a:t>
            </a:fld>
            <a:endParaRPr lang="fr-FR"/>
          </a:p>
        </p:txBody>
      </p:sp>
    </p:spTree>
    <p:extLst>
      <p:ext uri="{BB962C8B-B14F-4D97-AF65-F5344CB8AC3E}">
        <p14:creationId xmlns:p14="http://schemas.microsoft.com/office/powerpoint/2010/main" val="1104598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2C7A4DA-0101-472D-8680-908D94BDB963}" type="slidenum">
              <a:rPr lang="fr-FR" smtClean="0"/>
              <a:pPr/>
              <a:t>3</a:t>
            </a:fld>
            <a:endParaRPr lang="fr-FR"/>
          </a:p>
        </p:txBody>
      </p:sp>
    </p:spTree>
    <p:extLst>
      <p:ext uri="{BB962C8B-B14F-4D97-AF65-F5344CB8AC3E}">
        <p14:creationId xmlns:p14="http://schemas.microsoft.com/office/powerpoint/2010/main" val="809727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i="1" dirty="0" smtClean="0">
                <a:latin typeface="Calibri" pitchFamily="34" charset="0"/>
              </a:rPr>
              <a:t>Exception au principe :</a:t>
            </a:r>
            <a:r>
              <a:rPr lang="fr-FR" sz="1200" dirty="0" smtClean="0">
                <a:latin typeface="Calibri" pitchFamily="34" charset="0"/>
              </a:rPr>
              <a:t> cette exception concerne les opérations effectuées essentiellement après le 31 décembre. Elle a pour but de permettre l'émission des titres de recettes et des mandats correspondant à des droits acquis à la collectivité territoriale et à des services faits au cours de l'exercice considéré.</a:t>
            </a:r>
          </a:p>
          <a:p>
            <a:pPr>
              <a:buNone/>
            </a:pPr>
            <a:endParaRPr lang="fr-FR" sz="1200" dirty="0" smtClean="0">
              <a:latin typeface="Calibri" pitchFamily="34" charset="0"/>
            </a:endParaRPr>
          </a:p>
          <a:p>
            <a:pPr>
              <a:buNone/>
            </a:pPr>
            <a:r>
              <a:rPr lang="fr-FR" sz="1200" dirty="0" smtClean="0">
                <a:latin typeface="Calibri" pitchFamily="34" charset="0"/>
              </a:rPr>
              <a:t>NB : L'intervalle allant du 31 décembre au dernier jour du mois de février est appelé </a:t>
            </a:r>
            <a:r>
              <a:rPr lang="fr-FR" sz="1200" i="1" dirty="0" smtClean="0">
                <a:latin typeface="Calibri" pitchFamily="34" charset="0"/>
              </a:rPr>
              <a:t>"journée complémentaire".</a:t>
            </a:r>
            <a:endParaRPr lang="fr-FR" sz="1200" dirty="0" smtClean="0">
              <a:latin typeface="Calibri" pitchFamily="34" charset="0"/>
            </a:endParaRPr>
          </a:p>
          <a:p>
            <a:pPr>
              <a:buNone/>
            </a:pPr>
            <a:r>
              <a:rPr lang="fr-FR" dirty="0" smtClean="0"/>
              <a:t> </a:t>
            </a:r>
          </a:p>
          <a:p>
            <a:pPr>
              <a:buNone/>
            </a:pP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62C7A4DA-0101-472D-8680-908D94BDB963}" type="slidenum">
              <a:rPr lang="fr-FR" smtClean="0"/>
              <a:pPr/>
              <a:t>6</a:t>
            </a:fld>
            <a:endParaRPr lang="fr-FR"/>
          </a:p>
        </p:txBody>
      </p:sp>
    </p:spTree>
    <p:extLst>
      <p:ext uri="{BB962C8B-B14F-4D97-AF65-F5344CB8AC3E}">
        <p14:creationId xmlns:p14="http://schemas.microsoft.com/office/powerpoint/2010/main" val="2224173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None/>
            </a:pPr>
            <a:r>
              <a:rPr lang="fr-FR" b="1" u="sng" dirty="0" smtClean="0">
                <a:latin typeface="Calibri" pitchFamily="34" charset="0"/>
              </a:rPr>
              <a:t>Remarque</a:t>
            </a:r>
            <a:r>
              <a:rPr lang="fr-FR" b="1" i="1" u="sng" dirty="0" smtClean="0">
                <a:latin typeface="Calibri" pitchFamily="34" charset="0"/>
              </a:rPr>
              <a:t> </a:t>
            </a:r>
            <a:endParaRPr lang="fr-FR" b="1" dirty="0" smtClean="0">
              <a:latin typeface="Calibri" pitchFamily="34" charset="0"/>
            </a:endParaRPr>
          </a:p>
          <a:p>
            <a:pPr>
              <a:buNone/>
            </a:pPr>
            <a:r>
              <a:rPr lang="fr-FR" dirty="0" smtClean="0"/>
              <a:t>	</a:t>
            </a:r>
            <a:r>
              <a:rPr lang="fr-FR" dirty="0" smtClean="0">
                <a:latin typeface="Calibri" pitchFamily="34" charset="0"/>
              </a:rPr>
              <a:t>Les prévisions du budget primitif ont besoin d’être corrigées car elles ont été évaluées au moment où la situation d’exécution réelle du budget précédent n ’était pas disponible. Cette situation n ’est connue qu' en mars et permet ainsi de corriger les premières prévisions</a:t>
            </a:r>
          </a:p>
          <a:p>
            <a:endParaRPr lang="fr-FR" dirty="0"/>
          </a:p>
        </p:txBody>
      </p:sp>
      <p:sp>
        <p:nvSpPr>
          <p:cNvPr id="4" name="Espace réservé du numéro de diapositive 3"/>
          <p:cNvSpPr>
            <a:spLocks noGrp="1"/>
          </p:cNvSpPr>
          <p:nvPr>
            <p:ph type="sldNum" sz="quarter" idx="10"/>
          </p:nvPr>
        </p:nvSpPr>
        <p:spPr/>
        <p:txBody>
          <a:bodyPr/>
          <a:lstStyle/>
          <a:p>
            <a:fld id="{62C7A4DA-0101-472D-8680-908D94BDB963}" type="slidenum">
              <a:rPr lang="fr-FR" smtClean="0"/>
              <a:pPr/>
              <a:t>7</a:t>
            </a:fld>
            <a:endParaRPr lang="fr-FR"/>
          </a:p>
        </p:txBody>
      </p:sp>
    </p:spTree>
    <p:extLst>
      <p:ext uri="{BB962C8B-B14F-4D97-AF65-F5344CB8AC3E}">
        <p14:creationId xmlns:p14="http://schemas.microsoft.com/office/powerpoint/2010/main" val="2104553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2C7A4DA-0101-472D-8680-908D94BDB963}" type="slidenum">
              <a:rPr lang="fr-FR" smtClean="0"/>
              <a:pPr/>
              <a:t>10</a:t>
            </a:fld>
            <a:endParaRPr lang="fr-FR"/>
          </a:p>
        </p:txBody>
      </p:sp>
    </p:spTree>
    <p:extLst>
      <p:ext uri="{BB962C8B-B14F-4D97-AF65-F5344CB8AC3E}">
        <p14:creationId xmlns:p14="http://schemas.microsoft.com/office/powerpoint/2010/main" val="3592471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2C7A4DA-0101-472D-8680-908D94BDB963}" type="slidenum">
              <a:rPr lang="fr-FR" smtClean="0"/>
              <a:pPr/>
              <a:t>13</a:t>
            </a:fld>
            <a:endParaRPr lang="fr-FR"/>
          </a:p>
        </p:txBody>
      </p:sp>
    </p:spTree>
    <p:extLst>
      <p:ext uri="{BB962C8B-B14F-4D97-AF65-F5344CB8AC3E}">
        <p14:creationId xmlns:p14="http://schemas.microsoft.com/office/powerpoint/2010/main" val="29913773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2C7A4DA-0101-472D-8680-908D94BDB963}" type="slidenum">
              <a:rPr lang="fr-FR" smtClean="0"/>
              <a:pPr/>
              <a:t>14</a:t>
            </a:fld>
            <a:endParaRPr lang="fr-FR"/>
          </a:p>
        </p:txBody>
      </p:sp>
    </p:spTree>
    <p:extLst>
      <p:ext uri="{BB962C8B-B14F-4D97-AF65-F5344CB8AC3E}">
        <p14:creationId xmlns:p14="http://schemas.microsoft.com/office/powerpoint/2010/main" val="22330962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dirty="0" smtClean="0">
                <a:solidFill>
                  <a:schemeClr val="tx1"/>
                </a:solidFill>
                <a:latin typeface="+mn-lt"/>
                <a:ea typeface="+mn-ea"/>
                <a:cs typeface="+mn-cs"/>
              </a:rPr>
              <a:t>Les régies de recettes sont destinées:</a:t>
            </a:r>
          </a:p>
          <a:p>
            <a:pPr lvl="0"/>
            <a:r>
              <a:rPr lang="fr-FR" sz="1200" b="1" u="none" strike="noStrike" kern="1200" dirty="0" smtClean="0">
                <a:solidFill>
                  <a:schemeClr val="tx1"/>
                </a:solidFill>
                <a:latin typeface="+mn-lt"/>
                <a:ea typeface="+mn-ea"/>
                <a:cs typeface="+mn-cs"/>
              </a:rPr>
              <a:t>soit à faciliter le recouvrement des recettes d'un montant minime ;</a:t>
            </a:r>
          </a:p>
          <a:p>
            <a:pPr lvl="0"/>
            <a:r>
              <a:rPr lang="fr-FR" sz="1200" b="1" u="none" strike="noStrike" kern="1200" dirty="0" smtClean="0">
                <a:solidFill>
                  <a:schemeClr val="tx1"/>
                </a:solidFill>
                <a:latin typeface="+mn-lt"/>
                <a:ea typeface="+mn-ea"/>
                <a:cs typeface="+mn-cs"/>
              </a:rPr>
              <a:t>soit à faciliter un recouvrement urgent.</a:t>
            </a:r>
          </a:p>
          <a:p>
            <a:r>
              <a:rPr lang="fr-FR" sz="1200" b="1" kern="1200" dirty="0" smtClean="0">
                <a:solidFill>
                  <a:schemeClr val="tx1"/>
                </a:solidFill>
                <a:latin typeface="+mn-lt"/>
                <a:ea typeface="+mn-ea"/>
                <a:cs typeface="+mn-cs"/>
              </a:rPr>
              <a:t>Les régies d'avances sont destinées :</a:t>
            </a:r>
          </a:p>
          <a:p>
            <a:pPr lvl="0"/>
            <a:r>
              <a:rPr lang="fr-FR" sz="1200" b="1" u="none" strike="noStrike" kern="1200" dirty="0" smtClean="0">
                <a:solidFill>
                  <a:schemeClr val="tx1"/>
                </a:solidFill>
                <a:latin typeface="+mn-lt"/>
                <a:ea typeface="+mn-ea"/>
                <a:cs typeface="+mn-cs"/>
              </a:rPr>
              <a:t>soit à faciliter le règlement des menues dépenses des services ;</a:t>
            </a:r>
          </a:p>
          <a:p>
            <a:pPr lvl="0"/>
            <a:r>
              <a:rPr lang="fr-FR" sz="1200" b="1" u="none" strike="noStrike" kern="1200" dirty="0" smtClean="0">
                <a:solidFill>
                  <a:schemeClr val="tx1"/>
                </a:solidFill>
                <a:latin typeface="+mn-lt"/>
                <a:ea typeface="+mn-ea"/>
                <a:cs typeface="+mn-cs"/>
              </a:rPr>
              <a:t>soit à accélérer le règlement de certaines dépenses dont la nature permet de substituer un contrôle a posteriori au contrôle a priori.</a:t>
            </a:r>
          </a:p>
          <a:p>
            <a:endParaRPr lang="fr-FR" dirty="0"/>
          </a:p>
        </p:txBody>
      </p:sp>
      <p:sp>
        <p:nvSpPr>
          <p:cNvPr id="4" name="Espace réservé du numéro de diapositive 3"/>
          <p:cNvSpPr>
            <a:spLocks noGrp="1"/>
          </p:cNvSpPr>
          <p:nvPr>
            <p:ph type="sldNum" sz="quarter" idx="10"/>
          </p:nvPr>
        </p:nvSpPr>
        <p:spPr/>
        <p:txBody>
          <a:bodyPr/>
          <a:lstStyle/>
          <a:p>
            <a:fld id="{62C7A4DA-0101-472D-8680-908D94BDB963}" type="slidenum">
              <a:rPr lang="fr-FR" smtClean="0"/>
              <a:pPr/>
              <a:t>25</a:t>
            </a:fld>
            <a:endParaRPr lang="fr-FR"/>
          </a:p>
        </p:txBody>
      </p:sp>
    </p:spTree>
    <p:extLst>
      <p:ext uri="{BB962C8B-B14F-4D97-AF65-F5344CB8AC3E}">
        <p14:creationId xmlns:p14="http://schemas.microsoft.com/office/powerpoint/2010/main" val="7470709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smtClean="0"/>
          </a:p>
        </p:txBody>
      </p:sp>
      <p:sp>
        <p:nvSpPr>
          <p:cNvPr id="79876"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7AC3868-7BE0-478B-8FE6-90378DB5F576}" type="slidenum">
              <a:rPr lang="fr-FR" altLang="fr-FR" smtClean="0"/>
              <a:pPr eaLnBrk="1" hangingPunct="1"/>
              <a:t>33</a:t>
            </a:fld>
            <a:endParaRPr lang="fr-FR" altLang="fr-FR" smtClean="0"/>
          </a:p>
        </p:txBody>
      </p:sp>
    </p:spTree>
    <p:extLst>
      <p:ext uri="{BB962C8B-B14F-4D97-AF65-F5344CB8AC3E}">
        <p14:creationId xmlns:p14="http://schemas.microsoft.com/office/powerpoint/2010/main" val="35139589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30"/>
            <a:ext cx="103632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38A186D9-701B-486F-9F0F-B9C851F084A3}" type="datetime1">
              <a:rPr lang="fr-FR" smtClean="0"/>
              <a:pPr/>
              <a:t>20/11/2019</a:t>
            </a:fld>
            <a:endParaRPr lang="fr-FR"/>
          </a:p>
        </p:txBody>
      </p:sp>
      <p:sp>
        <p:nvSpPr>
          <p:cNvPr id="5" name="Espace réservé du pied de page 4"/>
          <p:cNvSpPr>
            <a:spLocks noGrp="1"/>
          </p:cNvSpPr>
          <p:nvPr>
            <p:ph type="ftr" sz="quarter" idx="11"/>
          </p:nvPr>
        </p:nvSpPr>
        <p:spPr/>
        <p:txBody>
          <a:bodyPr/>
          <a:lstStyle/>
          <a:p>
            <a:r>
              <a:rPr lang="fr-FR" smtClean="0"/>
              <a:t>Synthèse audit des des comptes projet BRACED</a:t>
            </a:r>
            <a:endParaRPr lang="fr-FR"/>
          </a:p>
        </p:txBody>
      </p:sp>
      <p:sp>
        <p:nvSpPr>
          <p:cNvPr id="6" name="Espace réservé du numéro de diapositive 5"/>
          <p:cNvSpPr>
            <a:spLocks noGrp="1"/>
          </p:cNvSpPr>
          <p:nvPr>
            <p:ph type="sldNum" sz="quarter" idx="12"/>
          </p:nvPr>
        </p:nvSpPr>
        <p:spPr/>
        <p:txBody>
          <a:bodyPr/>
          <a:lstStyle/>
          <a:p>
            <a:fld id="{5D7BE65F-2C68-4CDF-8F44-838E56496BDB}" type="slidenum">
              <a:rPr lang="fr-FR" smtClean="0"/>
              <a:pPr/>
              <a:t>‹N°›</a:t>
            </a:fld>
            <a:endParaRPr lang="fr-FR"/>
          </a:p>
        </p:txBody>
      </p:sp>
      <p:pic>
        <p:nvPicPr>
          <p:cNvPr id="7" name="Image 6" descr="C:\Users\dfa\Desktop\logo_CFI_RVB.jpg"/>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4181" y="194313"/>
            <a:ext cx="1874520" cy="696595"/>
          </a:xfrm>
          <a:prstGeom prst="rect">
            <a:avLst/>
          </a:prstGeom>
          <a:noFill/>
          <a:ln>
            <a:noFill/>
          </a:ln>
        </p:spPr>
      </p:pic>
      <p:pic>
        <p:nvPicPr>
          <p:cNvPr id="8" name="Image 7" descr="LOGO EXPERTISE FRANCE"/>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530840" y="16830"/>
            <a:ext cx="1051560" cy="1051560"/>
          </a:xfrm>
          <a:prstGeom prst="rect">
            <a:avLst/>
          </a:prstGeom>
          <a:noFill/>
          <a:ln>
            <a:noFill/>
          </a:ln>
        </p:spPr>
      </p:pic>
      <p:sp>
        <p:nvSpPr>
          <p:cNvPr id="9" name="ZoneTexte 8"/>
          <p:cNvSpPr txBox="1"/>
          <p:nvPr userDrawn="1"/>
        </p:nvSpPr>
        <p:spPr>
          <a:xfrm>
            <a:off x="3863486" y="110812"/>
            <a:ext cx="3896072" cy="523220"/>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sz="1400" dirty="0" smtClean="0">
                <a:solidFill>
                  <a:schemeClr val="accent1">
                    <a:lumMod val="50000"/>
                  </a:schemeClr>
                </a:solidFill>
              </a:rPr>
              <a:t>Projet PAGOF – Appui aux Gouvernements Ouverts Francophones</a:t>
            </a:r>
            <a:endParaRPr lang="fr-FR" sz="1400" dirty="0">
              <a:solidFill>
                <a:schemeClr val="accent1">
                  <a:lumMod val="50000"/>
                </a:schemeClr>
              </a:solidFill>
            </a:endParaRPr>
          </a:p>
        </p:txBody>
      </p:sp>
    </p:spTree>
    <p:extLst>
      <p:ext uri="{BB962C8B-B14F-4D97-AF65-F5344CB8AC3E}">
        <p14:creationId xmlns:p14="http://schemas.microsoft.com/office/powerpoint/2010/main" val="15918263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0920FCB-76A0-42B9-BB7A-8923F77133DC}" type="datetime1">
              <a:rPr lang="fr-FR" smtClean="0"/>
              <a:pPr/>
              <a:t>20/11/2019</a:t>
            </a:fld>
            <a:endParaRPr lang="fr-FR"/>
          </a:p>
        </p:txBody>
      </p:sp>
      <p:sp>
        <p:nvSpPr>
          <p:cNvPr id="5" name="Espace réservé du pied de page 4"/>
          <p:cNvSpPr>
            <a:spLocks noGrp="1"/>
          </p:cNvSpPr>
          <p:nvPr>
            <p:ph type="ftr" sz="quarter" idx="11"/>
          </p:nvPr>
        </p:nvSpPr>
        <p:spPr/>
        <p:txBody>
          <a:bodyPr/>
          <a:lstStyle/>
          <a:p>
            <a:r>
              <a:rPr lang="fr-FR" smtClean="0"/>
              <a:t>Synthèse audit des des comptes projet BRACED</a:t>
            </a:r>
            <a:endParaRPr lang="fr-FR"/>
          </a:p>
        </p:txBody>
      </p:sp>
      <p:sp>
        <p:nvSpPr>
          <p:cNvPr id="6" name="Espace réservé du numéro de diapositive 5"/>
          <p:cNvSpPr>
            <a:spLocks noGrp="1"/>
          </p:cNvSpPr>
          <p:nvPr>
            <p:ph type="sldNum" sz="quarter" idx="12"/>
          </p:nvPr>
        </p:nvSpPr>
        <p:spPr/>
        <p:txBody>
          <a:bodyPr/>
          <a:lstStyle/>
          <a:p>
            <a:fld id="{5D7BE65F-2C68-4CDF-8F44-838E56496BDB}" type="slidenum">
              <a:rPr lang="fr-FR" smtClean="0"/>
              <a:pPr/>
              <a:t>‹N°›</a:t>
            </a:fld>
            <a:endParaRPr lang="fr-FR"/>
          </a:p>
        </p:txBody>
      </p:sp>
    </p:spTree>
    <p:extLst>
      <p:ext uri="{BB962C8B-B14F-4D97-AF65-F5344CB8AC3E}">
        <p14:creationId xmlns:p14="http://schemas.microsoft.com/office/powerpoint/2010/main" val="39817626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11785600" y="274643"/>
            <a:ext cx="36576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12800" y="274643"/>
            <a:ext cx="107696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E6C260D-5792-4EC0-89E4-5BDFDAF6C565}" type="datetime1">
              <a:rPr lang="fr-FR" smtClean="0"/>
              <a:pPr/>
              <a:t>20/11/2019</a:t>
            </a:fld>
            <a:endParaRPr lang="fr-FR"/>
          </a:p>
        </p:txBody>
      </p:sp>
      <p:sp>
        <p:nvSpPr>
          <p:cNvPr id="5" name="Espace réservé du pied de page 4"/>
          <p:cNvSpPr>
            <a:spLocks noGrp="1"/>
          </p:cNvSpPr>
          <p:nvPr>
            <p:ph type="ftr" sz="quarter" idx="11"/>
          </p:nvPr>
        </p:nvSpPr>
        <p:spPr/>
        <p:txBody>
          <a:bodyPr/>
          <a:lstStyle/>
          <a:p>
            <a:r>
              <a:rPr lang="fr-FR" smtClean="0"/>
              <a:t>Synthèse audit des des comptes projet BRACED</a:t>
            </a:r>
            <a:endParaRPr lang="fr-FR"/>
          </a:p>
        </p:txBody>
      </p:sp>
      <p:sp>
        <p:nvSpPr>
          <p:cNvPr id="6" name="Espace réservé du numéro de diapositive 5"/>
          <p:cNvSpPr>
            <a:spLocks noGrp="1"/>
          </p:cNvSpPr>
          <p:nvPr>
            <p:ph type="sldNum" sz="quarter" idx="12"/>
          </p:nvPr>
        </p:nvSpPr>
        <p:spPr/>
        <p:txBody>
          <a:bodyPr/>
          <a:lstStyle/>
          <a:p>
            <a:fld id="{5D7BE65F-2C68-4CDF-8F44-838E56496BDB}" type="slidenum">
              <a:rPr lang="fr-FR" smtClean="0"/>
              <a:pPr/>
              <a:t>‹N°›</a:t>
            </a:fld>
            <a:endParaRPr lang="fr-FR"/>
          </a:p>
        </p:txBody>
      </p:sp>
    </p:spTree>
    <p:extLst>
      <p:ext uri="{BB962C8B-B14F-4D97-AF65-F5344CB8AC3E}">
        <p14:creationId xmlns:p14="http://schemas.microsoft.com/office/powerpoint/2010/main" val="236410604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081544C-CB56-45C6-BC68-4AAEA3EA882B}" type="datetime1">
              <a:rPr lang="fr-FR" smtClean="0"/>
              <a:pPr/>
              <a:t>20/11/2019</a:t>
            </a:fld>
            <a:endParaRPr lang="fr-FR"/>
          </a:p>
        </p:txBody>
      </p:sp>
      <p:sp>
        <p:nvSpPr>
          <p:cNvPr id="5" name="Espace réservé du pied de page 4"/>
          <p:cNvSpPr>
            <a:spLocks noGrp="1"/>
          </p:cNvSpPr>
          <p:nvPr>
            <p:ph type="ftr" sz="quarter" idx="11"/>
          </p:nvPr>
        </p:nvSpPr>
        <p:spPr/>
        <p:txBody>
          <a:bodyPr/>
          <a:lstStyle/>
          <a:p>
            <a:r>
              <a:rPr lang="fr-FR" smtClean="0"/>
              <a:t>Synthèse audit des des comptes projet BRACED</a:t>
            </a:r>
            <a:endParaRPr lang="fr-FR"/>
          </a:p>
        </p:txBody>
      </p:sp>
      <p:sp>
        <p:nvSpPr>
          <p:cNvPr id="6" name="Espace réservé du numéro de diapositive 5"/>
          <p:cNvSpPr>
            <a:spLocks noGrp="1"/>
          </p:cNvSpPr>
          <p:nvPr>
            <p:ph type="sldNum" sz="quarter" idx="12"/>
          </p:nvPr>
        </p:nvSpPr>
        <p:spPr/>
        <p:txBody>
          <a:bodyPr/>
          <a:lstStyle/>
          <a:p>
            <a:fld id="{5D7BE65F-2C68-4CDF-8F44-838E56496BDB}" type="slidenum">
              <a:rPr lang="fr-FR" smtClean="0"/>
              <a:pPr/>
              <a:t>‹N°›</a:t>
            </a:fld>
            <a:endParaRPr lang="fr-FR"/>
          </a:p>
        </p:txBody>
      </p:sp>
    </p:spTree>
    <p:extLst>
      <p:ext uri="{BB962C8B-B14F-4D97-AF65-F5344CB8AC3E}">
        <p14:creationId xmlns:p14="http://schemas.microsoft.com/office/powerpoint/2010/main" val="57772205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5"/>
            <a:ext cx="103632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2AC299B9-F1ED-4409-88CA-690D7B195A9F}" type="datetime1">
              <a:rPr lang="fr-FR" smtClean="0"/>
              <a:pPr/>
              <a:t>20/11/2019</a:t>
            </a:fld>
            <a:endParaRPr lang="fr-FR"/>
          </a:p>
        </p:txBody>
      </p:sp>
      <p:sp>
        <p:nvSpPr>
          <p:cNvPr id="5" name="Espace réservé du pied de page 4"/>
          <p:cNvSpPr>
            <a:spLocks noGrp="1"/>
          </p:cNvSpPr>
          <p:nvPr>
            <p:ph type="ftr" sz="quarter" idx="11"/>
          </p:nvPr>
        </p:nvSpPr>
        <p:spPr/>
        <p:txBody>
          <a:bodyPr/>
          <a:lstStyle/>
          <a:p>
            <a:r>
              <a:rPr lang="fr-FR" smtClean="0"/>
              <a:t>Synthèse audit des des comptes projet BRACED</a:t>
            </a:r>
            <a:endParaRPr lang="fr-FR"/>
          </a:p>
        </p:txBody>
      </p:sp>
      <p:sp>
        <p:nvSpPr>
          <p:cNvPr id="6" name="Espace réservé du numéro de diapositive 5"/>
          <p:cNvSpPr>
            <a:spLocks noGrp="1"/>
          </p:cNvSpPr>
          <p:nvPr>
            <p:ph type="sldNum" sz="quarter" idx="12"/>
          </p:nvPr>
        </p:nvSpPr>
        <p:spPr/>
        <p:txBody>
          <a:bodyPr/>
          <a:lstStyle/>
          <a:p>
            <a:fld id="{5D7BE65F-2C68-4CDF-8F44-838E56496BDB}" type="slidenum">
              <a:rPr lang="fr-FR" smtClean="0"/>
              <a:pPr/>
              <a:t>‹N°›</a:t>
            </a:fld>
            <a:endParaRPr lang="fr-FR"/>
          </a:p>
        </p:txBody>
      </p:sp>
    </p:spTree>
    <p:extLst>
      <p:ext uri="{BB962C8B-B14F-4D97-AF65-F5344CB8AC3E}">
        <p14:creationId xmlns:p14="http://schemas.microsoft.com/office/powerpoint/2010/main" val="396946678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12800" y="1600205"/>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8229600" y="1600205"/>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75939EA-3996-4902-8263-883D14AD6748}" type="datetime1">
              <a:rPr lang="fr-FR" smtClean="0"/>
              <a:pPr/>
              <a:t>20/11/2019</a:t>
            </a:fld>
            <a:endParaRPr lang="fr-FR"/>
          </a:p>
        </p:txBody>
      </p:sp>
      <p:sp>
        <p:nvSpPr>
          <p:cNvPr id="6" name="Espace réservé du pied de page 5"/>
          <p:cNvSpPr>
            <a:spLocks noGrp="1"/>
          </p:cNvSpPr>
          <p:nvPr>
            <p:ph type="ftr" sz="quarter" idx="11"/>
          </p:nvPr>
        </p:nvSpPr>
        <p:spPr/>
        <p:txBody>
          <a:bodyPr/>
          <a:lstStyle/>
          <a:p>
            <a:r>
              <a:rPr lang="fr-FR" smtClean="0"/>
              <a:t>Synthèse audit des des comptes projet BRACED</a:t>
            </a:r>
            <a:endParaRPr lang="fr-FR"/>
          </a:p>
        </p:txBody>
      </p:sp>
      <p:sp>
        <p:nvSpPr>
          <p:cNvPr id="7" name="Espace réservé du numéro de diapositive 6"/>
          <p:cNvSpPr>
            <a:spLocks noGrp="1"/>
          </p:cNvSpPr>
          <p:nvPr>
            <p:ph type="sldNum" sz="quarter" idx="12"/>
          </p:nvPr>
        </p:nvSpPr>
        <p:spPr/>
        <p:txBody>
          <a:bodyPr/>
          <a:lstStyle/>
          <a:p>
            <a:fld id="{5D7BE65F-2C68-4CDF-8F44-838E56496BDB}" type="slidenum">
              <a:rPr lang="fr-FR" smtClean="0"/>
              <a:pPr/>
              <a:t>‹N°›</a:t>
            </a:fld>
            <a:endParaRPr lang="fr-FR"/>
          </a:p>
        </p:txBody>
      </p:sp>
    </p:spTree>
    <p:extLst>
      <p:ext uri="{BB962C8B-B14F-4D97-AF65-F5344CB8AC3E}">
        <p14:creationId xmlns:p14="http://schemas.microsoft.com/office/powerpoint/2010/main" val="12711019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D39CFE4-96F2-48E1-8C33-943355BF03C5}" type="datetime1">
              <a:rPr lang="fr-FR" smtClean="0"/>
              <a:pPr/>
              <a:t>20/11/2019</a:t>
            </a:fld>
            <a:endParaRPr lang="fr-FR"/>
          </a:p>
        </p:txBody>
      </p:sp>
      <p:sp>
        <p:nvSpPr>
          <p:cNvPr id="8" name="Espace réservé du pied de page 7"/>
          <p:cNvSpPr>
            <a:spLocks noGrp="1"/>
          </p:cNvSpPr>
          <p:nvPr>
            <p:ph type="ftr" sz="quarter" idx="11"/>
          </p:nvPr>
        </p:nvSpPr>
        <p:spPr/>
        <p:txBody>
          <a:bodyPr/>
          <a:lstStyle/>
          <a:p>
            <a:r>
              <a:rPr lang="fr-FR" smtClean="0"/>
              <a:t>Synthèse audit des des comptes projet BRACED</a:t>
            </a:r>
            <a:endParaRPr lang="fr-FR"/>
          </a:p>
        </p:txBody>
      </p:sp>
      <p:sp>
        <p:nvSpPr>
          <p:cNvPr id="9" name="Espace réservé du numéro de diapositive 8"/>
          <p:cNvSpPr>
            <a:spLocks noGrp="1"/>
          </p:cNvSpPr>
          <p:nvPr>
            <p:ph type="sldNum" sz="quarter" idx="12"/>
          </p:nvPr>
        </p:nvSpPr>
        <p:spPr/>
        <p:txBody>
          <a:bodyPr/>
          <a:lstStyle/>
          <a:p>
            <a:fld id="{5D7BE65F-2C68-4CDF-8F44-838E56496BDB}" type="slidenum">
              <a:rPr lang="fr-FR" smtClean="0"/>
              <a:pPr/>
              <a:t>‹N°›</a:t>
            </a:fld>
            <a:endParaRPr lang="fr-FR"/>
          </a:p>
        </p:txBody>
      </p:sp>
    </p:spTree>
    <p:extLst>
      <p:ext uri="{BB962C8B-B14F-4D97-AF65-F5344CB8AC3E}">
        <p14:creationId xmlns:p14="http://schemas.microsoft.com/office/powerpoint/2010/main" val="18239431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5418A06-3694-4815-AD65-9EB5E4C0FC81}" type="datetime1">
              <a:rPr lang="fr-FR" smtClean="0"/>
              <a:pPr/>
              <a:t>20/11/2019</a:t>
            </a:fld>
            <a:endParaRPr lang="fr-FR"/>
          </a:p>
        </p:txBody>
      </p:sp>
      <p:sp>
        <p:nvSpPr>
          <p:cNvPr id="4" name="Espace réservé du pied de page 3"/>
          <p:cNvSpPr>
            <a:spLocks noGrp="1"/>
          </p:cNvSpPr>
          <p:nvPr>
            <p:ph type="ftr" sz="quarter" idx="11"/>
          </p:nvPr>
        </p:nvSpPr>
        <p:spPr/>
        <p:txBody>
          <a:bodyPr/>
          <a:lstStyle/>
          <a:p>
            <a:r>
              <a:rPr lang="fr-FR" smtClean="0"/>
              <a:t>Synthèse audit des des comptes projet BRACED</a:t>
            </a:r>
            <a:endParaRPr lang="fr-FR"/>
          </a:p>
        </p:txBody>
      </p:sp>
      <p:sp>
        <p:nvSpPr>
          <p:cNvPr id="5" name="Espace réservé du numéro de diapositive 4"/>
          <p:cNvSpPr>
            <a:spLocks noGrp="1"/>
          </p:cNvSpPr>
          <p:nvPr>
            <p:ph type="sldNum" sz="quarter" idx="12"/>
          </p:nvPr>
        </p:nvSpPr>
        <p:spPr/>
        <p:txBody>
          <a:bodyPr/>
          <a:lstStyle/>
          <a:p>
            <a:fld id="{5D7BE65F-2C68-4CDF-8F44-838E56496BDB}" type="slidenum">
              <a:rPr lang="fr-FR" smtClean="0"/>
              <a:pPr/>
              <a:t>‹N°›</a:t>
            </a:fld>
            <a:endParaRPr lang="fr-FR"/>
          </a:p>
        </p:txBody>
      </p:sp>
    </p:spTree>
    <p:extLst>
      <p:ext uri="{BB962C8B-B14F-4D97-AF65-F5344CB8AC3E}">
        <p14:creationId xmlns:p14="http://schemas.microsoft.com/office/powerpoint/2010/main" val="15374505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C3BB1C3-4453-463E-A33C-8AC240299F1A}" type="datetime1">
              <a:rPr lang="fr-FR" smtClean="0"/>
              <a:pPr/>
              <a:t>20/11/2019</a:t>
            </a:fld>
            <a:endParaRPr lang="fr-FR"/>
          </a:p>
        </p:txBody>
      </p:sp>
      <p:sp>
        <p:nvSpPr>
          <p:cNvPr id="3" name="Espace réservé du pied de page 2"/>
          <p:cNvSpPr>
            <a:spLocks noGrp="1"/>
          </p:cNvSpPr>
          <p:nvPr>
            <p:ph type="ftr" sz="quarter" idx="11"/>
          </p:nvPr>
        </p:nvSpPr>
        <p:spPr/>
        <p:txBody>
          <a:bodyPr/>
          <a:lstStyle/>
          <a:p>
            <a:r>
              <a:rPr lang="fr-FR" smtClean="0"/>
              <a:t>Synthèse audit des des comptes projet BRACED</a:t>
            </a:r>
            <a:endParaRPr lang="fr-FR"/>
          </a:p>
        </p:txBody>
      </p:sp>
      <p:sp>
        <p:nvSpPr>
          <p:cNvPr id="4" name="Espace réservé du numéro de diapositive 3"/>
          <p:cNvSpPr>
            <a:spLocks noGrp="1"/>
          </p:cNvSpPr>
          <p:nvPr>
            <p:ph type="sldNum" sz="quarter" idx="12"/>
          </p:nvPr>
        </p:nvSpPr>
        <p:spPr/>
        <p:txBody>
          <a:bodyPr/>
          <a:lstStyle/>
          <a:p>
            <a:fld id="{5D7BE65F-2C68-4CDF-8F44-838E56496BDB}" type="slidenum">
              <a:rPr lang="fr-FR" smtClean="0"/>
              <a:pPr/>
              <a:t>‹N°›</a:t>
            </a:fld>
            <a:endParaRPr lang="fr-FR"/>
          </a:p>
        </p:txBody>
      </p:sp>
    </p:spTree>
    <p:extLst>
      <p:ext uri="{BB962C8B-B14F-4D97-AF65-F5344CB8AC3E}">
        <p14:creationId xmlns:p14="http://schemas.microsoft.com/office/powerpoint/2010/main" val="92984376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3" y="273050"/>
            <a:ext cx="4011084"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5400CB8-79BA-4A63-90BC-0CECBE70CD1B}" type="datetime1">
              <a:rPr lang="fr-FR" smtClean="0"/>
              <a:pPr/>
              <a:t>20/11/2019</a:t>
            </a:fld>
            <a:endParaRPr lang="fr-FR"/>
          </a:p>
        </p:txBody>
      </p:sp>
      <p:sp>
        <p:nvSpPr>
          <p:cNvPr id="6" name="Espace réservé du pied de page 5"/>
          <p:cNvSpPr>
            <a:spLocks noGrp="1"/>
          </p:cNvSpPr>
          <p:nvPr>
            <p:ph type="ftr" sz="quarter" idx="11"/>
          </p:nvPr>
        </p:nvSpPr>
        <p:spPr/>
        <p:txBody>
          <a:bodyPr/>
          <a:lstStyle/>
          <a:p>
            <a:r>
              <a:rPr lang="fr-FR" smtClean="0"/>
              <a:t>Synthèse audit des des comptes projet BRACED</a:t>
            </a:r>
            <a:endParaRPr lang="fr-FR"/>
          </a:p>
        </p:txBody>
      </p:sp>
      <p:sp>
        <p:nvSpPr>
          <p:cNvPr id="7" name="Espace réservé du numéro de diapositive 6"/>
          <p:cNvSpPr>
            <a:spLocks noGrp="1"/>
          </p:cNvSpPr>
          <p:nvPr>
            <p:ph type="sldNum" sz="quarter" idx="12"/>
          </p:nvPr>
        </p:nvSpPr>
        <p:spPr/>
        <p:txBody>
          <a:bodyPr/>
          <a:lstStyle/>
          <a:p>
            <a:fld id="{5D7BE65F-2C68-4CDF-8F44-838E56496BDB}" type="slidenum">
              <a:rPr lang="fr-FR" smtClean="0"/>
              <a:pPr/>
              <a:t>‹N°›</a:t>
            </a:fld>
            <a:endParaRPr lang="fr-FR"/>
          </a:p>
        </p:txBody>
      </p:sp>
    </p:spTree>
    <p:extLst>
      <p:ext uri="{BB962C8B-B14F-4D97-AF65-F5344CB8AC3E}">
        <p14:creationId xmlns:p14="http://schemas.microsoft.com/office/powerpoint/2010/main" val="15450843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25324AA-3262-42EA-AC14-270966D2635D}" type="datetime1">
              <a:rPr lang="fr-FR" smtClean="0"/>
              <a:pPr/>
              <a:t>20/11/2019</a:t>
            </a:fld>
            <a:endParaRPr lang="fr-FR"/>
          </a:p>
        </p:txBody>
      </p:sp>
      <p:sp>
        <p:nvSpPr>
          <p:cNvPr id="6" name="Espace réservé du pied de page 5"/>
          <p:cNvSpPr>
            <a:spLocks noGrp="1"/>
          </p:cNvSpPr>
          <p:nvPr>
            <p:ph type="ftr" sz="quarter" idx="11"/>
          </p:nvPr>
        </p:nvSpPr>
        <p:spPr/>
        <p:txBody>
          <a:bodyPr/>
          <a:lstStyle/>
          <a:p>
            <a:r>
              <a:rPr lang="fr-FR" smtClean="0"/>
              <a:t>Synthèse audit des des comptes projet BRACED</a:t>
            </a:r>
            <a:endParaRPr lang="fr-FR"/>
          </a:p>
        </p:txBody>
      </p:sp>
      <p:sp>
        <p:nvSpPr>
          <p:cNvPr id="7" name="Espace réservé du numéro de diapositive 6"/>
          <p:cNvSpPr>
            <a:spLocks noGrp="1"/>
          </p:cNvSpPr>
          <p:nvPr>
            <p:ph type="sldNum" sz="quarter" idx="12"/>
          </p:nvPr>
        </p:nvSpPr>
        <p:spPr/>
        <p:txBody>
          <a:bodyPr/>
          <a:lstStyle/>
          <a:p>
            <a:fld id="{5D7BE65F-2C68-4CDF-8F44-838E56496BDB}" type="slidenum">
              <a:rPr lang="fr-FR" smtClean="0"/>
              <a:pPr/>
              <a:t>‹N°›</a:t>
            </a:fld>
            <a:endParaRPr lang="fr-FR"/>
          </a:p>
        </p:txBody>
      </p:sp>
    </p:spTree>
    <p:extLst>
      <p:ext uri="{BB962C8B-B14F-4D97-AF65-F5344CB8AC3E}">
        <p14:creationId xmlns:p14="http://schemas.microsoft.com/office/powerpoint/2010/main" val="20960503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81E5B1-B157-4A37-B526-093292F2A6CC}" type="datetime1">
              <a:rPr lang="fr-FR" smtClean="0"/>
              <a:pPr/>
              <a:t>20/11/2019</a:t>
            </a:fld>
            <a:endParaRPr lang="fr-FR"/>
          </a:p>
        </p:txBody>
      </p:sp>
      <p:sp>
        <p:nvSpPr>
          <p:cNvPr id="5" name="Espace réservé du pied de page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Synthèse audit des des comptes projet BRACED</a:t>
            </a:r>
            <a:endParaRPr lang="fr-FR"/>
          </a:p>
        </p:txBody>
      </p:sp>
      <p:sp>
        <p:nvSpPr>
          <p:cNvPr id="6" name="Espace réservé du numéro de diapositive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7BE65F-2C68-4CDF-8F44-838E56496BDB}" type="slidenum">
              <a:rPr lang="fr-FR" smtClean="0"/>
              <a:pPr/>
              <a:t>‹N°›</a:t>
            </a:fld>
            <a:endParaRPr lang="fr-FR"/>
          </a:p>
        </p:txBody>
      </p:sp>
    </p:spTree>
    <p:extLst>
      <p:ext uri="{BB962C8B-B14F-4D97-AF65-F5344CB8AC3E}">
        <p14:creationId xmlns:p14="http://schemas.microsoft.com/office/powerpoint/2010/main" val="69497981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Annexes%20ex&#233;cution/journal%20titre%20de%20recette.xls" TargetMode="External"/><Relationship Id="rId2" Type="http://schemas.openxmlformats.org/officeDocument/2006/relationships/hyperlink" Target="Annexes%20ex&#233;cution/journal%20engag.xls" TargetMode="External"/><Relationship Id="rId1" Type="http://schemas.openxmlformats.org/officeDocument/2006/relationships/slideLayout" Target="../slideLayouts/slideLayout2.xml"/><Relationship Id="rId4" Type="http://schemas.openxmlformats.org/officeDocument/2006/relationships/hyperlink" Target="Annexes%20ex&#233;cution/journal%20mdt.xl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Annexes%20ex&#233;cution/balance%20recette.xls" TargetMode="External"/><Relationship Id="rId2" Type="http://schemas.openxmlformats.org/officeDocument/2006/relationships/hyperlink" Target="Annexes%20ex&#233;cution/balance%20d&#233;penses.xl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1.xml"/><Relationship Id="rId7" Type="http://schemas.openxmlformats.org/officeDocument/2006/relationships/image" Target="../media/image3.png"/><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hyperlink" Target="Calendrier%20budg&#233;taire%20CT.pdf" TargetMode="Externa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42887" y="929640"/>
            <a:ext cx="8336280" cy="1432560"/>
          </a:xfrm>
        </p:spPr>
        <p:txBody>
          <a:bodyPr anchor="ctr"/>
          <a:lstStyle/>
          <a:p>
            <a:pPr algn="ctr"/>
            <a:r>
              <a:rPr lang="fr-CA" sz="2400" b="1" dirty="0" smtClean="0">
                <a:solidFill>
                  <a:srgbClr val="3366CC"/>
                </a:solidFill>
                <a:latin typeface="Arial" charset="0"/>
                <a:cs typeface="Arial" charset="0"/>
              </a:rPr>
              <a:t>ATELIER </a:t>
            </a:r>
            <a:r>
              <a:rPr lang="fr-CA" sz="2400" b="1" dirty="0">
                <a:solidFill>
                  <a:srgbClr val="3366CC"/>
                </a:solidFill>
                <a:latin typeface="Arial" charset="0"/>
                <a:cs typeface="Arial" charset="0"/>
              </a:rPr>
              <a:t>SUR L’HARMONISATION DE LA PUBLICATION </a:t>
            </a:r>
            <a:r>
              <a:rPr lang="fr-CA" sz="2400" b="1" dirty="0" smtClean="0">
                <a:solidFill>
                  <a:srgbClr val="3366CC"/>
                </a:solidFill>
                <a:latin typeface="Arial" charset="0"/>
                <a:cs typeface="Arial" charset="0"/>
              </a:rPr>
              <a:t/>
            </a:r>
            <a:br>
              <a:rPr lang="fr-CA" sz="2400" b="1" dirty="0" smtClean="0">
                <a:solidFill>
                  <a:srgbClr val="3366CC"/>
                </a:solidFill>
                <a:latin typeface="Arial" charset="0"/>
                <a:cs typeface="Arial" charset="0"/>
              </a:rPr>
            </a:br>
            <a:r>
              <a:rPr lang="fr-CA" sz="2400" b="1" dirty="0" smtClean="0">
                <a:solidFill>
                  <a:srgbClr val="3366CC"/>
                </a:solidFill>
                <a:latin typeface="Arial" charset="0"/>
                <a:cs typeface="Arial" charset="0"/>
              </a:rPr>
              <a:t>DES </a:t>
            </a:r>
            <a:r>
              <a:rPr lang="fr-CA" sz="2400" b="1" dirty="0">
                <a:solidFill>
                  <a:srgbClr val="3366CC"/>
                </a:solidFill>
                <a:latin typeface="Arial" charset="0"/>
                <a:cs typeface="Arial" charset="0"/>
              </a:rPr>
              <a:t>DOCUMENTS BUDGETAIRES DANS L’ADMINISTRATION </a:t>
            </a:r>
            <a:r>
              <a:rPr lang="fr-CA" sz="2400" b="1" dirty="0" smtClean="0">
                <a:solidFill>
                  <a:srgbClr val="3366CC"/>
                </a:solidFill>
                <a:latin typeface="Arial" charset="0"/>
                <a:cs typeface="Arial" charset="0"/>
              </a:rPr>
              <a:t>TERRITORIALE</a:t>
            </a:r>
            <a:endParaRPr lang="fr-FR" sz="2400" b="1" dirty="0">
              <a:solidFill>
                <a:srgbClr val="002060"/>
              </a:solidFill>
              <a:latin typeface="Tw Cen MT Condensed Extra Bold" panose="020B0803020202020204" pitchFamily="34" charset="0"/>
            </a:endParaRPr>
          </a:p>
        </p:txBody>
      </p:sp>
      <p:sp>
        <p:nvSpPr>
          <p:cNvPr id="8" name="Sous-titre 2"/>
          <p:cNvSpPr>
            <a:spLocks noGrp="1"/>
          </p:cNvSpPr>
          <p:nvPr>
            <p:ph type="subTitle" idx="1"/>
          </p:nvPr>
        </p:nvSpPr>
        <p:spPr>
          <a:xfrm>
            <a:off x="401211" y="5567468"/>
            <a:ext cx="11220548" cy="799632"/>
          </a:xfrm>
        </p:spPr>
        <p:txBody>
          <a:bodyPr vert="horz" lIns="91440" tIns="45720" rIns="91440" bIns="45720" rtlCol="0" anchor="ctr">
            <a:normAutofit fontScale="85000" lnSpcReduction="10000"/>
          </a:bodyPr>
          <a:lstStyle/>
          <a:p>
            <a:pPr algn="ctr">
              <a:lnSpc>
                <a:spcPct val="120000"/>
              </a:lnSpc>
              <a:buClr>
                <a:schemeClr val="tx1"/>
              </a:buClr>
            </a:pPr>
            <a:r>
              <a:rPr lang="fr-FR" sz="2600" b="1" dirty="0" smtClean="0">
                <a:solidFill>
                  <a:schemeClr val="tx1"/>
                </a:solidFill>
                <a:latin typeface="Book Antiqua" pitchFamily="18" charset="0"/>
                <a:ea typeface="+mj-ea"/>
                <a:cs typeface="Estrangelo Edessa" pitchFamily="66" charset="0"/>
              </a:rPr>
              <a:t>BAGA D. Moustapha			Koudougou les 5, 6, 7 et 8 novembre 2018</a:t>
            </a:r>
            <a:endParaRPr lang="fr-FR" sz="2600" b="1" dirty="0">
              <a:solidFill>
                <a:schemeClr val="tx1"/>
              </a:solidFill>
              <a:latin typeface="Book Antiqua" pitchFamily="18" charset="0"/>
              <a:ea typeface="+mj-ea"/>
              <a:cs typeface="Estrangelo Edessa" pitchFamily="66" charset="0"/>
            </a:endParaRPr>
          </a:p>
        </p:txBody>
      </p:sp>
      <p:sp>
        <p:nvSpPr>
          <p:cNvPr id="1029" name="AutoShape 5" descr="Résultat de recherche d'images pour &quot;Logo de l'audit&quot;"/>
          <p:cNvSpPr>
            <a:spLocks noChangeAspect="1" noChangeArrowheads="1"/>
          </p:cNvSpPr>
          <p:nvPr/>
        </p:nvSpPr>
        <p:spPr bwMode="auto">
          <a:xfrm>
            <a:off x="155575" y="-2468563"/>
            <a:ext cx="6477000" cy="51435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31" name="AutoShape 7" descr="Résultat de recherche d'images pour &quot;Logo de l'audit&quot;"/>
          <p:cNvSpPr>
            <a:spLocks noChangeAspect="1" noChangeArrowheads="1"/>
          </p:cNvSpPr>
          <p:nvPr/>
        </p:nvSpPr>
        <p:spPr bwMode="auto">
          <a:xfrm>
            <a:off x="155575" y="-2468563"/>
            <a:ext cx="6477000" cy="51435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9" name="Titre 1"/>
          <p:cNvSpPr txBox="1">
            <a:spLocks/>
          </p:cNvSpPr>
          <p:nvPr/>
        </p:nvSpPr>
        <p:spPr>
          <a:xfrm>
            <a:off x="1273230" y="2553118"/>
            <a:ext cx="9476509" cy="2270760"/>
          </a:xfrm>
          <a:prstGeom prst="rect">
            <a:avLst/>
          </a:prstGeom>
          <a:solidFill>
            <a:srgbClr val="0070C0"/>
          </a:solidFill>
        </p:spPr>
        <p:txBody>
          <a:bodyPr vert="horz" lIns="91440" tIns="45720" rIns="91440" bIns="45720" rtlCol="0" anchor="ctr">
            <a:noAutofit/>
          </a:bodyPr>
          <a:lstStyle>
            <a:lvl1pPr algn="ctr" defTabSz="914400" rtl="0" eaLnBrk="1" latinLnBrk="0" hangingPunct="1">
              <a:lnSpc>
                <a:spcPct val="100000"/>
              </a:lnSpc>
              <a:spcBef>
                <a:spcPct val="0"/>
              </a:spcBef>
              <a:buNone/>
              <a:defRPr sz="80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fr-CA" sz="3200" b="1" dirty="0" smtClean="0">
                <a:solidFill>
                  <a:schemeClr val="bg1"/>
                </a:solidFill>
                <a:latin typeface="Arial" charset="0"/>
                <a:cs typeface="Arial" charset="0"/>
              </a:rPr>
              <a:t>SESSION DE RAPPEL </a:t>
            </a:r>
            <a:r>
              <a:rPr lang="fr-CA" sz="3200" b="1" dirty="0" smtClean="0">
                <a:solidFill>
                  <a:schemeClr val="bg1"/>
                </a:solidFill>
                <a:latin typeface="Arial" charset="0"/>
                <a:cs typeface="Arial" charset="0"/>
              </a:rPr>
              <a:t>SUR LE PROCESSUS D’ELABORATION, D’EXECUTION ET DE CONTRÔLE DES BUDGETS </a:t>
            </a:r>
          </a:p>
          <a:p>
            <a:r>
              <a:rPr lang="fr-CA" sz="3200" b="1" dirty="0" smtClean="0">
                <a:solidFill>
                  <a:schemeClr val="bg1"/>
                </a:solidFill>
                <a:latin typeface="Arial" charset="0"/>
                <a:cs typeface="Arial" charset="0"/>
              </a:rPr>
              <a:t>DES COLLECTIVITES TERRITORIALES</a:t>
            </a:r>
            <a:endParaRPr lang="fr-FR" sz="3200" b="1" dirty="0">
              <a:solidFill>
                <a:schemeClr val="bg1"/>
              </a:solidFill>
              <a:latin typeface="Tw Cen MT Condensed Extra Bold" panose="020B0803020202020204" pitchFamily="34" charset="0"/>
            </a:endParaRPr>
          </a:p>
        </p:txBody>
      </p:sp>
    </p:spTree>
    <p:extLst>
      <p:ext uri="{BB962C8B-B14F-4D97-AF65-F5344CB8AC3E}">
        <p14:creationId xmlns:p14="http://schemas.microsoft.com/office/powerpoint/2010/main" val="115129629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1798320" y="1524000"/>
            <a:ext cx="8294424" cy="3733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fr-FR" sz="2800" b="1" dirty="0" smtClean="0">
                <a:solidFill>
                  <a:srgbClr val="002060"/>
                </a:solidFill>
                <a:latin typeface="Book Antiqua" pitchFamily="18" charset="0"/>
              </a:rPr>
              <a:t>PROCESSUS D’EXECUTION DES BUDGETS DES COLLECTIVITES TERRITORIALES</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7002685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extLst>
              <p:ext uri="{D42A27DB-BD31-4B8C-83A1-F6EECF244321}">
                <p14:modId xmlns:p14="http://schemas.microsoft.com/office/powerpoint/2010/main" val="4178987523"/>
              </p:ext>
            </p:extLst>
          </p:nvPr>
        </p:nvGraphicFramePr>
        <p:xfrm>
          <a:off x="662094" y="822960"/>
          <a:ext cx="10661226" cy="55016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re 2"/>
          <p:cNvSpPr>
            <a:spLocks noGrp="1"/>
          </p:cNvSpPr>
          <p:nvPr>
            <p:ph type="title"/>
          </p:nvPr>
        </p:nvSpPr>
        <p:spPr/>
        <p:txBody>
          <a:bodyPr/>
          <a:lstStyle/>
          <a:p>
            <a:endParaRPr lang="fr-F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 y="274320"/>
            <a:ext cx="11795760" cy="944880"/>
          </a:xfrm>
        </p:spPr>
        <p:txBody>
          <a:bodyPr>
            <a:normAutofit/>
          </a:bodyPr>
          <a:lstStyle/>
          <a:p>
            <a:pPr algn="ctr"/>
            <a:r>
              <a:rPr lang="fr-FR" sz="2800" b="1" dirty="0" smtClean="0">
                <a:latin typeface="Book Antiqua" pitchFamily="18" charset="0"/>
              </a:rPr>
              <a:t>LES ACTEURS CHARGES DE L’EXECUTION DES BUDGETS </a:t>
            </a:r>
            <a:br>
              <a:rPr lang="fr-FR" sz="2800" b="1" dirty="0" smtClean="0">
                <a:latin typeface="Book Antiqua" pitchFamily="18" charset="0"/>
              </a:rPr>
            </a:br>
            <a:r>
              <a:rPr lang="fr-FR" sz="2800" b="1" dirty="0" smtClean="0">
                <a:latin typeface="Book Antiqua" pitchFamily="18" charset="0"/>
              </a:rPr>
              <a:t>DES CT</a:t>
            </a:r>
            <a:endParaRPr lang="fr-FR" sz="2800" dirty="0">
              <a:latin typeface="Book Antiqua" pitchFamily="18" charset="0"/>
            </a:endParaRPr>
          </a:p>
        </p:txBody>
      </p:sp>
      <p:sp>
        <p:nvSpPr>
          <p:cNvPr id="3" name="Espace réservé du contenu 2"/>
          <p:cNvSpPr>
            <a:spLocks noGrp="1"/>
          </p:cNvSpPr>
          <p:nvPr>
            <p:ph idx="1"/>
          </p:nvPr>
        </p:nvSpPr>
        <p:spPr>
          <a:xfrm>
            <a:off x="487680" y="1463040"/>
            <a:ext cx="11262360" cy="5151119"/>
          </a:xfrm>
        </p:spPr>
        <p:txBody>
          <a:bodyPr>
            <a:noAutofit/>
          </a:bodyPr>
          <a:lstStyle/>
          <a:p>
            <a:pPr marL="273050" indent="-273050">
              <a:spcBef>
                <a:spcPts val="1200"/>
              </a:spcBef>
              <a:spcAft>
                <a:spcPts val="1200"/>
              </a:spcAft>
              <a:buFont typeface="Wingdings" pitchFamily="2" charset="2"/>
              <a:buChar char="§"/>
            </a:pPr>
            <a:r>
              <a:rPr lang="fr-FR" sz="2800" dirty="0"/>
              <a:t>L’exécution du budget  local repose sur un principe fondamental  qui est </a:t>
            </a:r>
            <a:r>
              <a:rPr lang="fr-FR" sz="2800" b="1" i="1" dirty="0"/>
              <a:t>le principe de la séparation des fonctions d’ordonnateur et de comptable.</a:t>
            </a:r>
            <a:r>
              <a:rPr lang="fr-FR" sz="2800" b="1" dirty="0"/>
              <a:t> </a:t>
            </a:r>
            <a:r>
              <a:rPr lang="fr-FR" sz="2800" dirty="0"/>
              <a:t> </a:t>
            </a:r>
          </a:p>
          <a:p>
            <a:pPr marL="273050" indent="-273050">
              <a:spcBef>
                <a:spcPts val="1200"/>
              </a:spcBef>
              <a:spcAft>
                <a:spcPts val="1200"/>
              </a:spcAft>
              <a:buFont typeface="Wingdings" pitchFamily="2" charset="2"/>
              <a:buChar char="§"/>
            </a:pPr>
            <a:r>
              <a:rPr lang="fr-FR" sz="2800" dirty="0"/>
              <a:t>Ce principe découle de la division des tâches. </a:t>
            </a:r>
          </a:p>
          <a:p>
            <a:pPr marL="273050" indent="-273050">
              <a:spcBef>
                <a:spcPts val="1200"/>
              </a:spcBef>
              <a:spcAft>
                <a:spcPts val="1200"/>
              </a:spcAft>
              <a:buFont typeface="Wingdings" pitchFamily="2" charset="2"/>
              <a:buChar char="§"/>
            </a:pPr>
            <a:r>
              <a:rPr lang="fr-FR" sz="2800" dirty="0"/>
              <a:t>Il fait intervenir deux principaux acteurs :</a:t>
            </a:r>
          </a:p>
          <a:p>
            <a:pPr marL="985838" indent="-449263">
              <a:spcBef>
                <a:spcPts val="1200"/>
              </a:spcBef>
              <a:spcAft>
                <a:spcPts val="1200"/>
              </a:spcAft>
            </a:pPr>
            <a:r>
              <a:rPr lang="fr-FR" sz="2800" b="1" i="1" dirty="0"/>
              <a:t>Les </a:t>
            </a:r>
            <a:r>
              <a:rPr lang="fr-FR" sz="2800" b="1" i="1" dirty="0" smtClean="0"/>
              <a:t>ordonnateurs </a:t>
            </a:r>
            <a:r>
              <a:rPr lang="fr-FR" sz="2800" i="1" dirty="0" smtClean="0"/>
              <a:t>(phase administrative)</a:t>
            </a:r>
            <a:endParaRPr lang="fr-FR" sz="2800" i="1" dirty="0"/>
          </a:p>
          <a:p>
            <a:pPr marL="985838" indent="-449263">
              <a:spcBef>
                <a:spcPts val="1200"/>
              </a:spcBef>
              <a:spcAft>
                <a:spcPts val="1200"/>
              </a:spcAft>
            </a:pPr>
            <a:r>
              <a:rPr lang="fr-FR" sz="2800" b="1" i="1" dirty="0"/>
              <a:t>Les </a:t>
            </a:r>
            <a:r>
              <a:rPr lang="fr-FR" sz="2800" b="1" i="1" dirty="0" smtClean="0"/>
              <a:t>comptables </a:t>
            </a:r>
            <a:r>
              <a:rPr lang="fr-FR" sz="2800" i="1" dirty="0" smtClean="0"/>
              <a:t>(phase comptable)</a:t>
            </a:r>
            <a:endParaRPr lang="fr-FR" sz="2800" i="1" dirty="0"/>
          </a:p>
          <a:p>
            <a:pPr marL="273050" indent="-273050">
              <a:spcBef>
                <a:spcPts val="1200"/>
              </a:spcBef>
              <a:spcAft>
                <a:spcPts val="1200"/>
              </a:spcAft>
              <a:buFont typeface="Wingdings" pitchFamily="2" charset="2"/>
              <a:buChar char="§"/>
            </a:pPr>
            <a:r>
              <a:rPr lang="fr-FR" sz="2800" dirty="0"/>
              <a:t>et d’autres intervenants : </a:t>
            </a:r>
            <a:r>
              <a:rPr lang="fr-FR" sz="2800" b="1" i="1" dirty="0"/>
              <a:t>les contrôleurs </a:t>
            </a:r>
            <a:r>
              <a:rPr lang="fr-FR" sz="2800" b="1" i="1" dirty="0" smtClean="0"/>
              <a:t>financiers, Régisseurs.</a:t>
            </a:r>
            <a:endParaRPr lang="fr-FR" sz="2800" b="1" i="1"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765866" y="297873"/>
            <a:ext cx="10603173" cy="883797"/>
          </a:xfrm>
        </p:spPr>
        <p:txBody>
          <a:bodyPr>
            <a:noAutofit/>
          </a:bodyPr>
          <a:lstStyle/>
          <a:p>
            <a:pPr algn="ctr">
              <a:lnSpc>
                <a:spcPct val="100000"/>
              </a:lnSpc>
            </a:pPr>
            <a:r>
              <a:rPr lang="fr-FR" sz="2800" b="1" dirty="0" smtClean="0">
                <a:latin typeface="Book Antiqua" pitchFamily="18" charset="0"/>
              </a:rPr>
              <a:t>LES OPERATIONS D’EXECUTION DES BUDGETS </a:t>
            </a:r>
            <a:br>
              <a:rPr lang="fr-FR" sz="2800" b="1" dirty="0" smtClean="0">
                <a:latin typeface="Book Antiqua" pitchFamily="18" charset="0"/>
              </a:rPr>
            </a:br>
            <a:r>
              <a:rPr lang="fr-FR" sz="2800" b="1" dirty="0" smtClean="0">
                <a:latin typeface="Book Antiqua" pitchFamily="18" charset="0"/>
              </a:rPr>
              <a:t>DES COLLECTIVITES TERRITORIALES</a:t>
            </a:r>
            <a:endParaRPr lang="fr-FR" sz="2800" dirty="0">
              <a:latin typeface="Book Antiqua" pitchFamily="18" charset="0"/>
            </a:endParaRPr>
          </a:p>
        </p:txBody>
      </p:sp>
      <p:sp>
        <p:nvSpPr>
          <p:cNvPr id="3" name="Espace réservé du contenu 2"/>
          <p:cNvSpPr>
            <a:spLocks noGrp="1"/>
          </p:cNvSpPr>
          <p:nvPr>
            <p:ph idx="1"/>
          </p:nvPr>
        </p:nvSpPr>
        <p:spPr>
          <a:xfrm>
            <a:off x="518615" y="1419366"/>
            <a:ext cx="8960427" cy="4107977"/>
          </a:xfrm>
        </p:spPr>
        <p:txBody>
          <a:bodyPr>
            <a:normAutofit/>
          </a:bodyPr>
          <a:lstStyle/>
          <a:p>
            <a:pPr lvl="1">
              <a:buNone/>
            </a:pPr>
            <a:endParaRPr lang="fr-FR" sz="1800" b="1" dirty="0" smtClean="0">
              <a:latin typeface="Calibri" pitchFamily="34" charset="0"/>
            </a:endParaRPr>
          </a:p>
          <a:p>
            <a:pPr lvl="1">
              <a:buNone/>
            </a:pPr>
            <a:endParaRPr lang="fr-FR" sz="1700" dirty="0" smtClean="0">
              <a:latin typeface="Calibri" pitchFamily="34" charset="0"/>
            </a:endParaRPr>
          </a:p>
          <a:p>
            <a:endParaRPr lang="fr-FR" sz="1900" dirty="0" smtClean="0">
              <a:latin typeface="Calibri" pitchFamily="34" charset="0"/>
            </a:endParaRPr>
          </a:p>
          <a:p>
            <a:pPr>
              <a:buNone/>
            </a:pPr>
            <a:endParaRPr lang="fr-FR" b="1" dirty="0" smtClean="0"/>
          </a:p>
          <a:p>
            <a:endParaRPr lang="fr-FR" dirty="0"/>
          </a:p>
        </p:txBody>
      </p:sp>
      <p:sp>
        <p:nvSpPr>
          <p:cNvPr id="2" name="Rectangle 1"/>
          <p:cNvSpPr/>
          <p:nvPr/>
        </p:nvSpPr>
        <p:spPr>
          <a:xfrm>
            <a:off x="594360" y="1858447"/>
            <a:ext cx="9707880" cy="3477875"/>
          </a:xfrm>
          <a:prstGeom prst="rect">
            <a:avLst/>
          </a:prstGeom>
        </p:spPr>
        <p:txBody>
          <a:bodyPr wrap="square">
            <a:spAutoFit/>
          </a:bodyPr>
          <a:lstStyle/>
          <a:p>
            <a:pPr>
              <a:spcBef>
                <a:spcPts val="1200"/>
              </a:spcBef>
              <a:spcAft>
                <a:spcPts val="1200"/>
              </a:spcAft>
              <a:buNone/>
            </a:pPr>
            <a:r>
              <a:rPr lang="fr-FR" sz="2800" dirty="0"/>
              <a:t>L’exécution des  opérations concernent :</a:t>
            </a:r>
            <a:endParaRPr lang="fr-FR" sz="2800" b="1" dirty="0"/>
          </a:p>
          <a:p>
            <a:pPr marL="800100" lvl="1" indent="-342900">
              <a:spcBef>
                <a:spcPts val="1200"/>
              </a:spcBef>
              <a:spcAft>
                <a:spcPts val="1200"/>
              </a:spcAft>
              <a:buFont typeface="Wingdings" pitchFamily="2" charset="2"/>
              <a:buChar char="§"/>
            </a:pPr>
            <a:r>
              <a:rPr lang="fr-FR" sz="2800" dirty="0"/>
              <a:t>Les dépenses;</a:t>
            </a:r>
          </a:p>
          <a:p>
            <a:pPr marL="800100" lvl="1" indent="-342900">
              <a:spcBef>
                <a:spcPts val="1200"/>
              </a:spcBef>
              <a:spcAft>
                <a:spcPts val="1200"/>
              </a:spcAft>
              <a:buFont typeface="Wingdings" pitchFamily="2" charset="2"/>
              <a:buChar char="§"/>
            </a:pPr>
            <a:r>
              <a:rPr lang="fr-FR" sz="2800" dirty="0"/>
              <a:t>Les recettes;</a:t>
            </a:r>
          </a:p>
          <a:p>
            <a:pPr marL="800100" lvl="1" indent="-342900">
              <a:spcBef>
                <a:spcPts val="1200"/>
              </a:spcBef>
              <a:spcAft>
                <a:spcPts val="1200"/>
              </a:spcAft>
              <a:buFont typeface="Wingdings" pitchFamily="2" charset="2"/>
              <a:buChar char="§"/>
            </a:pPr>
            <a:r>
              <a:rPr lang="fr-FR" sz="2800" dirty="0"/>
              <a:t>la trésorerie;</a:t>
            </a:r>
          </a:p>
          <a:p>
            <a:pPr marL="800100" lvl="1" indent="-342900">
              <a:spcBef>
                <a:spcPts val="1200"/>
              </a:spcBef>
              <a:spcAft>
                <a:spcPts val="1200"/>
              </a:spcAft>
              <a:buFont typeface="Wingdings" pitchFamily="2" charset="2"/>
              <a:buChar char="§"/>
            </a:pPr>
            <a:r>
              <a:rPr lang="fr-FR" sz="2800" dirty="0"/>
              <a:t>le patrimoine.</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2935073860"/>
              </p:ext>
            </p:extLst>
          </p:nvPr>
        </p:nvGraphicFramePr>
        <p:xfrm>
          <a:off x="457200" y="1759528"/>
          <a:ext cx="10439400" cy="4808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re 1"/>
          <p:cNvSpPr txBox="1">
            <a:spLocks/>
          </p:cNvSpPr>
          <p:nvPr/>
        </p:nvSpPr>
        <p:spPr>
          <a:xfrm>
            <a:off x="750626" y="221673"/>
            <a:ext cx="10755573" cy="883797"/>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2800" b="1" dirty="0">
                <a:solidFill>
                  <a:schemeClr val="tx1"/>
                </a:solidFill>
                <a:latin typeface="Book Antiqua" pitchFamily="18" charset="0"/>
              </a:rPr>
              <a:t>LES OPERATIONS D’EXECUTION DES BUDGETS </a:t>
            </a:r>
            <a:br>
              <a:rPr lang="fr-FR" sz="2800" b="1" dirty="0">
                <a:solidFill>
                  <a:schemeClr val="tx1"/>
                </a:solidFill>
                <a:latin typeface="Book Antiqua" pitchFamily="18" charset="0"/>
              </a:rPr>
            </a:br>
            <a:r>
              <a:rPr lang="fr-FR" sz="2800" b="1" dirty="0">
                <a:solidFill>
                  <a:schemeClr val="tx1"/>
                </a:solidFill>
                <a:latin typeface="Book Antiqua" pitchFamily="18" charset="0"/>
              </a:rPr>
              <a:t>DES COLLECTIVITES </a:t>
            </a:r>
            <a:r>
              <a:rPr lang="fr-FR" sz="2800" b="1" dirty="0" smtClean="0">
                <a:solidFill>
                  <a:schemeClr val="tx1"/>
                </a:solidFill>
                <a:latin typeface="Book Antiqua" pitchFamily="18" charset="0"/>
              </a:rPr>
              <a:t>TERRITORIALES </a:t>
            </a:r>
          </a:p>
          <a:p>
            <a:pPr algn="ctr"/>
            <a:r>
              <a:rPr lang="fr-FR" sz="2800" b="1" dirty="0" smtClean="0">
                <a:solidFill>
                  <a:srgbClr val="FF0000"/>
                </a:solidFill>
                <a:latin typeface="Book Antiqua" pitchFamily="18" charset="0"/>
              </a:rPr>
              <a:t>Les dépenses</a:t>
            </a:r>
            <a:endParaRPr lang="fr-FR" sz="2800" dirty="0">
              <a:solidFill>
                <a:srgbClr val="FF0000"/>
              </a:solidFill>
              <a:latin typeface="Book Antiqua"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p:cNvGraphicFramePr>
          <p:nvPr>
            <p:extLst>
              <p:ext uri="{D42A27DB-BD31-4B8C-83A1-F6EECF244321}">
                <p14:modId xmlns:p14="http://schemas.microsoft.com/office/powerpoint/2010/main" val="3764385633"/>
              </p:ext>
            </p:extLst>
          </p:nvPr>
        </p:nvGraphicFramePr>
        <p:xfrm>
          <a:off x="289560" y="1920240"/>
          <a:ext cx="9406233" cy="438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re 1"/>
          <p:cNvSpPr txBox="1">
            <a:spLocks/>
          </p:cNvSpPr>
          <p:nvPr/>
        </p:nvSpPr>
        <p:spPr>
          <a:xfrm>
            <a:off x="750626" y="221673"/>
            <a:ext cx="10725093" cy="883797"/>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2800" b="1" dirty="0">
                <a:solidFill>
                  <a:schemeClr val="tx1"/>
                </a:solidFill>
                <a:latin typeface="Book Antiqua" pitchFamily="18" charset="0"/>
              </a:rPr>
              <a:t>LES OPERATIONS D’EXECUTION DES BUDGETS </a:t>
            </a:r>
            <a:br>
              <a:rPr lang="fr-FR" sz="2800" b="1" dirty="0">
                <a:solidFill>
                  <a:schemeClr val="tx1"/>
                </a:solidFill>
                <a:latin typeface="Book Antiqua" pitchFamily="18" charset="0"/>
              </a:rPr>
            </a:br>
            <a:r>
              <a:rPr lang="fr-FR" sz="2800" b="1" dirty="0">
                <a:solidFill>
                  <a:schemeClr val="tx1"/>
                </a:solidFill>
                <a:latin typeface="Book Antiqua" pitchFamily="18" charset="0"/>
              </a:rPr>
              <a:t>DES COLLECTIVITES TERRITORIALES </a:t>
            </a:r>
            <a:endParaRPr lang="fr-FR" sz="2800" b="1" dirty="0" smtClean="0">
              <a:solidFill>
                <a:schemeClr val="tx1"/>
              </a:solidFill>
              <a:latin typeface="Book Antiqua" pitchFamily="18" charset="0"/>
            </a:endParaRPr>
          </a:p>
          <a:p>
            <a:pPr algn="ctr"/>
            <a:r>
              <a:rPr lang="fr-FR" sz="2800" b="1" dirty="0" smtClean="0">
                <a:solidFill>
                  <a:srgbClr val="FF0000"/>
                </a:solidFill>
                <a:latin typeface="Book Antiqua" pitchFamily="18" charset="0"/>
              </a:rPr>
              <a:t>Les Recettes</a:t>
            </a:r>
            <a:endParaRPr lang="fr-FR" sz="2800" dirty="0">
              <a:solidFill>
                <a:srgbClr val="FF0000"/>
              </a:solidFill>
              <a:latin typeface="Book Antiqua" pitchFamily="18" charset="0"/>
            </a:endParaRPr>
          </a:p>
        </p:txBody>
      </p:sp>
    </p:spTree>
    <p:extLst>
      <p:ext uri="{BB962C8B-B14F-4D97-AF65-F5344CB8AC3E}">
        <p14:creationId xmlns:p14="http://schemas.microsoft.com/office/powerpoint/2010/main" val="5933087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02336" y="1783080"/>
            <a:ext cx="11338560" cy="4922520"/>
          </a:xfrm>
        </p:spPr>
        <p:txBody>
          <a:bodyPr>
            <a:normAutofit/>
          </a:bodyPr>
          <a:lstStyle/>
          <a:p>
            <a:pPr>
              <a:spcBef>
                <a:spcPts val="1200"/>
              </a:spcBef>
              <a:spcAft>
                <a:spcPts val="1200"/>
              </a:spcAft>
              <a:buFont typeface="Wingdings" pitchFamily="2" charset="2"/>
              <a:buChar char="§"/>
            </a:pPr>
            <a:r>
              <a:rPr lang="fr-FR" sz="2800" b="1" dirty="0">
                <a:solidFill>
                  <a:srgbClr val="FF0000"/>
                </a:solidFill>
              </a:rPr>
              <a:t>Les opérations de trésorerie </a:t>
            </a:r>
            <a:endParaRPr lang="fr-FR" sz="2800" b="1" dirty="0" smtClean="0">
              <a:solidFill>
                <a:srgbClr val="FF0000"/>
              </a:solidFill>
            </a:endParaRPr>
          </a:p>
          <a:p>
            <a:pPr>
              <a:spcBef>
                <a:spcPts val="1200"/>
              </a:spcBef>
              <a:spcAft>
                <a:spcPts val="1200"/>
              </a:spcAft>
              <a:buFont typeface="Wingdings" pitchFamily="2" charset="2"/>
              <a:buChar char="§"/>
            </a:pPr>
            <a:r>
              <a:rPr lang="fr-FR" sz="2800" dirty="0" smtClean="0"/>
              <a:t>Elles sont définies </a:t>
            </a:r>
            <a:r>
              <a:rPr lang="fr-FR" sz="2800" dirty="0"/>
              <a:t>comme étant les mouvements de numéraires, de valeurs mobilisables, de comptes de dépôts et comptes courants, des comptes de créances et de dettes à court terme.</a:t>
            </a:r>
          </a:p>
          <a:p>
            <a:pPr>
              <a:spcBef>
                <a:spcPts val="1200"/>
              </a:spcBef>
              <a:spcAft>
                <a:spcPts val="1200"/>
              </a:spcAft>
              <a:buFont typeface="Wingdings" pitchFamily="2" charset="2"/>
              <a:buChar char="§"/>
            </a:pPr>
            <a:r>
              <a:rPr lang="fr-FR" sz="2800" dirty="0"/>
              <a:t> Elles sont exclusivement exécutées par le receveur de collectivité soit à sa propre initiative, soit sur l’ordre des ordonnateurs ou à la demande de tiers qualifiés. </a:t>
            </a:r>
            <a:endParaRPr lang="fr-FR" sz="2600" dirty="0"/>
          </a:p>
        </p:txBody>
      </p:sp>
      <p:sp>
        <p:nvSpPr>
          <p:cNvPr id="5" name="Titre 1"/>
          <p:cNvSpPr txBox="1">
            <a:spLocks/>
          </p:cNvSpPr>
          <p:nvPr/>
        </p:nvSpPr>
        <p:spPr>
          <a:xfrm>
            <a:off x="750626" y="221673"/>
            <a:ext cx="10831773" cy="883797"/>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2800" b="1" dirty="0">
                <a:solidFill>
                  <a:schemeClr val="tx1"/>
                </a:solidFill>
                <a:latin typeface="Book Antiqua" pitchFamily="18" charset="0"/>
              </a:rPr>
              <a:t>LES OPERATIONS D’EXECUTION DES BUDGETS </a:t>
            </a:r>
            <a:br>
              <a:rPr lang="fr-FR" sz="2800" b="1" dirty="0">
                <a:solidFill>
                  <a:schemeClr val="tx1"/>
                </a:solidFill>
                <a:latin typeface="Book Antiqua" pitchFamily="18" charset="0"/>
              </a:rPr>
            </a:br>
            <a:r>
              <a:rPr lang="fr-FR" sz="2800" b="1" dirty="0">
                <a:solidFill>
                  <a:schemeClr val="tx1"/>
                </a:solidFill>
                <a:latin typeface="Book Antiqua" pitchFamily="18" charset="0"/>
              </a:rPr>
              <a:t>DES COLLECTIVITES TERRITORIALES</a:t>
            </a:r>
            <a:endParaRPr lang="fr-FR" sz="2800" dirty="0">
              <a:solidFill>
                <a:srgbClr val="FF5050"/>
              </a:solidFill>
              <a:latin typeface="Book Antiqua" pitchFamily="18" charset="0"/>
            </a:endParaRPr>
          </a:p>
        </p:txBody>
      </p:sp>
    </p:spTree>
    <p:extLst>
      <p:ext uri="{BB962C8B-B14F-4D97-AF65-F5344CB8AC3E}">
        <p14:creationId xmlns:p14="http://schemas.microsoft.com/office/powerpoint/2010/main" val="128908996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02336" y="1783080"/>
            <a:ext cx="11338560" cy="4922520"/>
          </a:xfrm>
        </p:spPr>
        <p:txBody>
          <a:bodyPr>
            <a:noAutofit/>
          </a:bodyPr>
          <a:lstStyle/>
          <a:p>
            <a:pPr>
              <a:buFont typeface="Wingdings" pitchFamily="2" charset="2"/>
              <a:buChar char="§"/>
            </a:pPr>
            <a:r>
              <a:rPr lang="fr-FR" sz="2800" b="1" dirty="0"/>
              <a:t>Les autres opérations </a:t>
            </a:r>
            <a:r>
              <a:rPr lang="fr-FR" sz="2800" dirty="0"/>
              <a:t>concernent la gestion du patrimoine à savoir:</a:t>
            </a:r>
          </a:p>
          <a:p>
            <a:pPr>
              <a:buNone/>
            </a:pPr>
            <a:endParaRPr lang="fr-FR" sz="1000" dirty="0"/>
          </a:p>
          <a:p>
            <a:pPr marL="627063" lvl="0" indent="-273050">
              <a:buFont typeface="Arial" pitchFamily="34" charset="0"/>
              <a:buChar char="•"/>
            </a:pPr>
            <a:r>
              <a:rPr lang="fr-FR" sz="2800" dirty="0"/>
              <a:t>les biens et matières ;</a:t>
            </a:r>
          </a:p>
          <a:p>
            <a:pPr marL="627063" lvl="0" indent="-273050">
              <a:buFont typeface="Arial" pitchFamily="34" charset="0"/>
              <a:buChar char="•"/>
            </a:pPr>
            <a:r>
              <a:rPr lang="fr-FR" sz="2800" dirty="0"/>
              <a:t>les objets et valeurs</a:t>
            </a:r>
            <a:r>
              <a:rPr lang="fr-FR" sz="2800" dirty="0" smtClean="0"/>
              <a:t>.</a:t>
            </a:r>
            <a:endParaRPr lang="fr-FR" sz="2800" dirty="0"/>
          </a:p>
        </p:txBody>
      </p:sp>
      <p:sp>
        <p:nvSpPr>
          <p:cNvPr id="5" name="Titre 1"/>
          <p:cNvSpPr txBox="1">
            <a:spLocks/>
          </p:cNvSpPr>
          <p:nvPr/>
        </p:nvSpPr>
        <p:spPr>
          <a:xfrm>
            <a:off x="750626" y="221673"/>
            <a:ext cx="10786053" cy="883797"/>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2800" b="1" dirty="0">
                <a:solidFill>
                  <a:schemeClr val="tx1"/>
                </a:solidFill>
                <a:latin typeface="Book Antiqua" pitchFamily="18" charset="0"/>
              </a:rPr>
              <a:t>LES OPERATIONS D’EXECUTION DES BUDGETS </a:t>
            </a:r>
            <a:br>
              <a:rPr lang="fr-FR" sz="2800" b="1" dirty="0">
                <a:solidFill>
                  <a:schemeClr val="tx1"/>
                </a:solidFill>
                <a:latin typeface="Book Antiqua" pitchFamily="18" charset="0"/>
              </a:rPr>
            </a:br>
            <a:r>
              <a:rPr lang="fr-FR" sz="2800" b="1" dirty="0">
                <a:solidFill>
                  <a:schemeClr val="tx1"/>
                </a:solidFill>
                <a:latin typeface="Book Antiqua" pitchFamily="18" charset="0"/>
              </a:rPr>
              <a:t>DES COLLECTIVITES TERRITORIALES</a:t>
            </a:r>
            <a:endParaRPr lang="fr-FR" sz="2800" dirty="0">
              <a:solidFill>
                <a:srgbClr val="FF5050"/>
              </a:solidFill>
              <a:latin typeface="Book Antiqua" pitchFamily="18" charset="0"/>
            </a:endParaRPr>
          </a:p>
        </p:txBody>
      </p:sp>
    </p:spTree>
    <p:extLst>
      <p:ext uri="{BB962C8B-B14F-4D97-AF65-F5344CB8AC3E}">
        <p14:creationId xmlns:p14="http://schemas.microsoft.com/office/powerpoint/2010/main" val="26234311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1478281"/>
            <a:ext cx="9685866" cy="4563082"/>
          </a:xfrm>
        </p:spPr>
        <p:txBody>
          <a:bodyPr>
            <a:noAutofit/>
          </a:bodyPr>
          <a:lstStyle/>
          <a:p>
            <a:pPr>
              <a:spcBef>
                <a:spcPts val="1200"/>
              </a:spcBef>
              <a:spcAft>
                <a:spcPts val="1200"/>
              </a:spcAft>
              <a:buFont typeface="Wingdings" pitchFamily="2" charset="2"/>
              <a:buChar char="§"/>
            </a:pPr>
            <a:r>
              <a:rPr lang="fr-FR" sz="2800" dirty="0"/>
              <a:t>L’ordonnateur tient une comptabilité à partie </a:t>
            </a:r>
            <a:r>
              <a:rPr lang="fr-FR" sz="2800" dirty="0" smtClean="0"/>
              <a:t>simple.</a:t>
            </a:r>
          </a:p>
          <a:p>
            <a:pPr>
              <a:spcBef>
                <a:spcPts val="1200"/>
              </a:spcBef>
              <a:spcAft>
                <a:spcPts val="1200"/>
              </a:spcAft>
              <a:buFont typeface="Wingdings" pitchFamily="2" charset="2"/>
              <a:buChar char="§"/>
            </a:pPr>
            <a:r>
              <a:rPr lang="fr-FR" sz="2800" dirty="0" smtClean="0"/>
              <a:t>Cette </a:t>
            </a:r>
            <a:r>
              <a:rPr lang="fr-FR" sz="2800" dirty="0"/>
              <a:t>comptabilité est établie par exercice et a pour objet de :</a:t>
            </a:r>
          </a:p>
          <a:p>
            <a:pPr marL="627063" lvl="0" indent="-273050">
              <a:spcBef>
                <a:spcPts val="1200"/>
              </a:spcBef>
              <a:spcAft>
                <a:spcPts val="1200"/>
              </a:spcAft>
              <a:buFont typeface="Arial" pitchFamily="34" charset="0"/>
              <a:buChar char="•"/>
            </a:pPr>
            <a:r>
              <a:rPr lang="fr-FR" sz="2800" dirty="0" smtClean="0"/>
              <a:t>suivre </a:t>
            </a:r>
            <a:r>
              <a:rPr lang="fr-FR" sz="2800" dirty="0"/>
              <a:t>l’exécution du budget en rapprochant les droits constatés et les prévisions budgétaires ;</a:t>
            </a:r>
          </a:p>
          <a:p>
            <a:pPr marL="627063" lvl="0" indent="-273050">
              <a:spcBef>
                <a:spcPts val="1200"/>
              </a:spcBef>
              <a:spcAft>
                <a:spcPts val="1200"/>
              </a:spcAft>
              <a:buFont typeface="Arial" pitchFamily="34" charset="0"/>
              <a:buChar char="•"/>
            </a:pPr>
            <a:r>
              <a:rPr lang="fr-FR" sz="2800" dirty="0"/>
              <a:t>certifier les documents soumis par le receveur au visa de l’ordonnateur ;</a:t>
            </a:r>
          </a:p>
          <a:p>
            <a:pPr marL="627063" lvl="0" indent="-273050">
              <a:spcBef>
                <a:spcPts val="1200"/>
              </a:spcBef>
              <a:spcAft>
                <a:spcPts val="1200"/>
              </a:spcAft>
              <a:buFont typeface="Arial" pitchFamily="34" charset="0"/>
              <a:buChar char="•"/>
            </a:pPr>
            <a:r>
              <a:rPr lang="fr-FR" sz="2800" dirty="0"/>
              <a:t>établir  le compte administratif</a:t>
            </a:r>
            <a:r>
              <a:rPr lang="fr-FR" sz="2800" dirty="0" smtClean="0"/>
              <a:t>.</a:t>
            </a:r>
            <a:endParaRPr lang="fr-FR" sz="2800" dirty="0"/>
          </a:p>
        </p:txBody>
      </p:sp>
      <p:sp>
        <p:nvSpPr>
          <p:cNvPr id="5" name="Titre 1"/>
          <p:cNvSpPr txBox="1">
            <a:spLocks/>
          </p:cNvSpPr>
          <p:nvPr/>
        </p:nvSpPr>
        <p:spPr>
          <a:xfrm>
            <a:off x="750626" y="221673"/>
            <a:ext cx="10587933" cy="883797"/>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2800" b="1" dirty="0" smtClean="0">
                <a:solidFill>
                  <a:schemeClr val="tx1"/>
                </a:solidFill>
                <a:latin typeface="Book Antiqua" pitchFamily="18" charset="0"/>
              </a:rPr>
              <a:t>LA COMPTABILISATION DES OPERATION</a:t>
            </a:r>
            <a:endParaRPr lang="fr-FR" sz="2800" dirty="0">
              <a:solidFill>
                <a:schemeClr val="tx1"/>
              </a:solidFill>
              <a:latin typeface="Book Antiqua" pitchFamily="18" charset="0"/>
            </a:endParaRPr>
          </a:p>
        </p:txBody>
      </p:sp>
    </p:spTree>
    <p:extLst>
      <p:ext uri="{BB962C8B-B14F-4D97-AF65-F5344CB8AC3E}">
        <p14:creationId xmlns:p14="http://schemas.microsoft.com/office/powerpoint/2010/main" val="89417458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1249680"/>
            <a:ext cx="10524066" cy="5257799"/>
          </a:xfrm>
        </p:spPr>
        <p:txBody>
          <a:bodyPr>
            <a:normAutofit/>
          </a:bodyPr>
          <a:lstStyle/>
          <a:p>
            <a:pPr marL="0" indent="0">
              <a:spcBef>
                <a:spcPts val="1200"/>
              </a:spcBef>
              <a:spcAft>
                <a:spcPts val="1200"/>
              </a:spcAft>
              <a:buNone/>
            </a:pPr>
            <a:r>
              <a:rPr lang="fr-FR" sz="2800" dirty="0" smtClean="0"/>
              <a:t>La comptabilité de l’ordonnateur repose sur quatre types de registres comptables obligatoires pour le fonctionnement du poste. </a:t>
            </a:r>
            <a:endParaRPr lang="fr-FR" sz="2800" dirty="0"/>
          </a:p>
          <a:p>
            <a:pPr marL="627063" lvl="0" indent="-273050">
              <a:spcBef>
                <a:spcPts val="1200"/>
              </a:spcBef>
              <a:spcAft>
                <a:spcPts val="1200"/>
              </a:spcAft>
              <a:buFont typeface="Arial" pitchFamily="34" charset="0"/>
              <a:buChar char="•"/>
            </a:pPr>
            <a:endParaRPr lang="fr-FR" sz="2800" dirty="0"/>
          </a:p>
          <a:p>
            <a:pPr>
              <a:spcBef>
                <a:spcPts val="1200"/>
              </a:spcBef>
            </a:pPr>
            <a:endParaRPr lang="fr-FR" dirty="0"/>
          </a:p>
        </p:txBody>
      </p:sp>
      <p:sp>
        <p:nvSpPr>
          <p:cNvPr id="5" name="Titre 1"/>
          <p:cNvSpPr txBox="1">
            <a:spLocks/>
          </p:cNvSpPr>
          <p:nvPr/>
        </p:nvSpPr>
        <p:spPr>
          <a:xfrm>
            <a:off x="750627" y="221673"/>
            <a:ext cx="9169228" cy="883797"/>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2800" b="1" dirty="0" smtClean="0">
                <a:solidFill>
                  <a:schemeClr val="tx1"/>
                </a:solidFill>
                <a:latin typeface="Book Antiqua" pitchFamily="18" charset="0"/>
              </a:rPr>
              <a:t>LA COMPTABILISATION DES OPERATION</a:t>
            </a:r>
            <a:endParaRPr lang="fr-FR" sz="2800" dirty="0">
              <a:solidFill>
                <a:schemeClr val="tx1"/>
              </a:solidFill>
              <a:latin typeface="Book Antiqua" pitchFamily="18" charset="0"/>
            </a:endParaRPr>
          </a:p>
        </p:txBody>
      </p:sp>
      <p:sp>
        <p:nvSpPr>
          <p:cNvPr id="6" name="Rectangle 5"/>
          <p:cNvSpPr/>
          <p:nvPr/>
        </p:nvSpPr>
        <p:spPr>
          <a:xfrm>
            <a:off x="6278880" y="3733800"/>
            <a:ext cx="2209800" cy="1752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7" name="Diagramme 6"/>
          <p:cNvGraphicFramePr/>
          <p:nvPr>
            <p:extLst>
              <p:ext uri="{D42A27DB-BD31-4B8C-83A1-F6EECF244321}">
                <p14:modId xmlns:p14="http://schemas.microsoft.com/office/powerpoint/2010/main" val="3260600065"/>
              </p:ext>
            </p:extLst>
          </p:nvPr>
        </p:nvGraphicFramePr>
        <p:xfrm>
          <a:off x="360680" y="2240280"/>
          <a:ext cx="11480800" cy="4617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278397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213360"/>
            <a:ext cx="10972800" cy="1249680"/>
          </a:xfrm>
        </p:spPr>
        <p:txBody>
          <a:bodyPr/>
          <a:lstStyle/>
          <a:p>
            <a:r>
              <a:rPr lang="fr-FR" dirty="0" smtClean="0"/>
              <a:t>PLAN</a:t>
            </a:r>
            <a:endParaRPr lang="fr-FR" dirty="0"/>
          </a:p>
        </p:txBody>
      </p:sp>
      <p:sp>
        <p:nvSpPr>
          <p:cNvPr id="3" name="Espace réservé du contenu 2"/>
          <p:cNvSpPr>
            <a:spLocks noGrp="1"/>
          </p:cNvSpPr>
          <p:nvPr>
            <p:ph idx="1"/>
          </p:nvPr>
        </p:nvSpPr>
        <p:spPr>
          <a:xfrm>
            <a:off x="579120" y="2072640"/>
            <a:ext cx="10972800" cy="4236404"/>
          </a:xfrm>
        </p:spPr>
        <p:txBody>
          <a:bodyPr/>
          <a:lstStyle/>
          <a:p>
            <a:pPr>
              <a:lnSpc>
                <a:spcPct val="150000"/>
              </a:lnSpc>
              <a:spcBef>
                <a:spcPts val="1800"/>
              </a:spcBef>
              <a:spcAft>
                <a:spcPts val="1200"/>
              </a:spcAft>
            </a:pPr>
            <a:r>
              <a:rPr lang="fr-FR" b="1" dirty="0" smtClean="0"/>
              <a:t>PROCESSUS D’ELABORATION</a:t>
            </a:r>
          </a:p>
          <a:p>
            <a:pPr>
              <a:lnSpc>
                <a:spcPct val="150000"/>
              </a:lnSpc>
              <a:spcBef>
                <a:spcPts val="1800"/>
              </a:spcBef>
              <a:spcAft>
                <a:spcPts val="1200"/>
              </a:spcAft>
            </a:pPr>
            <a:r>
              <a:rPr lang="fr-FR" b="1" dirty="0" smtClean="0"/>
              <a:t>PROCESSUS D’EXECUTION</a:t>
            </a:r>
          </a:p>
          <a:p>
            <a:pPr>
              <a:lnSpc>
                <a:spcPct val="150000"/>
              </a:lnSpc>
              <a:spcBef>
                <a:spcPts val="1800"/>
              </a:spcBef>
              <a:spcAft>
                <a:spcPts val="1200"/>
              </a:spcAft>
            </a:pPr>
            <a:r>
              <a:rPr lang="fr-FR" b="1" dirty="0" smtClean="0"/>
              <a:t>ORGANES ET TYPES DE CONTROLE</a:t>
            </a:r>
            <a:endParaRPr lang="fr-FR" b="1" dirty="0"/>
          </a:p>
        </p:txBody>
      </p:sp>
    </p:spTree>
    <p:extLst>
      <p:ext uri="{BB962C8B-B14F-4D97-AF65-F5344CB8AC3E}">
        <p14:creationId xmlns:p14="http://schemas.microsoft.com/office/powerpoint/2010/main" val="31714170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11"/>
          <p:cNvSpPr>
            <a:spLocks noChangeArrowheads="1"/>
          </p:cNvSpPr>
          <p:nvPr/>
        </p:nvSpPr>
        <p:spPr bwMode="auto">
          <a:xfrm>
            <a:off x="5231904" y="5484150"/>
            <a:ext cx="6049433" cy="576262"/>
          </a:xfrm>
          <a:prstGeom prst="flowChartTerminator">
            <a:avLst/>
          </a:prstGeom>
          <a:solidFill>
            <a:srgbClr val="00FF00"/>
          </a:solidFill>
          <a:ln w="9525">
            <a:solidFill>
              <a:schemeClr val="tx1"/>
            </a:solidFill>
            <a:miter lim="800000"/>
            <a:headEnd/>
            <a:tailEnd/>
          </a:ln>
          <a:effectLst/>
        </p:spPr>
        <p:txBody>
          <a:bodyPr wrap="none" anchor="ctr"/>
          <a:lstStyle/>
          <a:p>
            <a:pPr algn="ctr"/>
            <a:r>
              <a:rPr lang="fr-CA" sz="2800" b="1" dirty="0" smtClean="0">
                <a:hlinkClick r:id="rId2" action="ppaction://hlinkfile"/>
              </a:rPr>
              <a:t>Journal des Engagements</a:t>
            </a:r>
            <a:endParaRPr lang="fr-CA" sz="2800" b="1" dirty="0"/>
          </a:p>
        </p:txBody>
      </p:sp>
      <p:sp>
        <p:nvSpPr>
          <p:cNvPr id="3" name="Espace réservé du contenu 2"/>
          <p:cNvSpPr>
            <a:spLocks noGrp="1"/>
          </p:cNvSpPr>
          <p:nvPr>
            <p:ph idx="1"/>
          </p:nvPr>
        </p:nvSpPr>
        <p:spPr>
          <a:xfrm>
            <a:off x="364325" y="1283588"/>
            <a:ext cx="11338560" cy="5349240"/>
          </a:xfrm>
        </p:spPr>
        <p:txBody>
          <a:bodyPr>
            <a:normAutofit/>
          </a:bodyPr>
          <a:lstStyle/>
          <a:p>
            <a:pPr lvl="0">
              <a:buNone/>
            </a:pPr>
            <a:r>
              <a:rPr lang="fr-FR" sz="2800" b="1" dirty="0">
                <a:solidFill>
                  <a:srgbClr val="FF0000"/>
                </a:solidFill>
              </a:rPr>
              <a:t>Les </a:t>
            </a:r>
            <a:r>
              <a:rPr lang="fr-FR" sz="2800" b="1" dirty="0" smtClean="0">
                <a:solidFill>
                  <a:srgbClr val="FF0000"/>
                </a:solidFill>
              </a:rPr>
              <a:t>journaux</a:t>
            </a:r>
            <a:endParaRPr lang="fr-FR" sz="2800" dirty="0">
              <a:solidFill>
                <a:srgbClr val="FF0000"/>
              </a:solidFill>
            </a:endParaRPr>
          </a:p>
          <a:p>
            <a:r>
              <a:rPr lang="fr-FR" sz="2800" dirty="0"/>
              <a:t>Les journaux enregistrent chronologiquement, au fur et à mesure de leurs réalisations, l’ensemble des opérations de l’ordonnateur. Il y a trois types de journaux.</a:t>
            </a:r>
          </a:p>
          <a:p>
            <a:pPr>
              <a:buNone/>
            </a:pPr>
            <a:endParaRPr lang="fr-FR" sz="2800" dirty="0"/>
          </a:p>
          <a:p>
            <a:pPr marL="0" indent="0">
              <a:buNone/>
            </a:pPr>
            <a:endParaRPr lang="fr-FR" sz="2800" dirty="0"/>
          </a:p>
        </p:txBody>
      </p:sp>
      <p:sp>
        <p:nvSpPr>
          <p:cNvPr id="4" name="Text Box 3"/>
          <p:cNvSpPr txBox="1">
            <a:spLocks noChangeArrowheads="1"/>
          </p:cNvSpPr>
          <p:nvPr/>
        </p:nvSpPr>
        <p:spPr bwMode="auto">
          <a:xfrm>
            <a:off x="335360" y="4509120"/>
            <a:ext cx="3841749" cy="523220"/>
          </a:xfrm>
          <a:prstGeom prst="rect">
            <a:avLst/>
          </a:prstGeom>
          <a:noFill/>
          <a:ln w="9525">
            <a:solidFill>
              <a:srgbClr val="00FF00"/>
            </a:solidFill>
            <a:miter lim="800000"/>
            <a:headEnd/>
            <a:tailEnd/>
          </a:ln>
          <a:effectLst/>
        </p:spPr>
        <p:txBody>
          <a:bodyPr>
            <a:spAutoFit/>
          </a:bodyPr>
          <a:lstStyle/>
          <a:p>
            <a:pPr algn="ctr">
              <a:spcBef>
                <a:spcPct val="50000"/>
              </a:spcBef>
            </a:pPr>
            <a:r>
              <a:rPr lang="fr-FR" sz="2800" b="1" dirty="0"/>
              <a:t>Les journaux</a:t>
            </a:r>
          </a:p>
        </p:txBody>
      </p:sp>
      <p:sp>
        <p:nvSpPr>
          <p:cNvPr id="5" name="AutoShape 9"/>
          <p:cNvSpPr>
            <a:spLocks noChangeArrowheads="1"/>
          </p:cNvSpPr>
          <p:nvPr/>
        </p:nvSpPr>
        <p:spPr bwMode="auto">
          <a:xfrm>
            <a:off x="5231904" y="3356992"/>
            <a:ext cx="5952067" cy="719137"/>
          </a:xfrm>
          <a:prstGeom prst="flowChartTerminator">
            <a:avLst/>
          </a:prstGeom>
          <a:solidFill>
            <a:srgbClr val="00FF00"/>
          </a:solidFill>
          <a:ln w="9525">
            <a:solidFill>
              <a:schemeClr val="tx1"/>
            </a:solidFill>
            <a:miter lim="800000"/>
            <a:headEnd/>
            <a:tailEnd/>
          </a:ln>
          <a:effectLst/>
        </p:spPr>
        <p:txBody>
          <a:bodyPr wrap="none" anchor="ctr"/>
          <a:lstStyle/>
          <a:p>
            <a:pPr algn="ctr"/>
            <a:r>
              <a:rPr lang="fr-CA" sz="2800" b="1" dirty="0" smtClean="0">
                <a:hlinkClick r:id="rId3" action="ppaction://hlinkfile"/>
              </a:rPr>
              <a:t>Journal des Recettes</a:t>
            </a:r>
            <a:endParaRPr lang="fr-CA" sz="2800" b="1" dirty="0"/>
          </a:p>
        </p:txBody>
      </p:sp>
      <p:sp>
        <p:nvSpPr>
          <p:cNvPr id="7" name="AutoShape 10"/>
          <p:cNvSpPr>
            <a:spLocks noChangeArrowheads="1"/>
          </p:cNvSpPr>
          <p:nvPr/>
        </p:nvSpPr>
        <p:spPr bwMode="auto">
          <a:xfrm>
            <a:off x="5231905" y="4437113"/>
            <a:ext cx="6049433" cy="649287"/>
          </a:xfrm>
          <a:prstGeom prst="flowChartTerminator">
            <a:avLst/>
          </a:prstGeom>
          <a:solidFill>
            <a:srgbClr val="00FF00"/>
          </a:solidFill>
          <a:ln w="9525">
            <a:solidFill>
              <a:schemeClr val="tx1"/>
            </a:solidFill>
            <a:miter lim="800000"/>
            <a:headEnd/>
            <a:tailEnd/>
          </a:ln>
          <a:effectLst/>
        </p:spPr>
        <p:txBody>
          <a:bodyPr wrap="none" anchor="ctr"/>
          <a:lstStyle/>
          <a:p>
            <a:pPr algn="ctr"/>
            <a:r>
              <a:rPr lang="fr-CA" sz="2800" b="1" dirty="0" smtClean="0">
                <a:hlinkClick r:id="rId4" action="ppaction://hlinkfile"/>
              </a:rPr>
              <a:t>Journal des Dépenses</a:t>
            </a:r>
            <a:endParaRPr lang="fr-CA" sz="2800" b="1" dirty="0"/>
          </a:p>
        </p:txBody>
      </p:sp>
      <p:cxnSp>
        <p:nvCxnSpPr>
          <p:cNvPr id="12" name="Connecteur droit avec flèche 11"/>
          <p:cNvCxnSpPr>
            <a:stCxn id="4" idx="3"/>
          </p:cNvCxnSpPr>
          <p:nvPr/>
        </p:nvCxnSpPr>
        <p:spPr>
          <a:xfrm flipV="1">
            <a:off x="4177109" y="3789042"/>
            <a:ext cx="1054795" cy="9816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a:stCxn id="4" idx="3"/>
            <a:endCxn id="7" idx="1"/>
          </p:cNvCxnSpPr>
          <p:nvPr/>
        </p:nvCxnSpPr>
        <p:spPr>
          <a:xfrm flipV="1">
            <a:off x="4177109" y="4761756"/>
            <a:ext cx="1054795" cy="89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a:stCxn id="4" idx="3"/>
            <a:endCxn id="9" idx="1"/>
          </p:cNvCxnSpPr>
          <p:nvPr/>
        </p:nvCxnSpPr>
        <p:spPr>
          <a:xfrm>
            <a:off x="4177109" y="4770730"/>
            <a:ext cx="1054795" cy="10015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itre 1"/>
          <p:cNvSpPr txBox="1">
            <a:spLocks/>
          </p:cNvSpPr>
          <p:nvPr/>
        </p:nvSpPr>
        <p:spPr>
          <a:xfrm>
            <a:off x="750626" y="221673"/>
            <a:ext cx="10679373" cy="883797"/>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2800" b="1" dirty="0" smtClean="0">
                <a:solidFill>
                  <a:schemeClr val="tx1"/>
                </a:solidFill>
                <a:latin typeface="Book Antiqua" pitchFamily="18" charset="0"/>
              </a:rPr>
              <a:t>LA COMPTABILISATION DES OPERATION</a:t>
            </a:r>
            <a:endParaRPr lang="fr-FR" sz="2800" dirty="0">
              <a:solidFill>
                <a:schemeClr val="tx1"/>
              </a:solidFill>
              <a:latin typeface="Book Antiqua" pitchFamily="18" charset="0"/>
            </a:endParaRPr>
          </a:p>
        </p:txBody>
      </p:sp>
    </p:spTree>
    <p:extLst>
      <p:ext uri="{BB962C8B-B14F-4D97-AF65-F5344CB8AC3E}">
        <p14:creationId xmlns:p14="http://schemas.microsoft.com/office/powerpoint/2010/main" val="23145170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Espace réservé du numéro de diapositive 5"/>
          <p:cNvSpPr>
            <a:spLocks noGrp="1"/>
          </p:cNvSpPr>
          <p:nvPr>
            <p:ph type="sldNum" sz="quarter" idx="12"/>
          </p:nvPr>
        </p:nvSpPr>
        <p:spPr>
          <a:xfrm>
            <a:off x="11176000" y="6421439"/>
            <a:ext cx="1016000" cy="365125"/>
          </a:xfrm>
          <a:prstGeom prst="rect">
            <a:avLst/>
          </a:prstGeom>
        </p:spPr>
        <p:txBody>
          <a:bodyPr/>
          <a:lstStyle/>
          <a:p>
            <a:fld id="{21B522AD-2A0F-4526-AFA2-8704E2CEAC46}" type="slidenum">
              <a:rPr lang="fr-FR"/>
              <a:pPr/>
              <a:t>21</a:t>
            </a:fld>
            <a:endParaRPr lang="fr-FR"/>
          </a:p>
        </p:txBody>
      </p:sp>
      <p:sp>
        <p:nvSpPr>
          <p:cNvPr id="49156" name="Text Box 4"/>
          <p:cNvSpPr txBox="1">
            <a:spLocks noChangeArrowheads="1"/>
          </p:cNvSpPr>
          <p:nvPr/>
        </p:nvSpPr>
        <p:spPr bwMode="auto">
          <a:xfrm>
            <a:off x="3119669" y="692697"/>
            <a:ext cx="5952067" cy="608013"/>
          </a:xfrm>
          <a:prstGeom prst="rect">
            <a:avLst/>
          </a:prstGeom>
          <a:noFill/>
          <a:ln w="28575">
            <a:solidFill>
              <a:srgbClr val="0000FF"/>
            </a:solidFill>
            <a:miter lim="800000"/>
            <a:headEnd/>
            <a:tailEnd/>
          </a:ln>
          <a:effectLst/>
        </p:spPr>
        <p:txBody>
          <a:bodyPr>
            <a:spAutoFit/>
          </a:bodyPr>
          <a:lstStyle/>
          <a:p>
            <a:pPr algn="ctr">
              <a:spcBef>
                <a:spcPct val="50000"/>
              </a:spcBef>
            </a:pPr>
            <a:r>
              <a:rPr lang="fr-FR" sz="3200" b="1" dirty="0">
                <a:solidFill>
                  <a:srgbClr val="FF0000"/>
                </a:solidFill>
              </a:rPr>
              <a:t>Le grand livre</a:t>
            </a:r>
          </a:p>
        </p:txBody>
      </p:sp>
      <p:sp>
        <p:nvSpPr>
          <p:cNvPr id="49157" name="Text Box 5"/>
          <p:cNvSpPr txBox="1">
            <a:spLocks noChangeArrowheads="1"/>
          </p:cNvSpPr>
          <p:nvPr/>
        </p:nvSpPr>
        <p:spPr bwMode="auto">
          <a:xfrm>
            <a:off x="4176184" y="2060576"/>
            <a:ext cx="3937000" cy="461665"/>
          </a:xfrm>
          <a:prstGeom prst="rect">
            <a:avLst/>
          </a:prstGeom>
          <a:noFill/>
          <a:ln w="9525">
            <a:noFill/>
            <a:miter lim="800000"/>
            <a:headEnd/>
            <a:tailEnd/>
          </a:ln>
          <a:effectLst/>
        </p:spPr>
        <p:txBody>
          <a:bodyPr>
            <a:spAutoFit/>
          </a:bodyPr>
          <a:lstStyle/>
          <a:p>
            <a:pPr algn="ctr">
              <a:spcBef>
                <a:spcPct val="50000"/>
              </a:spcBef>
            </a:pPr>
            <a:r>
              <a:rPr lang="fr-FR" sz="2400" b="1"/>
              <a:t>fiches comptes (fc)</a:t>
            </a:r>
          </a:p>
        </p:txBody>
      </p:sp>
      <p:sp>
        <p:nvSpPr>
          <p:cNvPr id="49158" name="Text Box 6"/>
          <p:cNvSpPr txBox="1">
            <a:spLocks noChangeArrowheads="1"/>
          </p:cNvSpPr>
          <p:nvPr/>
        </p:nvSpPr>
        <p:spPr bwMode="auto">
          <a:xfrm>
            <a:off x="8401051" y="3213100"/>
            <a:ext cx="3071283" cy="904863"/>
          </a:xfrm>
          <a:prstGeom prst="rect">
            <a:avLst/>
          </a:prstGeom>
          <a:noFill/>
          <a:ln w="9525">
            <a:noFill/>
            <a:miter lim="800000"/>
            <a:headEnd/>
            <a:tailEnd/>
          </a:ln>
          <a:effectLst/>
        </p:spPr>
        <p:txBody>
          <a:bodyPr>
            <a:spAutoFit/>
          </a:bodyPr>
          <a:lstStyle/>
          <a:p>
            <a:pPr algn="ctr">
              <a:spcBef>
                <a:spcPct val="20000"/>
              </a:spcBef>
            </a:pPr>
            <a:r>
              <a:rPr lang="fr-FR" sz="2400" b="1"/>
              <a:t>des dépenses</a:t>
            </a:r>
          </a:p>
          <a:p>
            <a:pPr algn="ctr">
              <a:spcBef>
                <a:spcPct val="20000"/>
              </a:spcBef>
            </a:pPr>
            <a:r>
              <a:rPr lang="fr-FR" sz="2000" b="1"/>
              <a:t>Classes 2 &amp; 6</a:t>
            </a:r>
            <a:r>
              <a:rPr lang="fr-FR" sz="2400" b="1"/>
              <a:t> </a:t>
            </a:r>
            <a:endParaRPr lang="fr-FR" sz="2400"/>
          </a:p>
        </p:txBody>
      </p:sp>
      <p:sp>
        <p:nvSpPr>
          <p:cNvPr id="49159" name="Text Box 7"/>
          <p:cNvSpPr txBox="1">
            <a:spLocks noChangeArrowheads="1"/>
          </p:cNvSpPr>
          <p:nvPr/>
        </p:nvSpPr>
        <p:spPr bwMode="auto">
          <a:xfrm>
            <a:off x="431800" y="3213101"/>
            <a:ext cx="3168651" cy="830997"/>
          </a:xfrm>
          <a:prstGeom prst="rect">
            <a:avLst/>
          </a:prstGeom>
          <a:noFill/>
          <a:ln w="9525">
            <a:noFill/>
            <a:miter lim="800000"/>
            <a:headEnd/>
            <a:tailEnd/>
          </a:ln>
          <a:effectLst/>
        </p:spPr>
        <p:txBody>
          <a:bodyPr>
            <a:spAutoFit/>
          </a:bodyPr>
          <a:lstStyle/>
          <a:p>
            <a:pPr algn="ctr">
              <a:spcBef>
                <a:spcPct val="20000"/>
              </a:spcBef>
            </a:pPr>
            <a:r>
              <a:rPr lang="fr-FR" sz="2400" b="1"/>
              <a:t>des recettes</a:t>
            </a:r>
          </a:p>
          <a:p>
            <a:pPr algn="ctr">
              <a:spcBef>
                <a:spcPct val="20000"/>
              </a:spcBef>
            </a:pPr>
            <a:r>
              <a:rPr lang="fr-FR" sz="2000" b="1"/>
              <a:t>Classes 1 &amp; 7</a:t>
            </a:r>
          </a:p>
        </p:txBody>
      </p:sp>
      <p:sp>
        <p:nvSpPr>
          <p:cNvPr id="49160" name="Text Box 8"/>
          <p:cNvSpPr txBox="1">
            <a:spLocks noChangeArrowheads="1"/>
          </p:cNvSpPr>
          <p:nvPr/>
        </p:nvSpPr>
        <p:spPr bwMode="auto">
          <a:xfrm>
            <a:off x="527052" y="4941889"/>
            <a:ext cx="3168649" cy="1274195"/>
          </a:xfrm>
          <a:prstGeom prst="rect">
            <a:avLst/>
          </a:prstGeom>
          <a:noFill/>
          <a:ln w="9525">
            <a:noFill/>
            <a:miter lim="800000"/>
            <a:headEnd/>
            <a:tailEnd/>
          </a:ln>
          <a:effectLst/>
        </p:spPr>
        <p:txBody>
          <a:bodyPr>
            <a:spAutoFit/>
          </a:bodyPr>
          <a:lstStyle/>
          <a:p>
            <a:pPr algn="ctr">
              <a:spcBef>
                <a:spcPct val="20000"/>
              </a:spcBef>
            </a:pPr>
            <a:r>
              <a:rPr lang="fr-FR" sz="2400" b="1"/>
              <a:t>∑ fc recettes = </a:t>
            </a:r>
          </a:p>
          <a:p>
            <a:pPr algn="ctr">
              <a:spcBef>
                <a:spcPct val="20000"/>
              </a:spcBef>
            </a:pPr>
            <a:r>
              <a:rPr lang="fr-FR" sz="2000" b="1"/>
              <a:t>∑ </a:t>
            </a:r>
            <a:r>
              <a:rPr lang="fr-FR" sz="2400" b="1"/>
              <a:t>journal des recettes</a:t>
            </a:r>
          </a:p>
        </p:txBody>
      </p:sp>
      <p:sp>
        <p:nvSpPr>
          <p:cNvPr id="49161" name="Text Box 9"/>
          <p:cNvSpPr txBox="1">
            <a:spLocks noChangeArrowheads="1"/>
          </p:cNvSpPr>
          <p:nvPr/>
        </p:nvSpPr>
        <p:spPr bwMode="auto">
          <a:xfrm>
            <a:off x="7440085" y="5013326"/>
            <a:ext cx="4032249" cy="904863"/>
          </a:xfrm>
          <a:prstGeom prst="rect">
            <a:avLst/>
          </a:prstGeom>
          <a:noFill/>
          <a:ln w="9525">
            <a:noFill/>
            <a:miter lim="800000"/>
            <a:headEnd/>
            <a:tailEnd/>
          </a:ln>
          <a:effectLst/>
        </p:spPr>
        <p:txBody>
          <a:bodyPr>
            <a:spAutoFit/>
          </a:bodyPr>
          <a:lstStyle/>
          <a:p>
            <a:pPr algn="ctr">
              <a:spcBef>
                <a:spcPct val="20000"/>
              </a:spcBef>
            </a:pPr>
            <a:r>
              <a:rPr lang="fr-FR" sz="2400" b="1"/>
              <a:t>∑ des dépenses =</a:t>
            </a:r>
          </a:p>
          <a:p>
            <a:pPr algn="ctr">
              <a:spcBef>
                <a:spcPct val="20000"/>
              </a:spcBef>
            </a:pPr>
            <a:r>
              <a:rPr lang="fr-FR" sz="2400" b="1"/>
              <a:t>∑ journal des dépenses</a:t>
            </a:r>
          </a:p>
        </p:txBody>
      </p:sp>
      <p:sp>
        <p:nvSpPr>
          <p:cNvPr id="49162" name="AutoShape 10"/>
          <p:cNvSpPr>
            <a:spLocks noChangeArrowheads="1"/>
          </p:cNvSpPr>
          <p:nvPr/>
        </p:nvSpPr>
        <p:spPr bwMode="auto">
          <a:xfrm>
            <a:off x="1678518" y="4005264"/>
            <a:ext cx="577849" cy="936625"/>
          </a:xfrm>
          <a:prstGeom prst="downArrow">
            <a:avLst>
              <a:gd name="adj1" fmla="val 50000"/>
              <a:gd name="adj2" fmla="val 54029"/>
            </a:avLst>
          </a:prstGeom>
          <a:solidFill>
            <a:srgbClr val="00CCFF"/>
          </a:solidFill>
          <a:ln w="9525">
            <a:solidFill>
              <a:schemeClr val="tx1"/>
            </a:solidFill>
            <a:miter lim="800000"/>
            <a:headEnd/>
            <a:tailEnd/>
          </a:ln>
          <a:effectLst/>
        </p:spPr>
        <p:txBody>
          <a:bodyPr wrap="none" anchor="ctr"/>
          <a:lstStyle/>
          <a:p>
            <a:endParaRPr lang="fr-CA"/>
          </a:p>
        </p:txBody>
      </p:sp>
      <p:sp>
        <p:nvSpPr>
          <p:cNvPr id="49163" name="AutoShape 11"/>
          <p:cNvSpPr>
            <a:spLocks noChangeArrowheads="1"/>
          </p:cNvSpPr>
          <p:nvPr/>
        </p:nvSpPr>
        <p:spPr bwMode="auto">
          <a:xfrm>
            <a:off x="9647767" y="4076701"/>
            <a:ext cx="577851" cy="936625"/>
          </a:xfrm>
          <a:prstGeom prst="downArrow">
            <a:avLst>
              <a:gd name="adj1" fmla="val 50000"/>
              <a:gd name="adj2" fmla="val 54029"/>
            </a:avLst>
          </a:prstGeom>
          <a:solidFill>
            <a:srgbClr val="00CCFF"/>
          </a:solidFill>
          <a:ln w="9525">
            <a:solidFill>
              <a:schemeClr val="tx1"/>
            </a:solidFill>
            <a:miter lim="800000"/>
            <a:headEnd/>
            <a:tailEnd/>
          </a:ln>
          <a:effectLst/>
        </p:spPr>
        <p:txBody>
          <a:bodyPr wrap="none" anchor="ctr"/>
          <a:lstStyle/>
          <a:p>
            <a:endParaRPr lang="fr-CA"/>
          </a:p>
        </p:txBody>
      </p:sp>
      <p:sp>
        <p:nvSpPr>
          <p:cNvPr id="49164" name="AutoShape 12"/>
          <p:cNvSpPr>
            <a:spLocks noChangeArrowheads="1"/>
          </p:cNvSpPr>
          <p:nvPr/>
        </p:nvSpPr>
        <p:spPr bwMode="auto">
          <a:xfrm rot="3580256">
            <a:off x="3226595" y="1634332"/>
            <a:ext cx="360363" cy="2266951"/>
          </a:xfrm>
          <a:prstGeom prst="downArrow">
            <a:avLst>
              <a:gd name="adj1" fmla="val 50000"/>
              <a:gd name="adj2" fmla="val 117951"/>
            </a:avLst>
          </a:prstGeom>
          <a:solidFill>
            <a:schemeClr val="accent1"/>
          </a:solidFill>
          <a:ln w="9525">
            <a:solidFill>
              <a:schemeClr val="tx1"/>
            </a:solidFill>
            <a:miter lim="800000"/>
            <a:headEnd/>
            <a:tailEnd/>
          </a:ln>
          <a:effectLst/>
        </p:spPr>
        <p:txBody>
          <a:bodyPr wrap="none" anchor="ctr"/>
          <a:lstStyle/>
          <a:p>
            <a:endParaRPr lang="fr-CA"/>
          </a:p>
        </p:txBody>
      </p:sp>
      <p:sp>
        <p:nvSpPr>
          <p:cNvPr id="49165" name="AutoShape 13"/>
          <p:cNvSpPr>
            <a:spLocks noChangeArrowheads="1"/>
          </p:cNvSpPr>
          <p:nvPr/>
        </p:nvSpPr>
        <p:spPr bwMode="auto">
          <a:xfrm rot="-3077756">
            <a:off x="8319824" y="1913203"/>
            <a:ext cx="401638" cy="1788583"/>
          </a:xfrm>
          <a:prstGeom prst="downArrow">
            <a:avLst>
              <a:gd name="adj1" fmla="val 50000"/>
              <a:gd name="adj2" fmla="val 83498"/>
            </a:avLst>
          </a:prstGeom>
          <a:solidFill>
            <a:schemeClr val="accent1"/>
          </a:solidFill>
          <a:ln w="9525">
            <a:solidFill>
              <a:schemeClr val="tx1"/>
            </a:solidFill>
            <a:miter lim="800000"/>
            <a:headEnd/>
            <a:tailEnd/>
          </a:ln>
          <a:effectLst/>
        </p:spPr>
        <p:txBody>
          <a:bodyPr wrap="none" anchor="ctr"/>
          <a:lstStyle/>
          <a:p>
            <a:endParaRPr lang="fr-CA"/>
          </a:p>
        </p:txBody>
      </p:sp>
      <p:sp>
        <p:nvSpPr>
          <p:cNvPr id="49166" name="AutoShape 14"/>
          <p:cNvSpPr>
            <a:spLocks noChangeArrowheads="1"/>
          </p:cNvSpPr>
          <p:nvPr/>
        </p:nvSpPr>
        <p:spPr bwMode="auto">
          <a:xfrm rot="5400000">
            <a:off x="5508028" y="1065143"/>
            <a:ext cx="792830" cy="1344084"/>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00"/>
          </a:solidFill>
          <a:ln w="9525">
            <a:solidFill>
              <a:schemeClr val="tx1"/>
            </a:solidFill>
            <a:miter lim="800000"/>
            <a:headEnd/>
            <a:tailEnd/>
          </a:ln>
          <a:effectLst/>
        </p:spPr>
        <p:txBody>
          <a:bodyPr wrap="none" anchor="ctr"/>
          <a:lstStyle/>
          <a:p>
            <a:endParaRPr lang="fr-CA"/>
          </a:p>
        </p:txBody>
      </p:sp>
    </p:spTree>
    <p:extLst>
      <p:ext uri="{BB962C8B-B14F-4D97-AF65-F5344CB8AC3E}">
        <p14:creationId xmlns:p14="http://schemas.microsoft.com/office/powerpoint/2010/main" val="393530514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02336" y="1527048"/>
            <a:ext cx="11338560" cy="5193792"/>
          </a:xfrm>
        </p:spPr>
        <p:txBody>
          <a:bodyPr>
            <a:normAutofit/>
          </a:bodyPr>
          <a:lstStyle/>
          <a:p>
            <a:pPr marL="92075" lvl="3" indent="-50800">
              <a:buNone/>
            </a:pPr>
            <a:r>
              <a:rPr lang="fr-FR" sz="2800" b="1" dirty="0">
                <a:solidFill>
                  <a:srgbClr val="FF0000"/>
                </a:solidFill>
              </a:rPr>
              <a:t>la balance des </a:t>
            </a:r>
            <a:r>
              <a:rPr lang="fr-FR" sz="2800" b="1" dirty="0" smtClean="0">
                <a:solidFill>
                  <a:srgbClr val="FF0000"/>
                </a:solidFill>
              </a:rPr>
              <a:t>comptes</a:t>
            </a:r>
            <a:endParaRPr lang="fr-FR" sz="2800" dirty="0">
              <a:solidFill>
                <a:srgbClr val="FF0000"/>
              </a:solidFill>
            </a:endParaRPr>
          </a:p>
          <a:p>
            <a:r>
              <a:rPr lang="fr-FR" sz="2800" dirty="0"/>
              <a:t>La balance des comptes est arrêtée mensuellement et à la fin de la journée complémentaire. </a:t>
            </a:r>
            <a:endParaRPr lang="fr-FR" sz="2800" dirty="0" smtClean="0"/>
          </a:p>
          <a:p>
            <a:r>
              <a:rPr lang="fr-FR" sz="2800" dirty="0" smtClean="0"/>
              <a:t>Elle  </a:t>
            </a:r>
            <a:r>
              <a:rPr lang="fr-FR" sz="2800" dirty="0"/>
              <a:t>comprend deux parties </a:t>
            </a:r>
            <a:r>
              <a:rPr lang="fr-FR" sz="2800" dirty="0" smtClean="0"/>
              <a:t>:</a:t>
            </a:r>
          </a:p>
          <a:p>
            <a:pPr marL="542925" lvl="0" indent="-273050">
              <a:buFont typeface="Arial" pitchFamily="34" charset="0"/>
              <a:buChar char="•"/>
            </a:pPr>
            <a:r>
              <a:rPr lang="fr-FR" sz="2800" b="1" i="1" dirty="0" smtClean="0">
                <a:hlinkClick r:id="rId2" action="ppaction://hlinkfile"/>
              </a:rPr>
              <a:t>la balance des dépenses </a:t>
            </a:r>
            <a:r>
              <a:rPr lang="fr-FR" sz="2800" dirty="0" smtClean="0"/>
              <a:t>qui reprend le solde des comptes de dépenses en ce qui concerne les engagements et les mandatements ainsi que les inscriptions budgétaires correspondantes;</a:t>
            </a:r>
          </a:p>
          <a:p>
            <a:pPr marL="542925" lvl="0" indent="-273050">
              <a:buFont typeface="Arial" pitchFamily="34" charset="0"/>
              <a:buChar char="•"/>
            </a:pPr>
            <a:r>
              <a:rPr lang="fr-FR" sz="2800" b="1" i="1" dirty="0" smtClean="0">
                <a:hlinkClick r:id="rId3" action="ppaction://hlinkfile"/>
              </a:rPr>
              <a:t>la balance des recettes </a:t>
            </a:r>
            <a:r>
              <a:rPr lang="fr-FR" sz="2800" dirty="0" smtClean="0"/>
              <a:t>qui reprend le solde des comptes de recettes en ce qui concerne les émissions de titres de recettes ainsi que les inscriptions budgétaires correspondantes.</a:t>
            </a:r>
          </a:p>
        </p:txBody>
      </p:sp>
      <p:sp>
        <p:nvSpPr>
          <p:cNvPr id="5" name="Titre 1"/>
          <p:cNvSpPr txBox="1">
            <a:spLocks/>
          </p:cNvSpPr>
          <p:nvPr/>
        </p:nvSpPr>
        <p:spPr>
          <a:xfrm>
            <a:off x="750626" y="221673"/>
            <a:ext cx="10572693" cy="883797"/>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2800" b="1" dirty="0" smtClean="0">
                <a:solidFill>
                  <a:schemeClr val="tx1"/>
                </a:solidFill>
                <a:latin typeface="Book Antiqua" pitchFamily="18" charset="0"/>
              </a:rPr>
              <a:t>LA COMPTABILISATION DES OPERATION</a:t>
            </a:r>
            <a:endParaRPr lang="fr-FR" sz="2800" dirty="0">
              <a:solidFill>
                <a:schemeClr val="tx1"/>
              </a:solidFill>
              <a:latin typeface="Book Antiqua" pitchFamily="18" charset="0"/>
            </a:endParaRPr>
          </a:p>
        </p:txBody>
      </p:sp>
    </p:spTree>
    <p:extLst>
      <p:ext uri="{BB962C8B-B14F-4D97-AF65-F5344CB8AC3E}">
        <p14:creationId xmlns:p14="http://schemas.microsoft.com/office/powerpoint/2010/main" val="10291692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02336" y="1412776"/>
            <a:ext cx="11338560" cy="5184576"/>
          </a:xfrm>
        </p:spPr>
        <p:txBody>
          <a:bodyPr>
            <a:normAutofit fontScale="92500" lnSpcReduction="10000"/>
          </a:bodyPr>
          <a:lstStyle/>
          <a:p>
            <a:pPr marL="1588" lvl="1" indent="-1588">
              <a:spcBef>
                <a:spcPts val="0"/>
              </a:spcBef>
              <a:spcAft>
                <a:spcPts val="1200"/>
              </a:spcAft>
              <a:buNone/>
            </a:pPr>
            <a:r>
              <a:rPr lang="fr-FR" sz="3400" b="1" dirty="0">
                <a:solidFill>
                  <a:srgbClr val="FF0000"/>
                </a:solidFill>
              </a:rPr>
              <a:t>Le livre journal </a:t>
            </a:r>
            <a:r>
              <a:rPr lang="fr-FR" sz="3400" b="1" dirty="0" smtClean="0">
                <a:solidFill>
                  <a:srgbClr val="FF0000"/>
                </a:solidFill>
              </a:rPr>
              <a:t>d’inventaire</a:t>
            </a:r>
            <a:endParaRPr lang="fr-FR" sz="3400" b="1" dirty="0">
              <a:solidFill>
                <a:srgbClr val="FF0000"/>
              </a:solidFill>
            </a:endParaRPr>
          </a:p>
          <a:p>
            <a:pPr>
              <a:spcBef>
                <a:spcPts val="0"/>
              </a:spcBef>
              <a:spcAft>
                <a:spcPts val="1200"/>
              </a:spcAft>
            </a:pPr>
            <a:r>
              <a:rPr lang="fr-FR" sz="3400" dirty="0"/>
              <a:t>L’ordonnateur enregistre dans le livre journal d’inventaire, les biens meubles et immeubles de la collectivité. </a:t>
            </a:r>
            <a:endParaRPr lang="fr-FR" sz="3400" dirty="0" smtClean="0"/>
          </a:p>
          <a:p>
            <a:pPr>
              <a:spcBef>
                <a:spcPts val="0"/>
              </a:spcBef>
              <a:spcAft>
                <a:spcPts val="1200"/>
              </a:spcAft>
            </a:pPr>
            <a:r>
              <a:rPr lang="fr-FR" sz="3400" dirty="0" smtClean="0"/>
              <a:t>L’enregistrement </a:t>
            </a:r>
            <a:r>
              <a:rPr lang="fr-FR" sz="3400" dirty="0"/>
              <a:t>se fait dans un ordre </a:t>
            </a:r>
            <a:r>
              <a:rPr lang="fr-FR" sz="3400" dirty="0" smtClean="0"/>
              <a:t>chronologique d’entrée dans le patrimoine de la collectivité. </a:t>
            </a:r>
          </a:p>
          <a:p>
            <a:pPr>
              <a:spcBef>
                <a:spcPts val="0"/>
              </a:spcBef>
              <a:spcAft>
                <a:spcPts val="1200"/>
              </a:spcAft>
            </a:pPr>
            <a:r>
              <a:rPr lang="fr-FR" sz="3400" dirty="0" smtClean="0"/>
              <a:t>Les dépréciations sont calculées par le receveur et l’ordonnateur procède à l’émission de mandat de dotations aux amortissements et de titre d’amortissements. </a:t>
            </a:r>
          </a:p>
          <a:p>
            <a:pPr>
              <a:spcBef>
                <a:spcPts val="0"/>
              </a:spcBef>
              <a:spcAft>
                <a:spcPts val="1200"/>
              </a:spcAft>
            </a:pPr>
            <a:r>
              <a:rPr lang="fr-FR" sz="3400" dirty="0" smtClean="0"/>
              <a:t>L’ordonnateur tient donc la comptabilité matière par la mise à jour constante du livre journal d’inventaire.</a:t>
            </a:r>
            <a:endParaRPr lang="fr-FR" sz="3000" dirty="0" smtClean="0"/>
          </a:p>
        </p:txBody>
      </p:sp>
      <p:sp>
        <p:nvSpPr>
          <p:cNvPr id="5" name="Titre 1"/>
          <p:cNvSpPr txBox="1">
            <a:spLocks/>
          </p:cNvSpPr>
          <p:nvPr/>
        </p:nvSpPr>
        <p:spPr>
          <a:xfrm>
            <a:off x="750626" y="221673"/>
            <a:ext cx="10648893" cy="883797"/>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2800" b="1" dirty="0" smtClean="0">
                <a:solidFill>
                  <a:schemeClr val="tx1"/>
                </a:solidFill>
                <a:latin typeface="Book Antiqua" pitchFamily="18" charset="0"/>
              </a:rPr>
              <a:t>LA COMPTABILISATION DES OPERATION</a:t>
            </a:r>
            <a:endParaRPr lang="fr-FR" sz="2800" dirty="0">
              <a:solidFill>
                <a:schemeClr val="tx1"/>
              </a:solidFill>
              <a:latin typeface="Book Antiqua" pitchFamily="18" charset="0"/>
            </a:endParaRPr>
          </a:p>
        </p:txBody>
      </p:sp>
    </p:spTree>
    <p:extLst>
      <p:ext uri="{BB962C8B-B14F-4D97-AF65-F5344CB8AC3E}">
        <p14:creationId xmlns:p14="http://schemas.microsoft.com/office/powerpoint/2010/main" val="121481309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9350" y="1105470"/>
            <a:ext cx="11713301" cy="5491882"/>
          </a:xfrm>
        </p:spPr>
        <p:txBody>
          <a:bodyPr>
            <a:noAutofit/>
          </a:bodyPr>
          <a:lstStyle/>
          <a:p>
            <a:pPr>
              <a:spcBef>
                <a:spcPts val="1200"/>
              </a:spcBef>
              <a:spcAft>
                <a:spcPts val="1200"/>
              </a:spcAft>
            </a:pPr>
            <a:r>
              <a:rPr lang="fr-FR" sz="2800" dirty="0" smtClean="0"/>
              <a:t>A </a:t>
            </a:r>
            <a:r>
              <a:rPr lang="fr-FR" sz="2800" dirty="0"/>
              <a:t>la fin de l’exercice budgétaire, l’ordonnateur procède à l’arrêt définitif des livres comptables. </a:t>
            </a:r>
            <a:endParaRPr lang="fr-FR" sz="2800" dirty="0" smtClean="0"/>
          </a:p>
          <a:p>
            <a:pPr>
              <a:spcBef>
                <a:spcPts val="1200"/>
              </a:spcBef>
              <a:spcAft>
                <a:spcPts val="1200"/>
              </a:spcAft>
            </a:pPr>
            <a:r>
              <a:rPr lang="fr-FR" sz="2800" dirty="0" smtClean="0"/>
              <a:t>Pour </a:t>
            </a:r>
            <a:r>
              <a:rPr lang="fr-FR" sz="2800" dirty="0"/>
              <a:t>se faire, il doit établir les situations suivantes </a:t>
            </a:r>
            <a:r>
              <a:rPr lang="fr-FR" sz="2800" dirty="0" smtClean="0"/>
              <a:t>:</a:t>
            </a:r>
            <a:endParaRPr lang="fr-FR" sz="2800" dirty="0"/>
          </a:p>
          <a:p>
            <a:pPr marL="531813" lvl="0" indent="-273050">
              <a:spcBef>
                <a:spcPts val="600"/>
              </a:spcBef>
              <a:spcAft>
                <a:spcPts val="1200"/>
              </a:spcAft>
              <a:buFont typeface="Arial" pitchFamily="34" charset="0"/>
              <a:buChar char="•"/>
            </a:pPr>
            <a:r>
              <a:rPr lang="fr-FR" sz="2800" dirty="0"/>
              <a:t>l’état des dépenses de fonctionnement engagées non </a:t>
            </a:r>
            <a:r>
              <a:rPr lang="fr-FR" sz="2800" dirty="0" smtClean="0"/>
              <a:t>mandatées;</a:t>
            </a:r>
            <a:endParaRPr lang="fr-FR" sz="2800" dirty="0"/>
          </a:p>
          <a:p>
            <a:pPr marL="531813" lvl="0" indent="-273050">
              <a:spcBef>
                <a:spcPts val="600"/>
              </a:spcBef>
              <a:spcAft>
                <a:spcPts val="1200"/>
              </a:spcAft>
              <a:buFont typeface="Arial" pitchFamily="34" charset="0"/>
              <a:buChar char="•"/>
            </a:pPr>
            <a:r>
              <a:rPr lang="fr-FR" sz="2800" dirty="0"/>
              <a:t>l’état des restes à réaliser sur les dépenses </a:t>
            </a:r>
            <a:r>
              <a:rPr lang="fr-FR" sz="2800" dirty="0" smtClean="0"/>
              <a:t>d’investissement;</a:t>
            </a:r>
            <a:endParaRPr lang="fr-FR" sz="2800" dirty="0"/>
          </a:p>
          <a:p>
            <a:pPr marL="531813" lvl="0" indent="-273050">
              <a:spcBef>
                <a:spcPts val="600"/>
              </a:spcBef>
              <a:spcAft>
                <a:spcPts val="1200"/>
              </a:spcAft>
              <a:buFont typeface="Arial" pitchFamily="34" charset="0"/>
              <a:buChar char="•"/>
            </a:pPr>
            <a:r>
              <a:rPr lang="fr-FR" sz="2800" dirty="0"/>
              <a:t>l’état de l’actif et du passif (dettes et créances à long et moyen termes) ;</a:t>
            </a:r>
          </a:p>
          <a:p>
            <a:pPr marL="531813" lvl="0" indent="-273050">
              <a:spcBef>
                <a:spcPts val="600"/>
              </a:spcBef>
              <a:spcAft>
                <a:spcPts val="1200"/>
              </a:spcAft>
              <a:buFont typeface="Arial" pitchFamily="34" charset="0"/>
              <a:buChar char="•"/>
            </a:pPr>
            <a:r>
              <a:rPr lang="fr-FR" sz="2800" dirty="0"/>
              <a:t>la balance générale ;</a:t>
            </a:r>
          </a:p>
          <a:p>
            <a:pPr marL="531813" lvl="0" indent="-273050">
              <a:spcBef>
                <a:spcPts val="600"/>
              </a:spcBef>
              <a:spcAft>
                <a:spcPts val="1200"/>
              </a:spcAft>
              <a:buFont typeface="Arial" pitchFamily="34" charset="0"/>
              <a:buChar char="•"/>
            </a:pPr>
            <a:r>
              <a:rPr lang="fr-FR" sz="2800" dirty="0"/>
              <a:t>le compte administratif</a:t>
            </a:r>
            <a:r>
              <a:rPr lang="fr-FR" sz="2800" dirty="0" smtClean="0"/>
              <a:t>.</a:t>
            </a:r>
            <a:endParaRPr lang="fr-FR" sz="2800" dirty="0"/>
          </a:p>
        </p:txBody>
      </p:sp>
      <p:sp>
        <p:nvSpPr>
          <p:cNvPr id="5" name="Titre 1"/>
          <p:cNvSpPr txBox="1">
            <a:spLocks/>
          </p:cNvSpPr>
          <p:nvPr/>
        </p:nvSpPr>
        <p:spPr>
          <a:xfrm>
            <a:off x="750626" y="221673"/>
            <a:ext cx="10679373" cy="883797"/>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2800" b="1" dirty="0" smtClean="0">
                <a:solidFill>
                  <a:schemeClr val="tx1"/>
                </a:solidFill>
                <a:latin typeface="Book Antiqua" pitchFamily="18" charset="0"/>
              </a:rPr>
              <a:t>L’EDITION DU COMPTE ADMINISTRATIF</a:t>
            </a:r>
            <a:endParaRPr lang="fr-FR" sz="2800" dirty="0">
              <a:solidFill>
                <a:schemeClr val="tx1"/>
              </a:solidFill>
              <a:latin typeface="Book Antiqua" pitchFamily="18" charset="0"/>
            </a:endParaRPr>
          </a:p>
        </p:txBody>
      </p:sp>
    </p:spTree>
    <p:extLst>
      <p:ext uri="{BB962C8B-B14F-4D97-AF65-F5344CB8AC3E}">
        <p14:creationId xmlns:p14="http://schemas.microsoft.com/office/powerpoint/2010/main" val="204289150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3" y="1371600"/>
            <a:ext cx="10721136" cy="5054958"/>
          </a:xfrm>
        </p:spPr>
        <p:txBody>
          <a:bodyPr>
            <a:normAutofit/>
          </a:bodyPr>
          <a:lstStyle/>
          <a:p>
            <a:pPr>
              <a:spcBef>
                <a:spcPts val="1200"/>
              </a:spcBef>
              <a:spcAft>
                <a:spcPts val="1200"/>
              </a:spcAft>
              <a:buNone/>
            </a:pPr>
            <a:r>
              <a:rPr lang="fr-FR" sz="2800" b="1" u="sng" dirty="0" smtClean="0">
                <a:solidFill>
                  <a:srgbClr val="FF0000"/>
                </a:solidFill>
                <a:latin typeface="Book Antiqua" pitchFamily="18" charset="0"/>
              </a:rPr>
              <a:t>Types de contrôle</a:t>
            </a:r>
          </a:p>
          <a:p>
            <a:pPr marL="0" lvl="0" indent="0">
              <a:spcBef>
                <a:spcPts val="1200"/>
              </a:spcBef>
              <a:spcAft>
                <a:spcPts val="1200"/>
              </a:spcAft>
              <a:buNone/>
            </a:pPr>
            <a:r>
              <a:rPr lang="fr-FR" sz="2800" dirty="0" smtClean="0">
                <a:latin typeface="Book Antiqua" pitchFamily="18" charset="0"/>
              </a:rPr>
              <a:t>Deux types de contrôle :</a:t>
            </a:r>
          </a:p>
          <a:p>
            <a:pPr marL="996950" lvl="0">
              <a:spcBef>
                <a:spcPts val="1200"/>
              </a:spcBef>
              <a:spcAft>
                <a:spcPts val="1200"/>
              </a:spcAft>
              <a:buFont typeface="Wingdings" pitchFamily="2" charset="2"/>
              <a:buChar char="q"/>
            </a:pPr>
            <a:r>
              <a:rPr lang="fr-FR" sz="2800" dirty="0" smtClean="0">
                <a:latin typeface="Book Antiqua" pitchFamily="18" charset="0"/>
              </a:rPr>
              <a:t>Contrôle a priori</a:t>
            </a:r>
          </a:p>
          <a:p>
            <a:pPr marL="996950" lvl="0">
              <a:spcBef>
                <a:spcPts val="1200"/>
              </a:spcBef>
              <a:spcAft>
                <a:spcPts val="1200"/>
              </a:spcAft>
              <a:buFont typeface="Wingdings" pitchFamily="2" charset="2"/>
              <a:buChar char="q"/>
            </a:pPr>
            <a:r>
              <a:rPr lang="fr-FR" sz="2800" dirty="0" smtClean="0">
                <a:latin typeface="Book Antiqua" pitchFamily="18" charset="0"/>
              </a:rPr>
              <a:t>Contrôle </a:t>
            </a:r>
            <a:r>
              <a:rPr lang="fr-FR" sz="2800" dirty="0">
                <a:latin typeface="Book Antiqua" pitchFamily="18" charset="0"/>
              </a:rPr>
              <a:t>à</a:t>
            </a:r>
            <a:r>
              <a:rPr lang="fr-FR" sz="2800" dirty="0" smtClean="0">
                <a:latin typeface="Book Antiqua" pitchFamily="18" charset="0"/>
              </a:rPr>
              <a:t> posteriori	</a:t>
            </a:r>
            <a:endParaRPr lang="fr-FR" sz="2800" dirty="0">
              <a:latin typeface="Book Antiqua" pitchFamily="18" charset="0"/>
            </a:endParaRPr>
          </a:p>
        </p:txBody>
      </p:sp>
      <p:sp>
        <p:nvSpPr>
          <p:cNvPr id="4" name="Titre 1"/>
          <p:cNvSpPr txBox="1">
            <a:spLocks/>
          </p:cNvSpPr>
          <p:nvPr/>
        </p:nvSpPr>
        <p:spPr>
          <a:xfrm>
            <a:off x="750627" y="221673"/>
            <a:ext cx="9169228" cy="883797"/>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2800" b="1" dirty="0">
                <a:solidFill>
                  <a:schemeClr val="tx1"/>
                </a:solidFill>
                <a:latin typeface="Book Antiqua" pitchFamily="18" charset="0"/>
              </a:rPr>
              <a:t>ORGANES ET TYPES DE CONTROLES DANS LES COLLECTIVITES TERRITORIALES</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868680" y="1332962"/>
            <a:ext cx="10561320" cy="503563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fr-FR" sz="3200" b="1" dirty="0" smtClean="0">
                <a:solidFill>
                  <a:schemeClr val="tx1"/>
                </a:solidFill>
                <a:latin typeface="Book Antiqua" pitchFamily="18" charset="0"/>
              </a:rPr>
              <a:t>ORGANES ET TYPES DE CONTROLES DES BUDGETS DES COLLECTIVITES TERRITORIALES</a:t>
            </a:r>
          </a:p>
        </p:txBody>
      </p:sp>
      <p:sp>
        <p:nvSpPr>
          <p:cNvPr id="3" name="Titre 2"/>
          <p:cNvSpPr>
            <a:spLocks noGrp="1"/>
          </p:cNvSpPr>
          <p:nvPr>
            <p:ph type="title"/>
          </p:nvPr>
        </p:nvSpPr>
        <p:spPr/>
        <p:txBody>
          <a:bodyPr/>
          <a:lstStyle/>
          <a:p>
            <a:endParaRPr lang="fr-F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1920" y="1600200"/>
            <a:ext cx="11567160" cy="579120"/>
          </a:xfrm>
        </p:spPr>
        <p:txBody>
          <a:bodyPr>
            <a:normAutofit/>
          </a:bodyPr>
          <a:lstStyle/>
          <a:p>
            <a:pPr algn="ctr"/>
            <a:r>
              <a:rPr lang="fr-FR" sz="2800" dirty="0" smtClean="0">
                <a:solidFill>
                  <a:schemeClr val="tx1"/>
                </a:solidFill>
                <a:latin typeface="Book Antiqua" pitchFamily="18" charset="0"/>
              </a:rPr>
              <a:t>Les différents organes de contrôle a priori des collectivités territoriales</a:t>
            </a:r>
            <a:endParaRPr lang="fr-FR" sz="2800" dirty="0">
              <a:solidFill>
                <a:schemeClr val="tx1"/>
              </a:solidFill>
              <a:latin typeface="Book Antiqua" pitchFamily="18" charset="0"/>
            </a:endParaRP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1483670474"/>
              </p:ext>
            </p:extLst>
          </p:nvPr>
        </p:nvGraphicFramePr>
        <p:xfrm>
          <a:off x="373062" y="2724468"/>
          <a:ext cx="10904538"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Image 1" descr="Description : LOGO DE SOGECA"/>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0" y="0"/>
            <a:ext cx="1317171" cy="740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re 1"/>
          <p:cNvSpPr txBox="1">
            <a:spLocks/>
          </p:cNvSpPr>
          <p:nvPr/>
        </p:nvSpPr>
        <p:spPr>
          <a:xfrm>
            <a:off x="750626" y="221673"/>
            <a:ext cx="10511733" cy="883797"/>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2800" b="1" dirty="0">
                <a:solidFill>
                  <a:schemeClr val="tx1"/>
                </a:solidFill>
                <a:latin typeface="Book Antiqua" pitchFamily="18" charset="0"/>
              </a:rPr>
              <a:t>ORGANES ET TYPES DE CONTROLES DANS LES COLLECTIVITES TERRITORIALES</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Espace réservé du contenu 2"/>
          <p:cNvSpPr>
            <a:spLocks noGrp="1"/>
          </p:cNvSpPr>
          <p:nvPr>
            <p:ph idx="1"/>
          </p:nvPr>
        </p:nvSpPr>
        <p:spPr>
          <a:xfrm>
            <a:off x="502921" y="1859280"/>
            <a:ext cx="10872048" cy="4175760"/>
          </a:xfrm>
        </p:spPr>
        <p:txBody>
          <a:bodyPr>
            <a:normAutofit/>
          </a:bodyPr>
          <a:lstStyle/>
          <a:p>
            <a:pPr>
              <a:spcBef>
                <a:spcPts val="1200"/>
              </a:spcBef>
              <a:spcAft>
                <a:spcPts val="1200"/>
              </a:spcAft>
              <a:defRPr/>
            </a:pPr>
            <a:r>
              <a:rPr lang="fr-FR" sz="2800" dirty="0" smtClean="0">
                <a:latin typeface="Book Antiqua" pitchFamily="18" charset="0"/>
              </a:rPr>
              <a:t>Le contrôle à posteriori est exercé :</a:t>
            </a:r>
          </a:p>
          <a:p>
            <a:pPr lvl="1">
              <a:spcBef>
                <a:spcPts val="1200"/>
              </a:spcBef>
              <a:spcAft>
                <a:spcPts val="1200"/>
              </a:spcAft>
              <a:defRPr/>
            </a:pPr>
            <a:r>
              <a:rPr lang="fr-FR" sz="2800" dirty="0">
                <a:latin typeface="Book Antiqua" pitchFamily="18" charset="0"/>
              </a:rPr>
              <a:t>au niveau du conseil de </a:t>
            </a:r>
            <a:r>
              <a:rPr lang="fr-FR" sz="2800" dirty="0" smtClean="0">
                <a:latin typeface="Book Antiqua" pitchFamily="18" charset="0"/>
              </a:rPr>
              <a:t>collectivité</a:t>
            </a:r>
          </a:p>
          <a:p>
            <a:pPr lvl="1">
              <a:spcBef>
                <a:spcPts val="1200"/>
              </a:spcBef>
              <a:spcAft>
                <a:spcPts val="1200"/>
              </a:spcAft>
              <a:defRPr/>
            </a:pPr>
            <a:r>
              <a:rPr lang="fr-FR" sz="2800" dirty="0" smtClean="0">
                <a:latin typeface="Book Antiqua" pitchFamily="18" charset="0"/>
              </a:rPr>
              <a:t>Au niveau du pouvoir exécutif</a:t>
            </a:r>
          </a:p>
          <a:p>
            <a:pPr lvl="1">
              <a:spcBef>
                <a:spcPts val="1200"/>
              </a:spcBef>
              <a:spcAft>
                <a:spcPts val="1200"/>
              </a:spcAft>
              <a:defRPr/>
            </a:pPr>
            <a:r>
              <a:rPr lang="fr-FR" sz="2800" dirty="0" smtClean="0">
                <a:latin typeface="Book Antiqua" pitchFamily="18" charset="0"/>
              </a:rPr>
              <a:t>Au niveau du </a:t>
            </a:r>
            <a:r>
              <a:rPr lang="fr-FR" sz="2800" dirty="0">
                <a:latin typeface="Book Antiqua" pitchFamily="18" charset="0"/>
              </a:rPr>
              <a:t>pouvoir </a:t>
            </a:r>
            <a:r>
              <a:rPr lang="fr-FR" sz="2800" dirty="0" smtClean="0">
                <a:latin typeface="Book Antiqua" pitchFamily="18" charset="0"/>
              </a:rPr>
              <a:t>législatif</a:t>
            </a:r>
          </a:p>
          <a:p>
            <a:pPr lvl="1">
              <a:spcBef>
                <a:spcPts val="1200"/>
              </a:spcBef>
              <a:spcAft>
                <a:spcPts val="1200"/>
              </a:spcAft>
              <a:defRPr/>
            </a:pPr>
            <a:r>
              <a:rPr lang="fr-FR" sz="2800" dirty="0" smtClean="0">
                <a:latin typeface="Book Antiqua" pitchFamily="18" charset="0"/>
              </a:rPr>
              <a:t>Au </a:t>
            </a:r>
            <a:r>
              <a:rPr lang="fr-FR" sz="2800" dirty="0">
                <a:latin typeface="Book Antiqua" pitchFamily="18" charset="0"/>
              </a:rPr>
              <a:t>niveau de l'autorité </a:t>
            </a:r>
            <a:r>
              <a:rPr lang="fr-FR" sz="2800" dirty="0" smtClean="0">
                <a:latin typeface="Book Antiqua" pitchFamily="18" charset="0"/>
              </a:rPr>
              <a:t>judiciaire</a:t>
            </a:r>
            <a:endParaRPr lang="fr-FR" sz="2800" dirty="0">
              <a:latin typeface="Book Antiqua" pitchFamily="18" charset="0"/>
            </a:endParaRPr>
          </a:p>
        </p:txBody>
      </p:sp>
      <p:sp>
        <p:nvSpPr>
          <p:cNvPr id="5" name="Titre 1"/>
          <p:cNvSpPr txBox="1">
            <a:spLocks/>
          </p:cNvSpPr>
          <p:nvPr/>
        </p:nvSpPr>
        <p:spPr>
          <a:xfrm>
            <a:off x="750626" y="221673"/>
            <a:ext cx="10587933" cy="883797"/>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2800" b="1" dirty="0">
                <a:solidFill>
                  <a:schemeClr val="tx1"/>
                </a:solidFill>
                <a:latin typeface="Book Antiqua" pitchFamily="18" charset="0"/>
              </a:rPr>
              <a:t>ORGANES ET TYPES DE CONTROLES DANS LES COLLECTIVITES TERRITORIALES</a:t>
            </a:r>
          </a:p>
        </p:txBody>
      </p:sp>
    </p:spTree>
    <p:extLst>
      <p:ext uri="{BB962C8B-B14F-4D97-AF65-F5344CB8AC3E}">
        <p14:creationId xmlns:p14="http://schemas.microsoft.com/office/powerpoint/2010/main" val="143847677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Espace réservé du contenu 2"/>
          <p:cNvSpPr>
            <a:spLocks noGrp="1"/>
          </p:cNvSpPr>
          <p:nvPr>
            <p:ph idx="1"/>
          </p:nvPr>
        </p:nvSpPr>
        <p:spPr>
          <a:xfrm>
            <a:off x="538481" y="1767840"/>
            <a:ext cx="10257367" cy="4495800"/>
          </a:xfrm>
        </p:spPr>
        <p:txBody>
          <a:bodyPr>
            <a:normAutofit/>
          </a:bodyPr>
          <a:lstStyle/>
          <a:p>
            <a:pPr>
              <a:spcBef>
                <a:spcPts val="1200"/>
              </a:spcBef>
              <a:spcAft>
                <a:spcPts val="1200"/>
              </a:spcAft>
              <a:defRPr/>
            </a:pPr>
            <a:r>
              <a:rPr lang="fr-FR" sz="2800" b="1" i="1" dirty="0" smtClean="0">
                <a:latin typeface="Book Antiqua" pitchFamily="18" charset="0"/>
              </a:rPr>
              <a:t>au </a:t>
            </a:r>
            <a:r>
              <a:rPr lang="fr-FR" sz="2800" b="1" i="1" dirty="0">
                <a:latin typeface="Book Antiqua" pitchFamily="18" charset="0"/>
              </a:rPr>
              <a:t>niveau du conseil de </a:t>
            </a:r>
            <a:r>
              <a:rPr lang="fr-FR" sz="2800" b="1" i="1" dirty="0" smtClean="0">
                <a:latin typeface="Book Antiqua" pitchFamily="18" charset="0"/>
              </a:rPr>
              <a:t>collectivité</a:t>
            </a:r>
            <a:endParaRPr lang="fr-FR" sz="2800" b="1" i="1" dirty="0">
              <a:latin typeface="Book Antiqua" pitchFamily="18" charset="0"/>
            </a:endParaRPr>
          </a:p>
          <a:p>
            <a:pPr marL="0" indent="0" algn="just">
              <a:spcBef>
                <a:spcPts val="1200"/>
              </a:spcBef>
              <a:spcAft>
                <a:spcPts val="1200"/>
              </a:spcAft>
              <a:buFont typeface="Wingdings" pitchFamily="2" charset="2"/>
              <a:buNone/>
              <a:defRPr/>
            </a:pPr>
            <a:r>
              <a:rPr lang="fr-FR" sz="2800" dirty="0">
                <a:latin typeface="Book Antiqua" pitchFamily="18" charset="0"/>
              </a:rPr>
              <a:t>Le conseil </a:t>
            </a:r>
            <a:r>
              <a:rPr lang="fr-FR" sz="2800" dirty="0" smtClean="0">
                <a:latin typeface="Book Antiqua" pitchFamily="18" charset="0"/>
              </a:rPr>
              <a:t>de CT doit </a:t>
            </a:r>
            <a:r>
              <a:rPr lang="fr-FR" sz="2800" dirty="0">
                <a:latin typeface="Book Antiqua" pitchFamily="18" charset="0"/>
              </a:rPr>
              <a:t>exercer un contrôle sur les autorisations budgétaires qu’il accorde à travers l’examen et le vote du budget, du compte administratif et du compte de gestion. </a:t>
            </a:r>
            <a:endParaRPr lang="fr-FR" sz="2800" dirty="0" smtClean="0">
              <a:latin typeface="Book Antiqua" pitchFamily="18" charset="0"/>
            </a:endParaRPr>
          </a:p>
          <a:p>
            <a:pPr marL="0" indent="0" algn="just">
              <a:spcBef>
                <a:spcPts val="1200"/>
              </a:spcBef>
              <a:spcAft>
                <a:spcPts val="1200"/>
              </a:spcAft>
              <a:buFont typeface="Wingdings" pitchFamily="2" charset="2"/>
              <a:buNone/>
              <a:defRPr/>
            </a:pPr>
            <a:r>
              <a:rPr lang="fr-FR" sz="2800" dirty="0" smtClean="0">
                <a:latin typeface="Book Antiqua" pitchFamily="18" charset="0"/>
              </a:rPr>
              <a:t>Il </a:t>
            </a:r>
            <a:r>
              <a:rPr lang="fr-FR" sz="2800" dirty="0">
                <a:latin typeface="Book Antiqua" pitchFamily="18" charset="0"/>
              </a:rPr>
              <a:t>doit aussi exercer un contrôle sur le fonctionnement de la collectivité</a:t>
            </a:r>
          </a:p>
          <a:p>
            <a:pPr marL="0" indent="0" algn="just">
              <a:spcBef>
                <a:spcPts val="1200"/>
              </a:spcBef>
              <a:spcAft>
                <a:spcPts val="1200"/>
              </a:spcAft>
              <a:buFont typeface="Wingdings" pitchFamily="2" charset="2"/>
              <a:buNone/>
              <a:defRPr/>
            </a:pPr>
            <a:endParaRPr lang="fr-FR" sz="2800" dirty="0">
              <a:latin typeface="Book Antiqua" pitchFamily="18" charset="0"/>
            </a:endParaRPr>
          </a:p>
        </p:txBody>
      </p:sp>
      <p:sp>
        <p:nvSpPr>
          <p:cNvPr id="5" name="Titre 1"/>
          <p:cNvSpPr txBox="1">
            <a:spLocks/>
          </p:cNvSpPr>
          <p:nvPr/>
        </p:nvSpPr>
        <p:spPr>
          <a:xfrm>
            <a:off x="750626" y="221673"/>
            <a:ext cx="10557453" cy="883797"/>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2800" b="1" dirty="0">
                <a:solidFill>
                  <a:schemeClr val="tx1"/>
                </a:solidFill>
                <a:latin typeface="Book Antiqua" pitchFamily="18" charset="0"/>
              </a:rPr>
              <a:t>ORGANES ET TYPES DE CONTROLES DANS LES COLLECTIVITES TERRITORIALES</a:t>
            </a:r>
          </a:p>
        </p:txBody>
      </p:sp>
    </p:spTree>
    <p:extLst>
      <p:ext uri="{BB962C8B-B14F-4D97-AF65-F5344CB8AC3E}">
        <p14:creationId xmlns:p14="http://schemas.microsoft.com/office/powerpoint/2010/main" val="409725710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1249680" y="1493520"/>
            <a:ext cx="9768840" cy="43129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fr-FR" sz="3200" b="1" dirty="0" smtClean="0">
                <a:solidFill>
                  <a:srgbClr val="002060"/>
                </a:solidFill>
                <a:latin typeface="Book Antiqua" pitchFamily="18" charset="0"/>
              </a:rPr>
              <a:t>PROCESSUS D’ELABORATION DES BUDGETS DES COLLECTIVITES TERRITORIALES</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6310777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Espace réservé du contenu 2"/>
          <p:cNvSpPr>
            <a:spLocks noGrp="1"/>
          </p:cNvSpPr>
          <p:nvPr>
            <p:ph idx="1"/>
          </p:nvPr>
        </p:nvSpPr>
        <p:spPr>
          <a:xfrm>
            <a:off x="614681" y="1691640"/>
            <a:ext cx="10257367" cy="4495800"/>
          </a:xfrm>
        </p:spPr>
        <p:txBody>
          <a:bodyPr>
            <a:normAutofit/>
          </a:bodyPr>
          <a:lstStyle/>
          <a:p>
            <a:pPr>
              <a:spcBef>
                <a:spcPts val="1200"/>
              </a:spcBef>
              <a:spcAft>
                <a:spcPts val="1200"/>
              </a:spcAft>
              <a:defRPr/>
            </a:pPr>
            <a:r>
              <a:rPr lang="fr-FR" sz="2800" b="1" i="1" dirty="0">
                <a:latin typeface="Book Antiqua" pitchFamily="18" charset="0"/>
              </a:rPr>
              <a:t>Au niveau du pouvoir </a:t>
            </a:r>
            <a:r>
              <a:rPr lang="fr-FR" sz="2800" b="1" i="1" dirty="0" smtClean="0">
                <a:latin typeface="Book Antiqua" pitchFamily="18" charset="0"/>
              </a:rPr>
              <a:t>exécutif</a:t>
            </a:r>
            <a:endParaRPr lang="fr-FR" sz="2800" dirty="0">
              <a:latin typeface="Book Antiqua" pitchFamily="18" charset="0"/>
            </a:endParaRPr>
          </a:p>
          <a:p>
            <a:pPr marL="0" indent="0">
              <a:spcBef>
                <a:spcPts val="1200"/>
              </a:spcBef>
              <a:spcAft>
                <a:spcPts val="1200"/>
              </a:spcAft>
              <a:buFont typeface="Wingdings" pitchFamily="2" charset="2"/>
              <a:buNone/>
              <a:defRPr/>
            </a:pPr>
            <a:r>
              <a:rPr lang="fr-FR" sz="2800" dirty="0">
                <a:latin typeface="Book Antiqua" pitchFamily="18" charset="0"/>
              </a:rPr>
              <a:t>Les organes de contrôle compétents sont constitués :</a:t>
            </a:r>
          </a:p>
          <a:p>
            <a:pPr marL="722313">
              <a:spcBef>
                <a:spcPts val="1200"/>
              </a:spcBef>
              <a:spcAft>
                <a:spcPts val="1200"/>
              </a:spcAft>
              <a:defRPr/>
            </a:pPr>
            <a:r>
              <a:rPr lang="fr-FR" sz="2800" dirty="0">
                <a:latin typeface="Book Antiqua" pitchFamily="18" charset="0"/>
              </a:rPr>
              <a:t>de l’Autorité Supérieure de Contrôle d’État;</a:t>
            </a:r>
          </a:p>
          <a:p>
            <a:pPr marL="722313">
              <a:spcBef>
                <a:spcPts val="1200"/>
              </a:spcBef>
              <a:spcAft>
                <a:spcPts val="1200"/>
              </a:spcAft>
              <a:defRPr/>
            </a:pPr>
            <a:r>
              <a:rPr lang="fr-FR" sz="2800" dirty="0">
                <a:latin typeface="Book Antiqua" pitchFamily="18" charset="0"/>
              </a:rPr>
              <a:t> de l'Inspection Générale des Finances;</a:t>
            </a:r>
          </a:p>
          <a:p>
            <a:pPr marL="722313">
              <a:spcBef>
                <a:spcPts val="1200"/>
              </a:spcBef>
              <a:spcAft>
                <a:spcPts val="1200"/>
              </a:spcAft>
              <a:defRPr/>
            </a:pPr>
            <a:r>
              <a:rPr lang="fr-FR" sz="2800" dirty="0" smtClean="0">
                <a:latin typeface="Book Antiqua" pitchFamily="18" charset="0"/>
              </a:rPr>
              <a:t>des </a:t>
            </a:r>
            <a:r>
              <a:rPr lang="fr-FR" sz="2800" dirty="0">
                <a:latin typeface="Book Antiqua" pitchFamily="18" charset="0"/>
              </a:rPr>
              <a:t>Corps ou agents de contrôle institués au sein de la tutelle</a:t>
            </a:r>
            <a:r>
              <a:rPr lang="fr-FR" sz="2800" dirty="0" smtClean="0">
                <a:latin typeface="Book Antiqua" pitchFamily="18" charset="0"/>
              </a:rPr>
              <a:t>.</a:t>
            </a:r>
            <a:endParaRPr lang="fr-FR" sz="2800" dirty="0">
              <a:latin typeface="Book Antiqua" pitchFamily="18" charset="0"/>
            </a:endParaRPr>
          </a:p>
        </p:txBody>
      </p:sp>
      <p:sp>
        <p:nvSpPr>
          <p:cNvPr id="5" name="Titre 1"/>
          <p:cNvSpPr txBox="1">
            <a:spLocks/>
          </p:cNvSpPr>
          <p:nvPr/>
        </p:nvSpPr>
        <p:spPr>
          <a:xfrm>
            <a:off x="750626" y="221673"/>
            <a:ext cx="10572693" cy="883797"/>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2800" b="1" dirty="0">
                <a:solidFill>
                  <a:schemeClr val="tx1"/>
                </a:solidFill>
                <a:latin typeface="Book Antiqua" pitchFamily="18" charset="0"/>
              </a:rPr>
              <a:t>ORGANES ET TYPES DE CONTROLES DANS LES COLLECTIVITES TERRITORIALES</a:t>
            </a:r>
          </a:p>
        </p:txBody>
      </p:sp>
    </p:spTree>
    <p:extLst>
      <p:ext uri="{BB962C8B-B14F-4D97-AF65-F5344CB8AC3E}">
        <p14:creationId xmlns:p14="http://schemas.microsoft.com/office/powerpoint/2010/main" val="6500253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Espace réservé du contenu 2"/>
          <p:cNvSpPr>
            <a:spLocks noGrp="1"/>
          </p:cNvSpPr>
          <p:nvPr>
            <p:ph idx="1"/>
          </p:nvPr>
        </p:nvSpPr>
        <p:spPr>
          <a:xfrm>
            <a:off x="416561" y="1569720"/>
            <a:ext cx="10257367" cy="4495800"/>
          </a:xfrm>
        </p:spPr>
        <p:txBody>
          <a:bodyPr>
            <a:normAutofit/>
          </a:bodyPr>
          <a:lstStyle/>
          <a:p>
            <a:pPr algn="just">
              <a:spcBef>
                <a:spcPts val="1200"/>
              </a:spcBef>
              <a:spcAft>
                <a:spcPts val="1200"/>
              </a:spcAft>
              <a:defRPr/>
            </a:pPr>
            <a:r>
              <a:rPr lang="fr-FR" sz="2800" b="1" i="1" dirty="0">
                <a:latin typeface="Book Antiqua" pitchFamily="18" charset="0"/>
              </a:rPr>
              <a:t>Au niveau du pouvoir législatif  </a:t>
            </a:r>
            <a:endParaRPr lang="fr-FR" sz="2800" dirty="0">
              <a:latin typeface="Book Antiqua" pitchFamily="18" charset="0"/>
            </a:endParaRPr>
          </a:p>
          <a:p>
            <a:pPr marL="0" indent="0" algn="just">
              <a:spcBef>
                <a:spcPts val="1200"/>
              </a:spcBef>
              <a:spcAft>
                <a:spcPts val="1200"/>
              </a:spcAft>
              <a:buFont typeface="Wingdings" pitchFamily="2" charset="2"/>
              <a:buNone/>
              <a:defRPr/>
            </a:pPr>
            <a:r>
              <a:rPr lang="fr-FR" sz="2800" dirty="0">
                <a:latin typeface="Book Antiqua" pitchFamily="18" charset="0"/>
              </a:rPr>
              <a:t>Les commissions parlementaires (composées de députés) peuvent procéder à des investigations sur les comptes et écritures des ordonnateurs des collectivités territoriales. </a:t>
            </a:r>
            <a:endParaRPr lang="fr-FR" sz="2800" dirty="0" smtClean="0">
              <a:latin typeface="Book Antiqua" pitchFamily="18" charset="0"/>
            </a:endParaRPr>
          </a:p>
          <a:p>
            <a:pPr marL="0" indent="0" algn="just">
              <a:spcBef>
                <a:spcPts val="1200"/>
              </a:spcBef>
              <a:spcAft>
                <a:spcPts val="1200"/>
              </a:spcAft>
              <a:buFont typeface="Wingdings" pitchFamily="2" charset="2"/>
              <a:buNone/>
              <a:defRPr/>
            </a:pPr>
            <a:r>
              <a:rPr lang="fr-FR" sz="2800" dirty="0" smtClean="0">
                <a:latin typeface="Book Antiqua" pitchFamily="18" charset="0"/>
              </a:rPr>
              <a:t>Elles </a:t>
            </a:r>
            <a:r>
              <a:rPr lang="fr-FR" sz="2800" dirty="0">
                <a:latin typeface="Book Antiqua" pitchFamily="18" charset="0"/>
              </a:rPr>
              <a:t>tiennent l'Assemblée informée des résultats de leurs investigations</a:t>
            </a:r>
            <a:r>
              <a:rPr lang="fr-FR" sz="2800" dirty="0" smtClean="0">
                <a:latin typeface="Book Antiqua" pitchFamily="18" charset="0"/>
              </a:rPr>
              <a:t>.</a:t>
            </a:r>
            <a:endParaRPr lang="fr-FR" sz="2800" dirty="0">
              <a:latin typeface="Book Antiqua" pitchFamily="18" charset="0"/>
            </a:endParaRPr>
          </a:p>
        </p:txBody>
      </p:sp>
      <p:sp>
        <p:nvSpPr>
          <p:cNvPr id="5" name="Titre 1"/>
          <p:cNvSpPr txBox="1">
            <a:spLocks/>
          </p:cNvSpPr>
          <p:nvPr/>
        </p:nvSpPr>
        <p:spPr>
          <a:xfrm>
            <a:off x="750626" y="221673"/>
            <a:ext cx="10587933" cy="883797"/>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2800" b="1" dirty="0">
                <a:solidFill>
                  <a:schemeClr val="tx1"/>
                </a:solidFill>
                <a:latin typeface="Book Antiqua" pitchFamily="18" charset="0"/>
              </a:rPr>
              <a:t>ORGANES ET TYPES DE CONTROLES DANS LES COLLECTIVITES TERRITORIALES</a:t>
            </a:r>
          </a:p>
        </p:txBody>
      </p:sp>
    </p:spTree>
    <p:extLst>
      <p:ext uri="{BB962C8B-B14F-4D97-AF65-F5344CB8AC3E}">
        <p14:creationId xmlns:p14="http://schemas.microsoft.com/office/powerpoint/2010/main" val="34267405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Espace réservé du contenu 2"/>
          <p:cNvSpPr>
            <a:spLocks noGrp="1"/>
          </p:cNvSpPr>
          <p:nvPr>
            <p:ph idx="1"/>
          </p:nvPr>
        </p:nvSpPr>
        <p:spPr>
          <a:xfrm>
            <a:off x="401321" y="1508760"/>
            <a:ext cx="10632439" cy="4998720"/>
          </a:xfrm>
        </p:spPr>
        <p:txBody>
          <a:bodyPr>
            <a:noAutofit/>
          </a:bodyPr>
          <a:lstStyle/>
          <a:p>
            <a:pPr>
              <a:spcBef>
                <a:spcPts val="1200"/>
              </a:spcBef>
              <a:spcAft>
                <a:spcPts val="1200"/>
              </a:spcAft>
            </a:pPr>
            <a:r>
              <a:rPr lang="fr-FR" sz="2800" b="1" i="1" dirty="0" smtClean="0">
                <a:latin typeface="Book Antiqua" pitchFamily="18" charset="0"/>
              </a:rPr>
              <a:t>Au niveau de l'autorité judiciaire</a:t>
            </a:r>
          </a:p>
          <a:p>
            <a:pPr>
              <a:spcBef>
                <a:spcPts val="1200"/>
              </a:spcBef>
              <a:spcAft>
                <a:spcPts val="1200"/>
              </a:spcAft>
            </a:pPr>
            <a:r>
              <a:rPr lang="fr-FR" sz="2800" dirty="0" smtClean="0">
                <a:latin typeface="Book Antiqua" pitchFamily="18" charset="0"/>
              </a:rPr>
              <a:t>La Cour des comptes est la juridiction chargée du contrôle budgétaire et du contrôle de gestion. Elle dispose d'un pouvoir d'investigation pour détecter les irrégularités commises dans la gestion des ordonnateurs et comptables publics.</a:t>
            </a:r>
          </a:p>
          <a:p>
            <a:pPr>
              <a:spcBef>
                <a:spcPts val="1200"/>
              </a:spcBef>
              <a:spcAft>
                <a:spcPts val="1200"/>
              </a:spcAft>
            </a:pPr>
            <a:r>
              <a:rPr lang="fr-FR" sz="2800" dirty="0" smtClean="0">
                <a:latin typeface="Book Antiqua" pitchFamily="18" charset="0"/>
              </a:rPr>
              <a:t>Outre ses organes traditionnels de contrôle, il existe de nos jours d’autres formes basées sur l’interpellation des  responsables des collectivités par les populations et les Organisations de la Société Civile (OSC).</a:t>
            </a:r>
          </a:p>
        </p:txBody>
      </p:sp>
      <p:sp>
        <p:nvSpPr>
          <p:cNvPr id="5" name="Titre 1"/>
          <p:cNvSpPr txBox="1">
            <a:spLocks/>
          </p:cNvSpPr>
          <p:nvPr/>
        </p:nvSpPr>
        <p:spPr>
          <a:xfrm>
            <a:off x="750626" y="221673"/>
            <a:ext cx="10648893" cy="883797"/>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2800" b="1" dirty="0">
                <a:solidFill>
                  <a:schemeClr val="tx1"/>
                </a:solidFill>
                <a:latin typeface="Book Antiqua" pitchFamily="18" charset="0"/>
              </a:rPr>
              <a:t>ORGANES ET TYPES DE CONTROLES DANS LES COLLECTIVITES TERRITORIALES</a:t>
            </a:r>
          </a:p>
        </p:txBody>
      </p:sp>
    </p:spTree>
    <p:extLst>
      <p:ext uri="{BB962C8B-B14F-4D97-AF65-F5344CB8AC3E}">
        <p14:creationId xmlns:p14="http://schemas.microsoft.com/office/powerpoint/2010/main" val="1491970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69635" name="Espace réservé du contenu 2"/>
          <p:cNvSpPr>
            <a:spLocks noGrp="1"/>
          </p:cNvSpPr>
          <p:nvPr>
            <p:ph idx="1"/>
          </p:nvPr>
        </p:nvSpPr>
        <p:spPr>
          <a:xfrm>
            <a:off x="487680" y="2160589"/>
            <a:ext cx="11140440" cy="3880773"/>
          </a:xfrm>
        </p:spPr>
        <p:txBody>
          <a:bodyPr/>
          <a:lstStyle/>
          <a:p>
            <a:pPr marL="0" indent="0" algn="ctr">
              <a:buFont typeface="Wingdings" pitchFamily="2" charset="2"/>
              <a:buNone/>
            </a:pPr>
            <a:endParaRPr lang="fr-FR" altLang="fr-FR" sz="1800" b="1" dirty="0" smtClean="0">
              <a:latin typeface="Britannic Bold" pitchFamily="34" charset="0"/>
            </a:endParaRPr>
          </a:p>
          <a:p>
            <a:pPr marL="0" indent="0" algn="ctr">
              <a:buFont typeface="Wingdings" pitchFamily="2" charset="2"/>
              <a:buNone/>
            </a:pPr>
            <a:r>
              <a:rPr lang="fr-FR" altLang="fr-FR" sz="5400" b="1" dirty="0" smtClean="0">
                <a:latin typeface="Britannic Bold" pitchFamily="34" charset="0"/>
              </a:rPr>
              <a:t>Merci pour votre aimable attention</a:t>
            </a:r>
            <a:endParaRPr lang="fr-FR" altLang="fr-FR" b="1" dirty="0" smtClean="0">
              <a:latin typeface="Britannic Bold" pitchFamily="34" charset="0"/>
            </a:endParaRPr>
          </a:p>
        </p:txBody>
      </p:sp>
    </p:spTree>
    <p:extLst>
      <p:ext uri="{BB962C8B-B14F-4D97-AF65-F5344CB8AC3E}">
        <p14:creationId xmlns:p14="http://schemas.microsoft.com/office/powerpoint/2010/main" val="338264508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571500" indent="-571500" algn="ctr"/>
            <a:endParaRPr lang="fr-FR" sz="2600" dirty="0">
              <a:solidFill>
                <a:schemeClr val="tx1"/>
              </a:solidFill>
              <a:latin typeface="Book Antiqua" pitchFamily="18" charset="0"/>
            </a:endParaRP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1212302529"/>
              </p:ext>
            </p:extLst>
          </p:nvPr>
        </p:nvGraphicFramePr>
        <p:xfrm>
          <a:off x="677862" y="1024759"/>
          <a:ext cx="10904538" cy="48242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a:spLocks noGrp="1"/>
          </p:cNvSpPr>
          <p:nvPr>
            <p:ph type="title"/>
          </p:nvPr>
        </p:nvSpPr>
        <p:spPr>
          <a:xfrm>
            <a:off x="533400" y="106680"/>
            <a:ext cx="10972800" cy="975360"/>
          </a:xfrm>
        </p:spPr>
        <p:txBody>
          <a:bodyPr anchor="ctr">
            <a:normAutofit/>
          </a:bodyPr>
          <a:lstStyle/>
          <a:p>
            <a:pPr marL="571500" indent="-571500" algn="ctr"/>
            <a:r>
              <a:rPr lang="fr-FR" sz="3200" b="1" dirty="0" smtClean="0">
                <a:solidFill>
                  <a:schemeClr val="tx1"/>
                </a:solidFill>
                <a:latin typeface="Book Antiqua" pitchFamily="18" charset="0"/>
              </a:rPr>
              <a:t>GENERALITES SUR LE BUDGET</a:t>
            </a:r>
            <a:endParaRPr lang="fr-FR" sz="3200" b="1" dirty="0">
              <a:solidFill>
                <a:schemeClr val="tx1"/>
              </a:solidFill>
              <a:latin typeface="Book Antiqua" pitchFamily="18" charset="0"/>
            </a:endParaRPr>
          </a:p>
        </p:txBody>
      </p:sp>
      <p:sp>
        <p:nvSpPr>
          <p:cNvPr id="3" name="Espace réservé du contenu 2"/>
          <p:cNvSpPr>
            <a:spLocks noGrp="1"/>
          </p:cNvSpPr>
          <p:nvPr>
            <p:ph idx="1"/>
          </p:nvPr>
        </p:nvSpPr>
        <p:spPr>
          <a:xfrm>
            <a:off x="450829" y="1112520"/>
            <a:ext cx="10733348" cy="5212080"/>
          </a:xfrm>
        </p:spPr>
        <p:txBody>
          <a:bodyPr>
            <a:normAutofit/>
          </a:bodyPr>
          <a:lstStyle/>
          <a:p>
            <a:pPr>
              <a:spcBef>
                <a:spcPts val="1200"/>
              </a:spcBef>
              <a:spcAft>
                <a:spcPts val="1200"/>
              </a:spcAft>
              <a:buNone/>
            </a:pPr>
            <a:r>
              <a:rPr lang="fr-FR" sz="2800" b="1" dirty="0" smtClean="0">
                <a:solidFill>
                  <a:srgbClr val="FF0000"/>
                </a:solidFill>
                <a:latin typeface="Calibri" pitchFamily="34" charset="0"/>
              </a:rPr>
              <a:t> </a:t>
            </a:r>
            <a:r>
              <a:rPr lang="fr-FR" sz="2800" b="1" u="sng" dirty="0" smtClean="0">
                <a:solidFill>
                  <a:srgbClr val="FF0000"/>
                </a:solidFill>
                <a:latin typeface="Book Antiqua" pitchFamily="18" charset="0"/>
              </a:rPr>
              <a:t>Définitions</a:t>
            </a:r>
          </a:p>
          <a:p>
            <a:pPr lvl="0">
              <a:spcBef>
                <a:spcPts val="1200"/>
              </a:spcBef>
              <a:spcAft>
                <a:spcPts val="1200"/>
              </a:spcAft>
              <a:buNone/>
            </a:pPr>
            <a:endParaRPr lang="fr-FR" sz="2800" dirty="0" smtClean="0"/>
          </a:p>
          <a:p>
            <a:pPr lvl="0">
              <a:spcBef>
                <a:spcPts val="1200"/>
              </a:spcBef>
              <a:spcAft>
                <a:spcPts val="1200"/>
              </a:spcAft>
              <a:buNone/>
            </a:pPr>
            <a:endParaRPr lang="fr-FR" sz="2800" dirty="0"/>
          </a:p>
          <a:p>
            <a:pPr lvl="0">
              <a:spcBef>
                <a:spcPts val="1200"/>
              </a:spcBef>
              <a:spcAft>
                <a:spcPts val="1200"/>
              </a:spcAft>
              <a:buNone/>
            </a:pPr>
            <a:endParaRPr lang="fr-FR" sz="2800" dirty="0"/>
          </a:p>
        </p:txBody>
      </p:sp>
      <p:graphicFrame>
        <p:nvGraphicFramePr>
          <p:cNvPr id="4" name="Diagramme 3"/>
          <p:cNvGraphicFramePr/>
          <p:nvPr>
            <p:extLst>
              <p:ext uri="{D42A27DB-BD31-4B8C-83A1-F6EECF244321}">
                <p14:modId xmlns:p14="http://schemas.microsoft.com/office/powerpoint/2010/main" val="4225241041"/>
              </p:ext>
            </p:extLst>
          </p:nvPr>
        </p:nvGraphicFramePr>
        <p:xfrm>
          <a:off x="3398520" y="1203960"/>
          <a:ext cx="8671560" cy="54711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p:cNvSpPr txBox="1"/>
          <p:nvPr/>
        </p:nvSpPr>
        <p:spPr>
          <a:xfrm>
            <a:off x="182880" y="1610261"/>
            <a:ext cx="3215640" cy="5262979"/>
          </a:xfrm>
          <a:prstGeom prst="rect">
            <a:avLst/>
          </a:prstGeom>
          <a:noFill/>
        </p:spPr>
        <p:txBody>
          <a:bodyPr wrap="square" rtlCol="0">
            <a:spAutoFit/>
          </a:bodyPr>
          <a:lstStyle/>
          <a:p>
            <a:pPr>
              <a:lnSpc>
                <a:spcPct val="150000"/>
              </a:lnSpc>
              <a:spcBef>
                <a:spcPts val="1200"/>
              </a:spcBef>
              <a:spcAft>
                <a:spcPts val="1200"/>
              </a:spcAft>
            </a:pPr>
            <a:r>
              <a:rPr lang="fr-FR" sz="2800" dirty="0">
                <a:latin typeface="Book Antiqua" pitchFamily="18" charset="0"/>
              </a:rPr>
              <a:t>Le budget de CT est l'acte par lequel le conseil   d'une CT prévoit et autorise les recettes et les dépenses d'une année. </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6631" y="944880"/>
            <a:ext cx="4630170" cy="609600"/>
          </a:xfrm>
        </p:spPr>
        <p:txBody>
          <a:bodyPr>
            <a:normAutofit/>
          </a:bodyPr>
          <a:lstStyle/>
          <a:p>
            <a:pPr algn="l"/>
            <a:r>
              <a:rPr lang="fr-FR" sz="2800" b="1" u="sng" dirty="0" smtClean="0">
                <a:solidFill>
                  <a:srgbClr val="FF0000"/>
                </a:solidFill>
                <a:latin typeface="Book Antiqua" pitchFamily="18" charset="0"/>
              </a:rPr>
              <a:t>Les principes budgétaires</a:t>
            </a:r>
            <a:endParaRPr lang="fr-FR" sz="2800" u="sng" dirty="0">
              <a:solidFill>
                <a:srgbClr val="FF0000"/>
              </a:solidFill>
              <a:latin typeface="Book Antiqua" pitchFamily="18" charset="0"/>
            </a:endParaRPr>
          </a:p>
        </p:txBody>
      </p:sp>
      <p:graphicFrame>
        <p:nvGraphicFramePr>
          <p:cNvPr id="8" name="Espace réservé du contenu 7"/>
          <p:cNvGraphicFramePr>
            <a:graphicFrameLocks noGrp="1"/>
          </p:cNvGraphicFramePr>
          <p:nvPr>
            <p:ph idx="1"/>
            <p:extLst>
              <p:ext uri="{D42A27DB-BD31-4B8C-83A1-F6EECF244321}">
                <p14:modId xmlns:p14="http://schemas.microsoft.com/office/powerpoint/2010/main" val="75135135"/>
              </p:ext>
            </p:extLst>
          </p:nvPr>
        </p:nvGraphicFramePr>
        <p:xfrm>
          <a:off x="960120" y="1564447"/>
          <a:ext cx="10439400" cy="51868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re 1"/>
          <p:cNvSpPr txBox="1">
            <a:spLocks/>
          </p:cNvSpPr>
          <p:nvPr/>
        </p:nvSpPr>
        <p:spPr>
          <a:xfrm>
            <a:off x="609600" y="15240"/>
            <a:ext cx="10972800" cy="9753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71500" indent="-571500"/>
            <a:r>
              <a:rPr lang="fr-FR" sz="3200" b="1" dirty="0" smtClean="0">
                <a:latin typeface="Book Antiqua" pitchFamily="18" charset="0"/>
              </a:rPr>
              <a:t>GENERALITES SUR LE BUDGET</a:t>
            </a:r>
            <a:endParaRPr lang="fr-FR" sz="3200" b="1" dirty="0">
              <a:latin typeface="Book Antiqua"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76791" y="365760"/>
            <a:ext cx="8596668" cy="671945"/>
          </a:xfrm>
        </p:spPr>
        <p:txBody>
          <a:bodyPr>
            <a:normAutofit/>
          </a:bodyPr>
          <a:lstStyle/>
          <a:p>
            <a:pPr algn="ctr"/>
            <a:r>
              <a:rPr lang="fr-FR" sz="3200" b="1" dirty="0" smtClean="0">
                <a:latin typeface="Book Antiqua" pitchFamily="18" charset="0"/>
              </a:rPr>
              <a:t>LES DOCUMENTS BUDGETAIRES</a:t>
            </a:r>
            <a:endParaRPr lang="fr-FR" sz="3200" b="1" dirty="0">
              <a:latin typeface="Book Antiqua" pitchFamily="18" charset="0"/>
            </a:endParaRPr>
          </a:p>
        </p:txBody>
      </p:sp>
      <p:graphicFrame>
        <p:nvGraphicFramePr>
          <p:cNvPr id="12" name="Espace réservé du contenu 11"/>
          <p:cNvGraphicFramePr>
            <a:graphicFrameLocks noGrp="1"/>
          </p:cNvGraphicFramePr>
          <p:nvPr>
            <p:ph idx="1"/>
            <p:extLst>
              <p:ext uri="{D42A27DB-BD31-4B8C-83A1-F6EECF244321}">
                <p14:modId xmlns:p14="http://schemas.microsoft.com/office/powerpoint/2010/main" val="878556926"/>
              </p:ext>
            </p:extLst>
          </p:nvPr>
        </p:nvGraphicFramePr>
        <p:xfrm>
          <a:off x="0" y="1869574"/>
          <a:ext cx="11902440" cy="37844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a:spLocks noGrp="1"/>
          </p:cNvSpPr>
          <p:nvPr>
            <p:ph type="title"/>
          </p:nvPr>
        </p:nvSpPr>
        <p:spPr>
          <a:xfrm>
            <a:off x="899160" y="289560"/>
            <a:ext cx="10500359" cy="671945"/>
          </a:xfrm>
        </p:spPr>
        <p:txBody>
          <a:bodyPr>
            <a:noAutofit/>
          </a:bodyPr>
          <a:lstStyle/>
          <a:p>
            <a:pPr lvl="0"/>
            <a:r>
              <a:rPr lang="fr-FR" sz="3200" b="1" dirty="0" smtClean="0">
                <a:latin typeface="Book Antiqua" pitchFamily="18" charset="0"/>
              </a:rPr>
              <a:t>STRUCTURATION DU BUDGET </a:t>
            </a:r>
            <a:endParaRPr lang="fr-FR" sz="3200" b="1" dirty="0">
              <a:latin typeface="Book Antiqua" pitchFamily="18" charset="0"/>
            </a:endParaRPr>
          </a:p>
        </p:txBody>
      </p:sp>
      <p:sp>
        <p:nvSpPr>
          <p:cNvPr id="3" name="Espace réservé du contenu 2"/>
          <p:cNvSpPr>
            <a:spLocks noGrp="1"/>
          </p:cNvSpPr>
          <p:nvPr>
            <p:ph idx="1"/>
          </p:nvPr>
        </p:nvSpPr>
        <p:spPr>
          <a:xfrm>
            <a:off x="457200" y="1310640"/>
            <a:ext cx="10622279" cy="5318760"/>
          </a:xfrm>
        </p:spPr>
        <p:txBody>
          <a:bodyPr>
            <a:normAutofit/>
          </a:bodyPr>
          <a:lstStyle/>
          <a:p>
            <a:pPr>
              <a:buNone/>
            </a:pPr>
            <a:endParaRPr lang="fr-FR" sz="2800" dirty="0">
              <a:latin typeface="Calibri" pitchFamily="34" charset="0"/>
            </a:endParaRPr>
          </a:p>
        </p:txBody>
      </p:sp>
      <p:graphicFrame>
        <p:nvGraphicFramePr>
          <p:cNvPr id="4" name="Diagramme 3"/>
          <p:cNvGraphicFramePr/>
          <p:nvPr>
            <p:extLst>
              <p:ext uri="{D42A27DB-BD31-4B8C-83A1-F6EECF244321}">
                <p14:modId xmlns:p14="http://schemas.microsoft.com/office/powerpoint/2010/main" val="4173586974"/>
              </p:ext>
            </p:extLst>
          </p:nvPr>
        </p:nvGraphicFramePr>
        <p:xfrm>
          <a:off x="594360" y="1526714"/>
          <a:ext cx="10393680" cy="50112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5320" y="149694"/>
            <a:ext cx="10637519" cy="754349"/>
          </a:xfrm>
        </p:spPr>
        <p:txBody>
          <a:bodyPr>
            <a:noAutofit/>
          </a:bodyPr>
          <a:lstStyle/>
          <a:p>
            <a:pPr algn="ctr"/>
            <a:r>
              <a:rPr lang="fr-FR" sz="2800" b="1" dirty="0" smtClean="0">
                <a:latin typeface="Book Antiqua" pitchFamily="18" charset="0"/>
              </a:rPr>
              <a:t>LE PROCESSUS D'ELABORATION DU BUDGET DE CT</a:t>
            </a:r>
            <a:endParaRPr lang="fr-FR" sz="2800" b="1" dirty="0">
              <a:latin typeface="Book Antiqua" pitchFamily="18" charset="0"/>
            </a:endParaRPr>
          </a:p>
        </p:txBody>
      </p:sp>
      <p:graphicFrame>
        <p:nvGraphicFramePr>
          <p:cNvPr id="13" name="Espace réservé du contenu 12"/>
          <p:cNvGraphicFramePr>
            <a:graphicFrameLocks noGrp="1"/>
          </p:cNvGraphicFramePr>
          <p:nvPr>
            <p:ph idx="1"/>
            <p:extLst>
              <p:ext uri="{D42A27DB-BD31-4B8C-83A1-F6EECF244321}">
                <p14:modId xmlns:p14="http://schemas.microsoft.com/office/powerpoint/2010/main" val="3418759325"/>
              </p:ext>
            </p:extLst>
          </p:nvPr>
        </p:nvGraphicFramePr>
        <p:xfrm>
          <a:off x="597626" y="1143001"/>
          <a:ext cx="11304814" cy="5608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oneTexte 2"/>
          <p:cNvSpPr txBox="1"/>
          <p:nvPr/>
        </p:nvSpPr>
        <p:spPr>
          <a:xfrm>
            <a:off x="8183880" y="5836920"/>
            <a:ext cx="3672840" cy="523220"/>
          </a:xfrm>
          <a:prstGeom prst="rect">
            <a:avLst/>
          </a:prstGeom>
          <a:solidFill>
            <a:schemeClr val="bg1">
              <a:lumMod val="75000"/>
            </a:schemeClr>
          </a:solidFill>
        </p:spPr>
        <p:txBody>
          <a:bodyPr wrap="square" rtlCol="0">
            <a:spAutoFit/>
          </a:bodyPr>
          <a:lstStyle/>
          <a:p>
            <a:pPr algn="ctr"/>
            <a:r>
              <a:rPr lang="fr-FR" sz="2800" b="1" dirty="0" smtClean="0">
                <a:hlinkClick r:id="rId7" action="ppaction://hlinkfile"/>
              </a:rPr>
              <a:t>Calendrier budgétaire</a:t>
            </a:r>
            <a:endParaRPr lang="fr-FR" sz="2800" b="1" dirty="0"/>
          </a:p>
        </p:txBody>
      </p:sp>
    </p:spTree>
    <p:extLst>
      <p:ext uri="{BB962C8B-B14F-4D97-AF65-F5344CB8AC3E}">
        <p14:creationId xmlns:p14="http://schemas.microsoft.com/office/powerpoint/2010/main" val="290666935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16862</TotalTime>
  <Words>1126</Words>
  <Application>Microsoft Office PowerPoint</Application>
  <PresentationFormat>Grand écran</PresentationFormat>
  <Paragraphs>215</Paragraphs>
  <Slides>33</Slides>
  <Notes>9</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33</vt:i4>
      </vt:variant>
    </vt:vector>
  </HeadingPairs>
  <TitlesOfParts>
    <vt:vector size="41" baseType="lpstr">
      <vt:lpstr>Arial</vt:lpstr>
      <vt:lpstr>Book Antiqua</vt:lpstr>
      <vt:lpstr>Britannic Bold</vt:lpstr>
      <vt:lpstr>Calibri</vt:lpstr>
      <vt:lpstr>Estrangelo Edessa</vt:lpstr>
      <vt:lpstr>Tw Cen MT Condensed Extra Bold</vt:lpstr>
      <vt:lpstr>Wingdings</vt:lpstr>
      <vt:lpstr>Thème Office</vt:lpstr>
      <vt:lpstr>ATELIER SUR L’HARMONISATION DE LA PUBLICATION  DES DOCUMENTS BUDGETAIRES DANS L’ADMINISTRATION TERRITORIALE</vt:lpstr>
      <vt:lpstr>PLAN</vt:lpstr>
      <vt:lpstr>Présentation PowerPoint</vt:lpstr>
      <vt:lpstr>Présentation PowerPoint</vt:lpstr>
      <vt:lpstr>GENERALITES SUR LE BUDGET</vt:lpstr>
      <vt:lpstr>Les principes budgétaires</vt:lpstr>
      <vt:lpstr>LES DOCUMENTS BUDGETAIRES</vt:lpstr>
      <vt:lpstr>STRUCTURATION DU BUDGET </vt:lpstr>
      <vt:lpstr>LE PROCESSUS D'ELABORATION DU BUDGET DE CT</vt:lpstr>
      <vt:lpstr>Présentation PowerPoint</vt:lpstr>
      <vt:lpstr>Présentation PowerPoint</vt:lpstr>
      <vt:lpstr>LES ACTEURS CHARGES DE L’EXECUTION DES BUDGETS  DES CT</vt:lpstr>
      <vt:lpstr>LES OPERATIONS D’EXECUTION DES BUDGETS  DES COLLECTIVITES TERRITORIALES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Les différents organes de contrôle a priori des collectivités territoriales</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MISSION D’AUDIT DES ETATS FINANCIERS DU PROJET BRACED DE L’EXERCICE CLOS AU 31/03/2017</dc:title>
  <dc:creator>Sékou DISSA</dc:creator>
  <cp:lastModifiedBy>Emilie BECLE</cp:lastModifiedBy>
  <cp:revision>336</cp:revision>
  <dcterms:created xsi:type="dcterms:W3CDTF">2017-08-28T08:16:36Z</dcterms:created>
  <dcterms:modified xsi:type="dcterms:W3CDTF">2019-11-20T13:03:37Z</dcterms:modified>
</cp:coreProperties>
</file>