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sldIdLst>
    <p:sldId id="256" r:id="rId2"/>
    <p:sldId id="265" r:id="rId3"/>
    <p:sldId id="269" r:id="rId4"/>
    <p:sldId id="270" r:id="rId5"/>
    <p:sldId id="526" r:id="rId6"/>
    <p:sldId id="527" r:id="rId7"/>
    <p:sldId id="521" r:id="rId8"/>
    <p:sldId id="522" r:id="rId9"/>
    <p:sldId id="523" r:id="rId10"/>
    <p:sldId id="525" r:id="rId11"/>
    <p:sldId id="323" r:id="rId12"/>
    <p:sldId id="325" r:id="rId13"/>
    <p:sldId id="524" r:id="rId14"/>
    <p:sldId id="268"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4BA6"/>
    <a:srgbClr val="C1DDFF"/>
    <a:srgbClr val="D60258"/>
    <a:srgbClr val="D696B0"/>
    <a:srgbClr val="FCA900"/>
    <a:srgbClr val="FCD27E"/>
    <a:srgbClr val="FCC350"/>
    <a:srgbClr val="7DC074"/>
    <a:srgbClr val="FFFFFF"/>
    <a:srgbClr val="C1D9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54"/>
    <p:restoredTop sz="83816"/>
  </p:normalViewPr>
  <p:slideViewPr>
    <p:cSldViewPr snapToGrid="0" snapToObjects="1">
      <p:cViewPr varScale="1">
        <p:scale>
          <a:sx n="116" d="100"/>
          <a:sy n="116" d="100"/>
        </p:scale>
        <p:origin x="888" y="192"/>
      </p:cViewPr>
      <p:guideLst/>
    </p:cSldViewPr>
  </p:slideViewPr>
  <p:outlineViewPr>
    <p:cViewPr>
      <p:scale>
        <a:sx n="33" d="100"/>
        <a:sy n="33" d="100"/>
      </p:scale>
      <p:origin x="0" y="-28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D13F9F-1432-DE41-A9FC-439AB5E4874E}" type="datetimeFigureOut">
              <a:rPr lang="fr-FR" smtClean="0"/>
              <a:t>30/07/2018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02B9C2-6FB4-F843-806D-F16E9291E413}" type="slidenum">
              <a:rPr lang="fr-FR" smtClean="0"/>
              <a:t>‹N°›</a:t>
            </a:fld>
            <a:endParaRPr lang="fr-FR"/>
          </a:p>
        </p:txBody>
      </p:sp>
    </p:spTree>
    <p:extLst>
      <p:ext uri="{BB962C8B-B14F-4D97-AF65-F5344CB8AC3E}">
        <p14:creationId xmlns:p14="http://schemas.microsoft.com/office/powerpoint/2010/main" val="3533683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cnnumerique.fr/" TargetMode="External"/><Relationship Id="rId13" Type="http://schemas.openxmlformats.org/officeDocument/2006/relationships/hyperlink" Target="https://www.etalab.gouv.fr/codegouv-le-13-octobre-ouvrir-les-codes-sources-des-simulateurs-de-letat" TargetMode="External"/><Relationship Id="rId3" Type="http://schemas.openxmlformats.org/officeDocument/2006/relationships/hyperlink" Target="https://www.republique-numerique.fr/" TargetMode="External"/><Relationship Id="rId7" Type="http://schemas.openxmlformats.org/officeDocument/2006/relationships/hyperlink" Target="https://www.etalab.gouv.fr/ogp" TargetMode="External"/><Relationship Id="rId12" Type="http://schemas.openxmlformats.org/officeDocument/2006/relationships/hyperlink" Target="http://www.faire-simple.gouv.fr/"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consultation-numerique.afd.fr/projects/strategie-numerique-de-l-afd/consultation/consultation/opinions/etendre-la-connectivite/extension-d-infrastructures-a-tous-les-niveaux-de-la-chaine-de-valeur" TargetMode="External"/><Relationship Id="rId11" Type="http://schemas.openxmlformats.org/officeDocument/2006/relationships/hyperlink" Target="https://www.etalab.gouv.fr/codeimpot-un-hackathon-autour-de-louverture-du-code-source-du-calculateur-impots" TargetMode="External"/><Relationship Id="rId5" Type="http://schemas.openxmlformats.org/officeDocument/2006/relationships/hyperlink" Target="http://www.consultations-publiques.developpement-durable.gouv.fr/projet-de-programmation-pluriannuelle-de-l-energie-a1526.html" TargetMode="External"/><Relationship Id="rId15" Type="http://schemas.openxmlformats.org/officeDocument/2006/relationships/hyperlink" Target="http://opendemocracynow.net/" TargetMode="External"/><Relationship Id="rId10" Type="http://schemas.openxmlformats.org/officeDocument/2006/relationships/hyperlink" Target="https://fr.ogpsummit.org/osem/conference/ogp-summit" TargetMode="External"/><Relationship Id="rId4" Type="http://schemas.openxmlformats.org/officeDocument/2006/relationships/hyperlink" Target="http://www2.assemblee-nationale.fr/consultations-citoyennes/droits-des-malades-et-fin-de-vie#article-1" TargetMode="External"/><Relationship Id="rId9" Type="http://schemas.openxmlformats.org/officeDocument/2006/relationships/hyperlink" Target="https://fr.ogpsummit.org/the-open-government-toolbox/" TargetMode="External"/><Relationship Id="rId14" Type="http://schemas.openxmlformats.org/officeDocument/2006/relationships/hyperlink" Target="http://www.economie.gouv.fr/files/files/PDF/Mardigital_24052016.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a:solidFill>
                  <a:schemeClr val="tx1"/>
                </a:solidFill>
                <a:effectLst/>
                <a:latin typeface="+mn-lt"/>
                <a:ea typeface="+mn-ea"/>
                <a:cs typeface="+mn-cs"/>
              </a:rPr>
              <a:t>Le Gouvernement, les administrations, les parlementaires et les collectivités territoriales ont de plus en plus recours aux consultations numériques, sous différent formats. C’est le cas par exemple de la consultation autour du </a:t>
            </a:r>
            <a:r>
              <a:rPr lang="fr-FR" sz="1200" b="0" i="0" u="none" strike="noStrike" kern="1200" dirty="0">
                <a:solidFill>
                  <a:schemeClr val="tx1"/>
                </a:solidFill>
                <a:effectLst/>
                <a:latin typeface="+mn-lt"/>
                <a:ea typeface="+mn-ea"/>
                <a:cs typeface="+mn-cs"/>
                <a:hlinkClick r:id="rId3"/>
              </a:rPr>
              <a:t>projet de Loi pour une République </a:t>
            </a:r>
            <a:r>
              <a:rPr lang="fr-FR" sz="1200" b="0" i="0" u="none" strike="noStrike" kern="1200" dirty="0" err="1">
                <a:solidFill>
                  <a:schemeClr val="tx1"/>
                </a:solidFill>
                <a:effectLst/>
                <a:latin typeface="+mn-lt"/>
                <a:ea typeface="+mn-ea"/>
                <a:cs typeface="+mn-cs"/>
                <a:hlinkClick r:id="rId3"/>
              </a:rPr>
              <a:t>numérique</a:t>
            </a:r>
            <a:r>
              <a:rPr lang="fr-FR" sz="1200" b="0" i="0" kern="1200" dirty="0" err="1">
                <a:solidFill>
                  <a:schemeClr val="tx1"/>
                </a:solidFill>
                <a:effectLst/>
                <a:latin typeface="+mn-lt"/>
                <a:ea typeface="+mn-ea"/>
                <a:cs typeface="+mn-cs"/>
              </a:rPr>
              <a:t>portée</a:t>
            </a:r>
            <a:r>
              <a:rPr lang="fr-FR" sz="1200" b="0" i="0" kern="1200" dirty="0">
                <a:solidFill>
                  <a:schemeClr val="tx1"/>
                </a:solidFill>
                <a:effectLst/>
                <a:latin typeface="+mn-lt"/>
                <a:ea typeface="+mn-ea"/>
                <a:cs typeface="+mn-cs"/>
              </a:rPr>
              <a:t> par le secrétariat d’État au numérique, de la consultation autour de la </a:t>
            </a:r>
            <a:r>
              <a:rPr lang="fr-FR" sz="1200" b="0" i="0" u="none" strike="noStrike" kern="1200" dirty="0">
                <a:solidFill>
                  <a:schemeClr val="tx1"/>
                </a:solidFill>
                <a:effectLst/>
                <a:latin typeface="+mn-lt"/>
                <a:ea typeface="+mn-ea"/>
                <a:cs typeface="+mn-cs"/>
                <a:hlinkClick r:id="rId4"/>
              </a:rPr>
              <a:t>proposition de loi créant de nouveaux droits en faveur des malades et des personnes en fin de vie</a:t>
            </a:r>
            <a:r>
              <a:rPr lang="fr-FR" sz="1200" b="0" i="0" kern="1200" dirty="0">
                <a:solidFill>
                  <a:schemeClr val="tx1"/>
                </a:solidFill>
                <a:effectLst/>
                <a:latin typeface="+mn-lt"/>
                <a:ea typeface="+mn-ea"/>
                <a:cs typeface="+mn-cs"/>
              </a:rPr>
              <a:t> présentée par MM. Alain </a:t>
            </a:r>
            <a:r>
              <a:rPr lang="fr-FR" sz="1200" b="0" i="0" kern="1200" dirty="0" err="1">
                <a:solidFill>
                  <a:schemeClr val="tx1"/>
                </a:solidFill>
                <a:effectLst/>
                <a:latin typeface="+mn-lt"/>
                <a:ea typeface="+mn-ea"/>
                <a:cs typeface="+mn-cs"/>
              </a:rPr>
              <a:t>Clayes</a:t>
            </a:r>
            <a:r>
              <a:rPr lang="fr-FR" sz="1200" b="0" i="0" kern="1200" dirty="0">
                <a:solidFill>
                  <a:schemeClr val="tx1"/>
                </a:solidFill>
                <a:effectLst/>
                <a:latin typeface="+mn-lt"/>
                <a:ea typeface="+mn-ea"/>
                <a:cs typeface="+mn-cs"/>
              </a:rPr>
              <a:t> et Jean </a:t>
            </a:r>
            <a:r>
              <a:rPr lang="fr-FR" sz="1200" b="0" i="0" kern="1200" dirty="0" err="1">
                <a:solidFill>
                  <a:schemeClr val="tx1"/>
                </a:solidFill>
                <a:effectLst/>
                <a:latin typeface="+mn-lt"/>
                <a:ea typeface="+mn-ea"/>
                <a:cs typeface="+mn-cs"/>
              </a:rPr>
              <a:t>Leonetti</a:t>
            </a:r>
            <a:r>
              <a:rPr lang="fr-FR" sz="1200" b="0" i="0" kern="1200" dirty="0">
                <a:solidFill>
                  <a:schemeClr val="tx1"/>
                </a:solidFill>
                <a:effectLst/>
                <a:latin typeface="+mn-lt"/>
                <a:ea typeface="+mn-ea"/>
                <a:cs typeface="+mn-cs"/>
              </a:rPr>
              <a:t>, de la consultation sur </a:t>
            </a:r>
            <a:r>
              <a:rPr lang="fr-FR" sz="1200" b="0" i="0" u="none" strike="noStrike" kern="1200" dirty="0">
                <a:solidFill>
                  <a:schemeClr val="tx1"/>
                </a:solidFill>
                <a:effectLst/>
                <a:latin typeface="+mn-lt"/>
                <a:ea typeface="+mn-ea"/>
                <a:cs typeface="+mn-cs"/>
                <a:hlinkClick r:id="rId5"/>
              </a:rPr>
              <a:t>le projet de programmation pluriannuelle de l’énergie,</a:t>
            </a:r>
            <a:r>
              <a:rPr lang="fr-FR" sz="1200" b="0" i="0" kern="1200" dirty="0">
                <a:solidFill>
                  <a:schemeClr val="tx1"/>
                </a:solidFill>
                <a:effectLst/>
                <a:latin typeface="+mn-lt"/>
                <a:ea typeface="+mn-ea"/>
                <a:cs typeface="+mn-cs"/>
              </a:rPr>
              <a:t> portée par le Ministère de l’Environnement, de l’Énergie et de la Mer, ou encore, de la consultation sur </a:t>
            </a:r>
            <a:r>
              <a:rPr lang="fr-FR" sz="1200" b="0" i="0" u="none" strike="noStrike" kern="1200" dirty="0">
                <a:solidFill>
                  <a:schemeClr val="tx1"/>
                </a:solidFill>
                <a:effectLst/>
                <a:latin typeface="+mn-lt"/>
                <a:ea typeface="+mn-ea"/>
                <a:cs typeface="+mn-cs"/>
                <a:hlinkClick r:id="rId6"/>
              </a:rPr>
              <a:t>la stratégie numérique pour l’AFD</a:t>
            </a:r>
            <a:r>
              <a:rPr lang="fr-FR" sz="1200" b="0" i="0" kern="1200" dirty="0">
                <a:solidFill>
                  <a:schemeClr val="tx1"/>
                </a:solidFill>
                <a:effectLst/>
                <a:latin typeface="+mn-lt"/>
                <a:ea typeface="+mn-ea"/>
                <a:cs typeface="+mn-cs"/>
              </a:rPr>
              <a:t>.</a:t>
            </a:r>
          </a:p>
          <a:p>
            <a:r>
              <a:rPr lang="fr-FR" sz="1200" b="0" i="0" kern="1200" dirty="0">
                <a:solidFill>
                  <a:schemeClr val="tx1"/>
                </a:solidFill>
                <a:effectLst/>
                <a:latin typeface="+mn-lt"/>
                <a:ea typeface="+mn-ea"/>
                <a:cs typeface="+mn-cs"/>
              </a:rPr>
              <a:t>Suite au succès de ces expérience et sous l’impulsion des </a:t>
            </a:r>
            <a:r>
              <a:rPr lang="fr-FR" sz="1200" b="0" i="0" u="none" strike="noStrike" kern="1200" dirty="0">
                <a:solidFill>
                  <a:schemeClr val="tx1"/>
                </a:solidFill>
                <a:effectLst/>
                <a:latin typeface="+mn-lt"/>
                <a:ea typeface="+mn-ea"/>
                <a:cs typeface="+mn-cs"/>
                <a:hlinkClick r:id="rId7"/>
              </a:rPr>
              <a:t>politiques de gouvernement ouvert de la France</a:t>
            </a:r>
            <a:r>
              <a:rPr lang="fr-FR" sz="1200" b="0" i="0" kern="1200" dirty="0">
                <a:solidFill>
                  <a:schemeClr val="tx1"/>
                </a:solidFill>
                <a:effectLst/>
                <a:latin typeface="+mn-lt"/>
                <a:ea typeface="+mn-ea"/>
                <a:cs typeface="+mn-cs"/>
              </a:rPr>
              <a:t>, des associations, des administrations et le </a:t>
            </a:r>
            <a:r>
              <a:rPr lang="fr-FR" sz="1200" b="0" i="0" u="none" strike="noStrike" kern="1200" dirty="0">
                <a:solidFill>
                  <a:schemeClr val="tx1"/>
                </a:solidFill>
                <a:effectLst/>
                <a:latin typeface="+mn-lt"/>
                <a:ea typeface="+mn-ea"/>
                <a:cs typeface="+mn-cs"/>
                <a:hlinkClick r:id="rId8"/>
              </a:rPr>
              <a:t>Conseil National du Numérique</a:t>
            </a:r>
            <a:r>
              <a:rPr lang="fr-FR" sz="1200" b="0" i="0" kern="1200" dirty="0">
                <a:solidFill>
                  <a:schemeClr val="tx1"/>
                </a:solidFill>
                <a:effectLst/>
                <a:latin typeface="+mn-lt"/>
                <a:ea typeface="+mn-ea"/>
                <a:cs typeface="+mn-cs"/>
              </a:rPr>
              <a:t>, ont identifié </a:t>
            </a:r>
            <a:r>
              <a:rPr lang="fr-FR" sz="1200" b="1" i="0" kern="1200" dirty="0">
                <a:solidFill>
                  <a:schemeClr val="tx1"/>
                </a:solidFill>
                <a:effectLst/>
                <a:latin typeface="+mn-lt"/>
                <a:ea typeface="+mn-ea"/>
                <a:cs typeface="+mn-cs"/>
              </a:rPr>
              <a:t>le besoin de mettre à disposition des acteurs publics un outil libre pour mener des consultations en ligne sur des textes. </a:t>
            </a:r>
            <a:r>
              <a:rPr lang="fr-FR" sz="1200" b="0" i="0" kern="1200" dirty="0">
                <a:solidFill>
                  <a:schemeClr val="tx1"/>
                </a:solidFill>
                <a:effectLst/>
                <a:latin typeface="+mn-lt"/>
                <a:ea typeface="+mn-ea"/>
                <a:cs typeface="+mn-cs"/>
              </a:rPr>
              <a:t>En effet, l’ouverture du code d’un logiciel de consultation favorise la transparence de la démarche et la confiance dans une procédure de délibération qui doit être le plus neutre possible. De plus, cela permet aux utilisateurs et à la communauté de se saisir de l’outil pour l’améliorer, y apporter des modifications ou l’adapter à différents cas d’usages.</a:t>
            </a:r>
            <a:br>
              <a:rPr lang="fr-FR" sz="1200" b="1" i="0" kern="1200" dirty="0">
                <a:solidFill>
                  <a:schemeClr val="tx1"/>
                </a:solidFill>
                <a:effectLst/>
                <a:latin typeface="+mn-lt"/>
                <a:ea typeface="+mn-ea"/>
                <a:cs typeface="+mn-cs"/>
              </a:rPr>
            </a:br>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Ce besoin se pose dans un contexte dans lequel :</a:t>
            </a:r>
          </a:p>
          <a:p>
            <a:r>
              <a:rPr lang="fr-FR" sz="1200" b="0" i="0" kern="1200" dirty="0">
                <a:solidFill>
                  <a:schemeClr val="tx1"/>
                </a:solidFill>
                <a:effectLst/>
                <a:latin typeface="+mn-lt"/>
                <a:ea typeface="+mn-ea"/>
                <a:cs typeface="+mn-cs"/>
              </a:rPr>
              <a:t>Etalab travaille à développer </a:t>
            </a:r>
            <a:r>
              <a:rPr lang="fr-FR" sz="1200" b="1" i="0" kern="1200" dirty="0">
                <a:solidFill>
                  <a:schemeClr val="tx1"/>
                </a:solidFill>
                <a:effectLst/>
                <a:latin typeface="+mn-lt"/>
                <a:ea typeface="+mn-ea"/>
                <a:cs typeface="+mn-cs"/>
              </a:rPr>
              <a:t>une « </a:t>
            </a:r>
            <a:r>
              <a:rPr lang="fr-FR" sz="1200" b="1" i="0" u="none" strike="noStrike" kern="1200" dirty="0">
                <a:solidFill>
                  <a:schemeClr val="tx1"/>
                </a:solidFill>
                <a:effectLst/>
                <a:latin typeface="+mn-lt"/>
                <a:ea typeface="+mn-ea"/>
                <a:cs typeface="+mn-cs"/>
                <a:hlinkClick r:id="rId9"/>
              </a:rPr>
              <a:t>boîte à outils</a:t>
            </a:r>
            <a:r>
              <a:rPr lang="fr-FR" sz="1200" b="1" i="0" kern="1200" dirty="0">
                <a:solidFill>
                  <a:schemeClr val="tx1"/>
                </a:solidFill>
                <a:effectLst/>
                <a:latin typeface="+mn-lt"/>
                <a:ea typeface="+mn-ea"/>
                <a:cs typeface="+mn-cs"/>
              </a:rPr>
              <a:t> » du gouvernement ouvert</a:t>
            </a:r>
            <a:r>
              <a:rPr lang="fr-FR" sz="1200" b="0" i="0" kern="1200" dirty="0">
                <a:solidFill>
                  <a:schemeClr val="tx1"/>
                </a:solidFill>
                <a:effectLst/>
                <a:latin typeface="+mn-lt"/>
                <a:ea typeface="+mn-ea"/>
                <a:cs typeface="+mn-cs"/>
              </a:rPr>
              <a:t>, un des principaux livrables du </a:t>
            </a:r>
            <a:r>
              <a:rPr lang="fr-FR" sz="1200" b="0" i="0" u="none" strike="noStrike" kern="1200" dirty="0">
                <a:solidFill>
                  <a:schemeClr val="tx1"/>
                </a:solidFill>
                <a:effectLst/>
                <a:latin typeface="+mn-lt"/>
                <a:ea typeface="+mn-ea"/>
                <a:cs typeface="+mn-cs"/>
                <a:hlinkClick r:id="rId10"/>
              </a:rPr>
              <a:t>Sommet Mondial du Partenariat pour un Gouvernement Ouvert</a:t>
            </a:r>
            <a:r>
              <a:rPr lang="fr-FR" sz="1200" b="0" i="0" kern="1200" dirty="0">
                <a:solidFill>
                  <a:schemeClr val="tx1"/>
                </a:solidFill>
                <a:effectLst/>
                <a:latin typeface="+mn-lt"/>
                <a:ea typeface="+mn-ea"/>
                <a:cs typeface="+mn-cs"/>
              </a:rPr>
              <a:t>, qui vise à partager des outils et des ressources entre les gouvernements et la société civile du monde entier ;</a:t>
            </a:r>
          </a:p>
          <a:p>
            <a:r>
              <a:rPr lang="fr-FR" sz="1200" b="0" i="0" kern="1200" dirty="0">
                <a:solidFill>
                  <a:schemeClr val="tx1"/>
                </a:solidFill>
                <a:effectLst/>
                <a:latin typeface="+mn-lt"/>
                <a:ea typeface="+mn-ea"/>
                <a:cs typeface="+mn-cs"/>
              </a:rPr>
              <a:t>les administrations et la société civile collaborent autour de</a:t>
            </a:r>
            <a:r>
              <a:rPr lang="fr-FR" sz="1200" b="1" i="0" kern="1200" dirty="0">
                <a:solidFill>
                  <a:schemeClr val="tx1"/>
                </a:solidFill>
                <a:effectLst/>
                <a:latin typeface="+mn-lt"/>
                <a:ea typeface="+mn-ea"/>
                <a:cs typeface="+mn-cs"/>
              </a:rPr>
              <a:t> l’ouverture des codes sources de certains outils ou modèles</a:t>
            </a:r>
            <a:r>
              <a:rPr lang="fr-FR" sz="1200" b="0" i="0" kern="1200" dirty="0">
                <a:solidFill>
                  <a:schemeClr val="tx1"/>
                </a:solidFill>
                <a:effectLst/>
                <a:latin typeface="+mn-lt"/>
                <a:ea typeface="+mn-ea"/>
                <a:cs typeface="+mn-cs"/>
              </a:rPr>
              <a:t>, des ressources mises à disposition de tous les citoyens (par exemple, </a:t>
            </a:r>
            <a:r>
              <a:rPr lang="fr-FR" sz="1200" b="0" i="0" u="none" strike="noStrike" kern="1200" dirty="0">
                <a:solidFill>
                  <a:schemeClr val="tx1"/>
                </a:solidFill>
                <a:effectLst/>
                <a:latin typeface="+mn-lt"/>
                <a:ea typeface="+mn-ea"/>
                <a:cs typeface="+mn-cs"/>
                <a:hlinkClick r:id="rId11"/>
              </a:rPr>
              <a:t>#CodeImpot</a:t>
            </a:r>
            <a:r>
              <a:rPr lang="fr-FR" sz="1200" b="0" i="0" kern="1200" dirty="0">
                <a:solidFill>
                  <a:schemeClr val="tx1"/>
                </a:solidFill>
                <a:effectLst/>
                <a:latin typeface="+mn-lt"/>
                <a:ea typeface="+mn-ea"/>
                <a:cs typeface="+mn-cs"/>
              </a:rPr>
              <a:t>, l’ouverture du code de </a:t>
            </a:r>
            <a:r>
              <a:rPr lang="fr-FR" sz="1200" b="0" i="0" u="none" strike="noStrike" kern="1200" dirty="0">
                <a:solidFill>
                  <a:schemeClr val="tx1"/>
                </a:solidFill>
                <a:effectLst/>
                <a:latin typeface="+mn-lt"/>
                <a:ea typeface="+mn-ea"/>
                <a:cs typeface="+mn-cs"/>
                <a:hlinkClick r:id="rId12"/>
              </a:rPr>
              <a:t>Faire Simple</a:t>
            </a:r>
            <a:r>
              <a:rPr lang="fr-FR" sz="1200" b="0" i="0" kern="1200" dirty="0">
                <a:solidFill>
                  <a:schemeClr val="tx1"/>
                </a:solidFill>
                <a:effectLst/>
                <a:latin typeface="+mn-lt"/>
                <a:ea typeface="+mn-ea"/>
                <a:cs typeface="+mn-cs"/>
              </a:rPr>
              <a:t> et #</a:t>
            </a:r>
            <a:r>
              <a:rPr lang="fr-FR" sz="1200" b="0" i="0" u="none" strike="noStrike" kern="1200" dirty="0">
                <a:solidFill>
                  <a:schemeClr val="tx1"/>
                </a:solidFill>
                <a:effectLst/>
                <a:latin typeface="+mn-lt"/>
                <a:ea typeface="+mn-ea"/>
                <a:cs typeface="+mn-cs"/>
                <a:hlinkClick r:id="rId13"/>
              </a:rPr>
              <a:t>CodeGouv</a:t>
            </a:r>
            <a:r>
              <a:rPr lang="fr-FR" sz="1200" b="0" i="0" kern="1200" dirty="0">
                <a:solidFill>
                  <a:schemeClr val="tx1"/>
                </a:solidFill>
                <a:effectLst/>
                <a:latin typeface="+mn-lt"/>
                <a:ea typeface="+mn-ea"/>
                <a:cs typeface="+mn-cs"/>
              </a:rPr>
              <a:t>) ;</a:t>
            </a:r>
          </a:p>
          <a:p>
            <a:r>
              <a:rPr lang="fr-FR" sz="1200" b="0" i="0" kern="1200" dirty="0">
                <a:solidFill>
                  <a:schemeClr val="tx1"/>
                </a:solidFill>
                <a:effectLst/>
                <a:latin typeface="+mn-lt"/>
                <a:ea typeface="+mn-ea"/>
                <a:cs typeface="+mn-cs"/>
              </a:rPr>
              <a:t>le mouvement dit des </a:t>
            </a:r>
            <a:r>
              <a:rPr lang="fr-FR" sz="1200" b="1" i="0" kern="1200" dirty="0">
                <a:solidFill>
                  <a:schemeClr val="tx1"/>
                </a:solidFill>
                <a:effectLst/>
                <a:latin typeface="+mn-lt"/>
                <a:ea typeface="+mn-ea"/>
                <a:cs typeface="+mn-cs"/>
              </a:rPr>
              <a:t>« technologies civiques »</a:t>
            </a:r>
            <a:r>
              <a:rPr lang="fr-FR" sz="1200" b="0" i="0" kern="1200" dirty="0">
                <a:solidFill>
                  <a:schemeClr val="tx1"/>
                </a:solidFill>
                <a:effectLst/>
                <a:latin typeface="+mn-lt"/>
                <a:ea typeface="+mn-ea"/>
                <a:cs typeface="+mn-cs"/>
              </a:rPr>
              <a:t> (« </a:t>
            </a:r>
            <a:r>
              <a:rPr lang="fr-FR" sz="1200" b="0" i="0" kern="1200" dirty="0" err="1">
                <a:solidFill>
                  <a:schemeClr val="tx1"/>
                </a:solidFill>
                <a:effectLst/>
                <a:latin typeface="+mn-lt"/>
                <a:ea typeface="+mn-ea"/>
                <a:cs typeface="+mn-cs"/>
              </a:rPr>
              <a:t>civic</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tech</a:t>
            </a:r>
            <a:r>
              <a:rPr lang="fr-FR" sz="1200" b="0" i="0" kern="1200" dirty="0">
                <a:solidFill>
                  <a:schemeClr val="tx1"/>
                </a:solidFill>
                <a:effectLst/>
                <a:latin typeface="+mn-lt"/>
                <a:ea typeface="+mn-ea"/>
                <a:cs typeface="+mn-cs"/>
              </a:rPr>
              <a:t> ») est en plein essor, et de </a:t>
            </a:r>
            <a:r>
              <a:rPr lang="fr-FR" sz="1200" b="0" i="0" u="none" strike="noStrike" kern="1200" dirty="0">
                <a:solidFill>
                  <a:schemeClr val="tx1"/>
                </a:solidFill>
                <a:effectLst/>
                <a:latin typeface="+mn-lt"/>
                <a:ea typeface="+mn-ea"/>
                <a:cs typeface="+mn-cs"/>
                <a:hlinkClick r:id="rId14"/>
              </a:rPr>
              <a:t>nombreux outils</a:t>
            </a:r>
            <a:r>
              <a:rPr lang="fr-FR" sz="1200" b="0" i="0" kern="1200" dirty="0">
                <a:solidFill>
                  <a:schemeClr val="tx1"/>
                </a:solidFill>
                <a:effectLst/>
                <a:latin typeface="+mn-lt"/>
                <a:ea typeface="+mn-ea"/>
                <a:cs typeface="+mn-cs"/>
              </a:rPr>
              <a:t> voient le jour, qui proposent certains de leurs services aux administrations et aux collectivités locales ;</a:t>
            </a:r>
          </a:p>
          <a:p>
            <a:r>
              <a:rPr lang="fr-FR" sz="1200" b="0" i="0" kern="1200" dirty="0">
                <a:solidFill>
                  <a:schemeClr val="tx1"/>
                </a:solidFill>
                <a:effectLst/>
                <a:latin typeface="+mn-lt"/>
                <a:ea typeface="+mn-ea"/>
                <a:cs typeface="+mn-cs"/>
              </a:rPr>
              <a:t>l’initiative </a:t>
            </a:r>
            <a:r>
              <a:rPr lang="fr-FR" sz="1200" b="0" i="0" u="none" strike="noStrike" kern="1200" dirty="0">
                <a:solidFill>
                  <a:schemeClr val="tx1"/>
                </a:solidFill>
                <a:effectLst/>
                <a:latin typeface="+mn-lt"/>
                <a:ea typeface="+mn-ea"/>
                <a:cs typeface="+mn-cs"/>
                <a:hlinkClick r:id="rId15"/>
              </a:rPr>
              <a:t>Open Democracy Now</a:t>
            </a:r>
            <a:r>
              <a:rPr lang="fr-FR" sz="1200" b="0" i="0" kern="1200" dirty="0">
                <a:solidFill>
                  <a:schemeClr val="tx1"/>
                </a:solidFill>
                <a:effectLst/>
                <a:latin typeface="+mn-lt"/>
                <a:ea typeface="+mn-ea"/>
                <a:cs typeface="+mn-cs"/>
              </a:rPr>
              <a:t> rassemble une série d’acteurs publics et citoyens pour « développer des solutions open source pour la démocratie ».</a:t>
            </a:r>
          </a:p>
          <a:p>
            <a:r>
              <a:rPr lang="fr-FR" sz="1200" b="0" i="0" kern="1200" dirty="0">
                <a:solidFill>
                  <a:schemeClr val="tx1"/>
                </a:solidFill>
                <a:effectLst/>
                <a:latin typeface="+mn-lt"/>
                <a:ea typeface="+mn-ea"/>
                <a:cs typeface="+mn-cs"/>
              </a:rPr>
              <a:t>Le Conseil National du Numérique et Etalab proposent donc de </a:t>
            </a:r>
            <a:r>
              <a:rPr lang="fr-FR" sz="1200" b="1" i="0" kern="1200" dirty="0">
                <a:solidFill>
                  <a:schemeClr val="tx1"/>
                </a:solidFill>
                <a:effectLst/>
                <a:latin typeface="+mn-lt"/>
                <a:ea typeface="+mn-ea"/>
                <a:cs typeface="+mn-cs"/>
              </a:rPr>
              <a:t>travailler avec l’écosystème</a:t>
            </a:r>
            <a:r>
              <a:rPr lang="fr-FR" sz="1200" b="0" i="0" kern="1200" dirty="0">
                <a:solidFill>
                  <a:schemeClr val="tx1"/>
                </a:solidFill>
                <a:effectLst/>
                <a:latin typeface="+mn-lt"/>
                <a:ea typeface="+mn-ea"/>
                <a:cs typeface="+mn-cs"/>
              </a:rPr>
              <a:t> engagé dans ces mouvements pour répondre de façon collaborative au besoin identifié. Il s’agit de préfigurer, auprès de toutes les parties-prenantes impliquées, </a:t>
            </a:r>
            <a:r>
              <a:rPr lang="fr-FR" sz="1200" b="1" i="0" kern="1200" dirty="0">
                <a:solidFill>
                  <a:schemeClr val="tx1"/>
                </a:solidFill>
                <a:effectLst/>
                <a:latin typeface="+mn-lt"/>
                <a:ea typeface="+mn-ea"/>
                <a:cs typeface="+mn-cs"/>
              </a:rPr>
              <a:t>une démarche ouverte</a:t>
            </a:r>
            <a:r>
              <a:rPr lang="fr-FR" sz="1200" b="0" i="0" kern="1200" dirty="0">
                <a:solidFill>
                  <a:schemeClr val="tx1"/>
                </a:solidFill>
                <a:effectLst/>
                <a:latin typeface="+mn-lt"/>
                <a:ea typeface="+mn-ea"/>
                <a:cs typeface="+mn-cs"/>
              </a:rPr>
              <a:t> qui aboutisse au </a:t>
            </a:r>
            <a:r>
              <a:rPr lang="fr-FR" sz="1200" b="1" i="0" kern="1200" dirty="0">
                <a:solidFill>
                  <a:schemeClr val="tx1"/>
                </a:solidFill>
                <a:effectLst/>
                <a:latin typeface="+mn-lt"/>
                <a:ea typeface="+mn-ea"/>
                <a:cs typeface="+mn-cs"/>
              </a:rPr>
              <a:t>déploiement d’une plateforme de consultation libre pour les acteurs publics. </a:t>
            </a:r>
            <a:r>
              <a:rPr lang="fr-FR" sz="1200" b="0" i="0" kern="1200" dirty="0">
                <a:solidFill>
                  <a:schemeClr val="tx1"/>
                </a:solidFill>
                <a:effectLst/>
                <a:latin typeface="+mn-lt"/>
                <a:ea typeface="+mn-ea"/>
                <a:cs typeface="+mn-cs"/>
              </a:rPr>
              <a:t>Une première discussion se tiendra  durant la matinée du</a:t>
            </a:r>
            <a:r>
              <a:rPr lang="fr-FR" sz="1200" b="1" i="0" kern="1200" dirty="0">
                <a:solidFill>
                  <a:schemeClr val="tx1"/>
                </a:solidFill>
                <a:effectLst/>
                <a:latin typeface="+mn-lt"/>
                <a:ea typeface="+mn-ea"/>
                <a:cs typeface="+mn-cs"/>
              </a:rPr>
              <a:t> samedi 17 septembre, </a:t>
            </a:r>
            <a:r>
              <a:rPr lang="fr-FR" sz="1200" b="0" i="0" kern="1200" dirty="0">
                <a:solidFill>
                  <a:schemeClr val="tx1"/>
                </a:solidFill>
                <a:effectLst/>
                <a:latin typeface="+mn-lt"/>
                <a:ea typeface="+mn-ea"/>
                <a:cs typeface="+mn-cs"/>
              </a:rPr>
              <a:t>au </a:t>
            </a:r>
            <a:r>
              <a:rPr lang="fr-FR" sz="1200" b="0" i="0" kern="1200" dirty="0" err="1">
                <a:solidFill>
                  <a:schemeClr val="tx1"/>
                </a:solidFill>
                <a:effectLst/>
                <a:latin typeface="+mn-lt"/>
                <a:ea typeface="+mn-ea"/>
                <a:cs typeface="+mn-cs"/>
              </a:rPr>
              <a:t>hackathon</a:t>
            </a:r>
            <a:r>
              <a:rPr lang="fr-FR" sz="1200" b="0" i="0" kern="1200" dirty="0">
                <a:solidFill>
                  <a:schemeClr val="tx1"/>
                </a:solidFill>
                <a:effectLst/>
                <a:latin typeface="+mn-lt"/>
                <a:ea typeface="+mn-ea"/>
                <a:cs typeface="+mn-cs"/>
              </a:rPr>
              <a:t> </a:t>
            </a:r>
            <a:r>
              <a:rPr lang="fr-FR" sz="1200" b="0" i="0" u="none" strike="noStrike" kern="1200" dirty="0">
                <a:solidFill>
                  <a:schemeClr val="tx1"/>
                </a:solidFill>
                <a:effectLst/>
                <a:latin typeface="+mn-lt"/>
                <a:ea typeface="+mn-ea"/>
                <a:cs typeface="+mn-cs"/>
                <a:hlinkClick r:id="rId15"/>
              </a:rPr>
              <a:t>Open Democracy Now</a:t>
            </a:r>
            <a:r>
              <a:rPr lang="fr-FR" sz="1200" b="0" i="0" kern="1200" dirty="0">
                <a:solidFill>
                  <a:schemeClr val="tx1"/>
                </a:solidFill>
                <a:effectLst/>
                <a:latin typeface="+mn-lt"/>
                <a:ea typeface="+mn-ea"/>
                <a:cs typeface="+mn-cs"/>
              </a:rPr>
              <a:t>. Nous encourageons tous les porteurs de projets à participer !</a:t>
            </a:r>
          </a:p>
          <a:p>
            <a:r>
              <a:rPr lang="fr-FR" sz="1200" b="0" i="0" kern="1200" dirty="0">
                <a:solidFill>
                  <a:schemeClr val="tx1"/>
                </a:solidFill>
                <a:effectLst/>
                <a:latin typeface="+mn-lt"/>
                <a:ea typeface="+mn-ea"/>
                <a:cs typeface="+mn-cs"/>
              </a:rPr>
              <a:t>Par ailleurs, d’ici la fin de l’année, une série d’ateliers ouverts réguliers sera organisée permettant de proposer un </a:t>
            </a:r>
            <a:r>
              <a:rPr lang="fr-FR" sz="1200" b="1" i="0" kern="1200" dirty="0">
                <a:solidFill>
                  <a:schemeClr val="tx1"/>
                </a:solidFill>
                <a:effectLst/>
                <a:latin typeface="+mn-lt"/>
                <a:ea typeface="+mn-ea"/>
                <a:cs typeface="+mn-cs"/>
              </a:rPr>
              <a:t>support technique</a:t>
            </a:r>
            <a:r>
              <a:rPr lang="fr-FR" sz="1200" b="0" i="0" kern="1200" dirty="0">
                <a:solidFill>
                  <a:schemeClr val="tx1"/>
                </a:solidFill>
                <a:effectLst/>
                <a:latin typeface="+mn-lt"/>
                <a:ea typeface="+mn-ea"/>
                <a:cs typeface="+mn-cs"/>
              </a:rPr>
              <a:t> (en termes, par exemple, de développement de nouvelles fonctionnalités, de débogage, de tests usagers, de design et d’ergonomie, d’ouverture du code source) pour accompagner les projets dans la démarche.  Les avancées du projet seront partagées à l’occasion du Sommet mondial du Partenariat pour un gouvernement ouvert en décembre 2016 et les participants seront mis en valeur dans la « boîte à outils » du gouvernement ouvert.</a:t>
            </a:r>
          </a:p>
          <a:p>
            <a:br>
              <a:rPr lang="fr-FR" dirty="0"/>
            </a:br>
            <a:endParaRPr lang="fr-FR" dirty="0"/>
          </a:p>
        </p:txBody>
      </p:sp>
      <p:sp>
        <p:nvSpPr>
          <p:cNvPr id="4" name="Espace réservé du numéro de diapositive 3"/>
          <p:cNvSpPr>
            <a:spLocks noGrp="1"/>
          </p:cNvSpPr>
          <p:nvPr>
            <p:ph type="sldNum" sz="quarter" idx="10"/>
          </p:nvPr>
        </p:nvSpPr>
        <p:spPr/>
        <p:txBody>
          <a:bodyPr/>
          <a:lstStyle/>
          <a:p>
            <a:fld id="{7902B9C2-6FB4-F843-806D-F16E9291E413}" type="slidenum">
              <a:rPr lang="fr-FR" smtClean="0"/>
              <a:t>11</a:t>
            </a:fld>
            <a:endParaRPr lang="fr-FR"/>
          </a:p>
        </p:txBody>
      </p:sp>
    </p:spTree>
    <p:extLst>
      <p:ext uri="{BB962C8B-B14F-4D97-AF65-F5344CB8AC3E}">
        <p14:creationId xmlns:p14="http://schemas.microsoft.com/office/powerpoint/2010/main" val="2933184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plan d’action suit un calendrier bi annuel</a:t>
            </a:r>
          </a:p>
          <a:p>
            <a:r>
              <a:rPr lang="fr-FR" dirty="0"/>
              <a:t>Les administrations n’échangent pas forcément sur le suivi du plan d’action alors que l'ouverture de l’action publique est une démarche de long terme</a:t>
            </a:r>
          </a:p>
          <a:p>
            <a:r>
              <a:rPr lang="fr-FR" dirty="0"/>
              <a:t>Co construction d’un outil de suivi pour la société civile et les administrations </a:t>
            </a:r>
          </a:p>
          <a:p>
            <a:r>
              <a:rPr lang="fr-FR" dirty="0"/>
              <a:t>Co construit avec un acteur de la société civile</a:t>
            </a:r>
          </a:p>
          <a:p>
            <a:endParaRPr lang="fr-FR" dirty="0"/>
          </a:p>
        </p:txBody>
      </p:sp>
      <p:sp>
        <p:nvSpPr>
          <p:cNvPr id="4" name="Espace réservé du numéro de diapositive 3"/>
          <p:cNvSpPr>
            <a:spLocks noGrp="1"/>
          </p:cNvSpPr>
          <p:nvPr>
            <p:ph type="sldNum" sz="quarter" idx="10"/>
          </p:nvPr>
        </p:nvSpPr>
        <p:spPr/>
        <p:txBody>
          <a:bodyPr/>
          <a:lstStyle/>
          <a:p>
            <a:fld id="{7902B9C2-6FB4-F843-806D-F16E9291E413}" type="slidenum">
              <a:rPr lang="fr-FR" smtClean="0"/>
              <a:t>12</a:t>
            </a:fld>
            <a:endParaRPr lang="fr-FR"/>
          </a:p>
        </p:txBody>
      </p:sp>
    </p:spTree>
    <p:extLst>
      <p:ext uri="{BB962C8B-B14F-4D97-AF65-F5344CB8AC3E}">
        <p14:creationId xmlns:p14="http://schemas.microsoft.com/office/powerpoint/2010/main" val="2781599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2DDD671-C244-7747-9075-5D60E4E9E761}"/>
              </a:ext>
            </a:extLst>
          </p:cNvPr>
          <p:cNvSpPr/>
          <p:nvPr userDrawn="1"/>
        </p:nvSpPr>
        <p:spPr>
          <a:xfrm>
            <a:off x="169101" y="160455"/>
            <a:ext cx="11853797" cy="6537090"/>
          </a:xfrm>
          <a:prstGeom prst="rect">
            <a:avLst/>
          </a:prstGeom>
          <a:gradFill flip="none" rotWithShape="1">
            <a:gsLst>
              <a:gs pos="100000">
                <a:srgbClr val="034BA6"/>
              </a:gs>
              <a:gs pos="0">
                <a:srgbClr val="034BA6">
                  <a:alpha val="8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9A905842-3748-5A45-A600-39E310178FB2}"/>
              </a:ext>
            </a:extLst>
          </p:cNvPr>
          <p:cNvSpPr>
            <a:spLocks noGrp="1"/>
          </p:cNvSpPr>
          <p:nvPr>
            <p:ph type="ctrTitle"/>
          </p:nvPr>
        </p:nvSpPr>
        <p:spPr>
          <a:xfrm>
            <a:off x="6164868" y="2600696"/>
            <a:ext cx="5535536" cy="1193177"/>
          </a:xfrm>
        </p:spPr>
        <p:txBody>
          <a:bodyPr vert="horz" lIns="91440" tIns="45720" rIns="91440" bIns="45720" rtlCol="0" anchor="b">
            <a:noAutofit/>
          </a:bodyPr>
          <a:lstStyle>
            <a:lvl1pPr>
              <a:defRPr lang="fr-FR" sz="4000" b="1" cap="all" baseline="0">
                <a:solidFill>
                  <a:schemeClr val="bg1"/>
                </a:solidFill>
              </a:defRPr>
            </a:lvl1pPr>
          </a:lstStyle>
          <a:p>
            <a:pPr marL="0" lvl="0"/>
            <a:r>
              <a:rPr lang="fr-FR" dirty="0"/>
              <a:t>Modifiez le style du titre</a:t>
            </a:r>
          </a:p>
        </p:txBody>
      </p:sp>
      <p:sp>
        <p:nvSpPr>
          <p:cNvPr id="3" name="Sous-titre 2">
            <a:extLst>
              <a:ext uri="{FF2B5EF4-FFF2-40B4-BE49-F238E27FC236}">
                <a16:creationId xmlns:a16="http://schemas.microsoft.com/office/drawing/2014/main" id="{553E2C90-9B82-014E-87AA-8D8AA4DEE3F7}"/>
              </a:ext>
            </a:extLst>
          </p:cNvPr>
          <p:cNvSpPr>
            <a:spLocks noGrp="1"/>
          </p:cNvSpPr>
          <p:nvPr>
            <p:ph type="subTitle" idx="1"/>
          </p:nvPr>
        </p:nvSpPr>
        <p:spPr>
          <a:xfrm>
            <a:off x="6164868" y="3818200"/>
            <a:ext cx="5535536" cy="195660"/>
          </a:xfrm>
        </p:spPr>
        <p:txBody>
          <a:bodyPr vert="horz" lIns="91440" tIns="45720" rIns="91440" bIns="45720" rtlCol="0" anchor="ctr">
            <a:normAutofit/>
          </a:bodyPr>
          <a:lstStyle>
            <a:lvl1pPr marL="0" indent="0">
              <a:buNone/>
              <a:defRPr lang="fr-FR" sz="1200">
                <a:solidFill>
                  <a:schemeClr val="bg1"/>
                </a:solidFill>
                <a:ea typeface="+mj-ea"/>
              </a:defRPr>
            </a:lvl1pPr>
          </a:lstStyle>
          <a:p>
            <a:pPr marL="228600" lvl="0" indent="-228600">
              <a:spcBef>
                <a:spcPct val="0"/>
              </a:spcBef>
            </a:pPr>
            <a:r>
              <a:rPr lang="fr-FR" dirty="0"/>
              <a:t>Cliquez pour modifier le style des sous-titres du masque</a:t>
            </a:r>
          </a:p>
        </p:txBody>
      </p:sp>
      <p:sp>
        <p:nvSpPr>
          <p:cNvPr id="4" name="Espace réservé de la date 3">
            <a:extLst>
              <a:ext uri="{FF2B5EF4-FFF2-40B4-BE49-F238E27FC236}">
                <a16:creationId xmlns:a16="http://schemas.microsoft.com/office/drawing/2014/main" id="{66B10342-E7AE-7543-8C60-9367876F12A9}"/>
              </a:ext>
            </a:extLst>
          </p:cNvPr>
          <p:cNvSpPr>
            <a:spLocks noGrp="1"/>
          </p:cNvSpPr>
          <p:nvPr>
            <p:ph type="dt" sz="half" idx="10"/>
          </p:nvPr>
        </p:nvSpPr>
        <p:spPr>
          <a:xfrm>
            <a:off x="9279698" y="5382431"/>
            <a:ext cx="2743200" cy="365125"/>
          </a:xfrm>
        </p:spPr>
        <p:txBody>
          <a:bodyPr anchor="ctr"/>
          <a:lstStyle>
            <a:lvl1pPr algn="r">
              <a:defRPr b="1">
                <a:solidFill>
                  <a:schemeClr val="bg1"/>
                </a:solidFill>
              </a:defRPr>
            </a:lvl1pPr>
          </a:lstStyle>
          <a:p>
            <a:fld id="{64F9C291-8749-D148-9FA3-AB5D5D618526}" type="datetime1">
              <a:rPr lang="fr-FR" smtClean="0"/>
              <a:t>30/07/2018</a:t>
            </a:fld>
            <a:endParaRPr lang="fr-FR"/>
          </a:p>
        </p:txBody>
      </p:sp>
      <p:sp>
        <p:nvSpPr>
          <p:cNvPr id="5" name="Espace réservé du pied de page 4">
            <a:extLst>
              <a:ext uri="{FF2B5EF4-FFF2-40B4-BE49-F238E27FC236}">
                <a16:creationId xmlns:a16="http://schemas.microsoft.com/office/drawing/2014/main" id="{BB306D6D-170B-984C-8AA5-B0198E841681}"/>
              </a:ext>
            </a:extLst>
          </p:cNvPr>
          <p:cNvSpPr>
            <a:spLocks noGrp="1"/>
          </p:cNvSpPr>
          <p:nvPr>
            <p:ph type="ftr" sz="quarter" idx="11"/>
          </p:nvPr>
        </p:nvSpPr>
        <p:spPr>
          <a:xfrm>
            <a:off x="9279698" y="4892837"/>
            <a:ext cx="2743200" cy="365125"/>
          </a:xfrm>
        </p:spPr>
        <p:txBody>
          <a:bodyPr anchor="ctr"/>
          <a:lstStyle>
            <a:lvl1pPr algn="r">
              <a:defRPr b="1">
                <a:solidFill>
                  <a:schemeClr val="bg1"/>
                </a:solidFill>
              </a:defRPr>
            </a:lvl1pPr>
          </a:lstStyle>
          <a:p>
            <a:endParaRPr lang="fr-FR" dirty="0"/>
          </a:p>
        </p:txBody>
      </p:sp>
      <p:sp>
        <p:nvSpPr>
          <p:cNvPr id="6" name="Espace réservé du numéro de diapositive 5">
            <a:extLst>
              <a:ext uri="{FF2B5EF4-FFF2-40B4-BE49-F238E27FC236}">
                <a16:creationId xmlns:a16="http://schemas.microsoft.com/office/drawing/2014/main" id="{73728DF0-B6C3-5B49-9859-65C3E3774CB3}"/>
              </a:ext>
            </a:extLst>
          </p:cNvPr>
          <p:cNvSpPr>
            <a:spLocks noGrp="1"/>
          </p:cNvSpPr>
          <p:nvPr>
            <p:ph type="sldNum" sz="quarter" idx="12"/>
          </p:nvPr>
        </p:nvSpPr>
        <p:spPr>
          <a:xfrm>
            <a:off x="9279698" y="6332420"/>
            <a:ext cx="2743200" cy="365125"/>
          </a:xfrm>
        </p:spPr>
        <p:txBody>
          <a:bodyPr/>
          <a:lstStyle>
            <a:lvl1pPr>
              <a:defRPr b="1">
                <a:solidFill>
                  <a:schemeClr val="bg1"/>
                </a:solidFill>
              </a:defRPr>
            </a:lvl1pPr>
          </a:lstStyle>
          <a:p>
            <a:fld id="{D6394228-E6F1-3644-A761-1EB3BB998DDC}" type="slidenum">
              <a:rPr lang="fr-FR" smtClean="0"/>
              <a:pPr/>
              <a:t>‹N°›</a:t>
            </a:fld>
            <a:endParaRPr lang="fr-FR" dirty="0"/>
          </a:p>
        </p:txBody>
      </p:sp>
      <p:cxnSp>
        <p:nvCxnSpPr>
          <p:cNvPr id="12" name="Connecteur droit 11">
            <a:extLst>
              <a:ext uri="{FF2B5EF4-FFF2-40B4-BE49-F238E27FC236}">
                <a16:creationId xmlns:a16="http://schemas.microsoft.com/office/drawing/2014/main" id="{99C1A55A-C557-E04C-B670-DA550FDFEBA2}"/>
              </a:ext>
            </a:extLst>
          </p:cNvPr>
          <p:cNvCxnSpPr/>
          <p:nvPr userDrawn="1"/>
        </p:nvCxnSpPr>
        <p:spPr>
          <a:xfrm>
            <a:off x="6096000" y="2023178"/>
            <a:ext cx="0" cy="281164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E26790D1-C6C1-2F49-8C3A-05A463D35D44}"/>
              </a:ext>
            </a:extLst>
          </p:cNvPr>
          <p:cNvSpPr/>
          <p:nvPr userDrawn="1"/>
        </p:nvSpPr>
        <p:spPr>
          <a:xfrm>
            <a:off x="3552820" y="2318657"/>
            <a:ext cx="2220686" cy="2220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a:extLst>
              <a:ext uri="{FF2B5EF4-FFF2-40B4-BE49-F238E27FC236}">
                <a16:creationId xmlns:a16="http://schemas.microsoft.com/office/drawing/2014/main" id="{0AE0D796-8193-244F-B681-048236A58596}"/>
              </a:ext>
            </a:extLst>
          </p:cNvPr>
          <p:cNvPicPr>
            <a:picLocks noChangeAspect="1"/>
          </p:cNvPicPr>
          <p:nvPr userDrawn="1"/>
        </p:nvPicPr>
        <p:blipFill>
          <a:blip r:embed="rId2"/>
          <a:stretch>
            <a:fillRect/>
          </a:stretch>
        </p:blipFill>
        <p:spPr>
          <a:xfrm>
            <a:off x="3647307" y="2951583"/>
            <a:ext cx="2031712" cy="954833"/>
          </a:xfrm>
          <a:prstGeom prst="rect">
            <a:avLst/>
          </a:prstGeom>
        </p:spPr>
      </p:pic>
    </p:spTree>
    <p:extLst>
      <p:ext uri="{BB962C8B-B14F-4D97-AF65-F5344CB8AC3E}">
        <p14:creationId xmlns:p14="http://schemas.microsoft.com/office/powerpoint/2010/main" val="3757670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85EDD2-BF0D-0248-AB6E-AEB0A9A94C4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7BDDD0B-AB36-B940-900B-7C72C15E23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F1A0A54-3683-5142-AAA1-38A48737C6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9545C4CD-E128-5449-84D3-B34D3030CD52}"/>
              </a:ext>
            </a:extLst>
          </p:cNvPr>
          <p:cNvSpPr>
            <a:spLocks noGrp="1"/>
          </p:cNvSpPr>
          <p:nvPr>
            <p:ph type="dt" sz="half" idx="10"/>
          </p:nvPr>
        </p:nvSpPr>
        <p:spPr/>
        <p:txBody>
          <a:bodyPr/>
          <a:lstStyle/>
          <a:p>
            <a:fld id="{A0AC2E68-30C3-F445-8BCD-E4876E26AA78}" type="datetime1">
              <a:rPr lang="fr-FR" smtClean="0"/>
              <a:t>30/07/2018</a:t>
            </a:fld>
            <a:endParaRPr lang="fr-FR"/>
          </a:p>
        </p:txBody>
      </p:sp>
      <p:sp>
        <p:nvSpPr>
          <p:cNvPr id="6" name="Espace réservé du pied de page 5">
            <a:extLst>
              <a:ext uri="{FF2B5EF4-FFF2-40B4-BE49-F238E27FC236}">
                <a16:creationId xmlns:a16="http://schemas.microsoft.com/office/drawing/2014/main" id="{E1D5533D-8E76-054F-8EF2-B289F7F11E5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0939F82-366D-6A42-BD15-C1C5AB1B6B22}"/>
              </a:ext>
            </a:extLst>
          </p:cNvPr>
          <p:cNvSpPr>
            <a:spLocks noGrp="1"/>
          </p:cNvSpPr>
          <p:nvPr>
            <p:ph type="sldNum" sz="quarter" idx="12"/>
          </p:nvPr>
        </p:nvSpPr>
        <p:spPr/>
        <p:txBody>
          <a:bodyPr/>
          <a:lstStyle/>
          <a:p>
            <a:fld id="{D6394228-E6F1-3644-A761-1EB3BB998DDC}" type="slidenum">
              <a:rPr lang="fr-FR" smtClean="0"/>
              <a:t>‹N°›</a:t>
            </a:fld>
            <a:endParaRPr lang="fr-FR"/>
          </a:p>
        </p:txBody>
      </p:sp>
    </p:spTree>
    <p:extLst>
      <p:ext uri="{BB962C8B-B14F-4D97-AF65-F5344CB8AC3E}">
        <p14:creationId xmlns:p14="http://schemas.microsoft.com/office/powerpoint/2010/main" val="3734158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B38226-54A0-EC4D-B83E-6D1898FF13A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e l’image 2">
            <a:extLst>
              <a:ext uri="{FF2B5EF4-FFF2-40B4-BE49-F238E27FC236}">
                <a16:creationId xmlns:a16="http://schemas.microsoft.com/office/drawing/2014/main" id="{A9D62335-8C80-3E45-922E-15A875733F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623B298-1AFB-7948-8C3A-71E9FE1949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EA2EEB96-F313-3A4F-9861-C9933673904E}"/>
              </a:ext>
            </a:extLst>
          </p:cNvPr>
          <p:cNvSpPr>
            <a:spLocks noGrp="1"/>
          </p:cNvSpPr>
          <p:nvPr>
            <p:ph type="dt" sz="half" idx="10"/>
          </p:nvPr>
        </p:nvSpPr>
        <p:spPr/>
        <p:txBody>
          <a:bodyPr/>
          <a:lstStyle/>
          <a:p>
            <a:fld id="{1DB65531-30D5-F441-8FB3-305651D60275}" type="datetime1">
              <a:rPr lang="fr-FR" smtClean="0"/>
              <a:t>30/07/2018</a:t>
            </a:fld>
            <a:endParaRPr lang="fr-FR"/>
          </a:p>
        </p:txBody>
      </p:sp>
      <p:sp>
        <p:nvSpPr>
          <p:cNvPr id="6" name="Espace réservé du pied de page 5">
            <a:extLst>
              <a:ext uri="{FF2B5EF4-FFF2-40B4-BE49-F238E27FC236}">
                <a16:creationId xmlns:a16="http://schemas.microsoft.com/office/drawing/2014/main" id="{B7573F56-A8FF-C445-A22B-B9DF2603677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978DC28-1136-E445-915B-6A41A5E29A48}"/>
              </a:ext>
            </a:extLst>
          </p:cNvPr>
          <p:cNvSpPr>
            <a:spLocks noGrp="1"/>
          </p:cNvSpPr>
          <p:nvPr>
            <p:ph type="sldNum" sz="quarter" idx="12"/>
          </p:nvPr>
        </p:nvSpPr>
        <p:spPr/>
        <p:txBody>
          <a:bodyPr/>
          <a:lstStyle/>
          <a:p>
            <a:fld id="{D6394228-E6F1-3644-A761-1EB3BB998DDC}" type="slidenum">
              <a:rPr lang="fr-FR" smtClean="0"/>
              <a:t>‹N°›</a:t>
            </a:fld>
            <a:endParaRPr lang="fr-FR"/>
          </a:p>
        </p:txBody>
      </p:sp>
    </p:spTree>
    <p:extLst>
      <p:ext uri="{BB962C8B-B14F-4D97-AF65-F5344CB8AC3E}">
        <p14:creationId xmlns:p14="http://schemas.microsoft.com/office/powerpoint/2010/main" val="3061523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BFBF06-76CE-284F-9A98-20B4BEEA073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15D2BC9-7074-5244-89C9-2ACD0C50359B}"/>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65DEDB4-C039-7645-BE09-E4AA09B117C0}"/>
              </a:ext>
            </a:extLst>
          </p:cNvPr>
          <p:cNvSpPr>
            <a:spLocks noGrp="1"/>
          </p:cNvSpPr>
          <p:nvPr>
            <p:ph type="dt" sz="half" idx="10"/>
          </p:nvPr>
        </p:nvSpPr>
        <p:spPr/>
        <p:txBody>
          <a:bodyPr/>
          <a:lstStyle/>
          <a:p>
            <a:fld id="{7953C658-363B-3845-9231-0C71BFBF5D69}" type="datetime1">
              <a:rPr lang="fr-FR" smtClean="0"/>
              <a:t>30/07/2018</a:t>
            </a:fld>
            <a:endParaRPr lang="fr-FR"/>
          </a:p>
        </p:txBody>
      </p:sp>
      <p:sp>
        <p:nvSpPr>
          <p:cNvPr id="5" name="Espace réservé du pied de page 4">
            <a:extLst>
              <a:ext uri="{FF2B5EF4-FFF2-40B4-BE49-F238E27FC236}">
                <a16:creationId xmlns:a16="http://schemas.microsoft.com/office/drawing/2014/main" id="{48FC80BB-988E-514B-A522-F4B4D799D3B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2BD9844-3210-DA43-8903-32553AFF0DFB}"/>
              </a:ext>
            </a:extLst>
          </p:cNvPr>
          <p:cNvSpPr>
            <a:spLocks noGrp="1"/>
          </p:cNvSpPr>
          <p:nvPr>
            <p:ph type="sldNum" sz="quarter" idx="12"/>
          </p:nvPr>
        </p:nvSpPr>
        <p:spPr/>
        <p:txBody>
          <a:bodyPr/>
          <a:lstStyle/>
          <a:p>
            <a:fld id="{D6394228-E6F1-3644-A761-1EB3BB998DDC}" type="slidenum">
              <a:rPr lang="fr-FR" smtClean="0"/>
              <a:t>‹N°›</a:t>
            </a:fld>
            <a:endParaRPr lang="fr-FR"/>
          </a:p>
        </p:txBody>
      </p:sp>
    </p:spTree>
    <p:extLst>
      <p:ext uri="{BB962C8B-B14F-4D97-AF65-F5344CB8AC3E}">
        <p14:creationId xmlns:p14="http://schemas.microsoft.com/office/powerpoint/2010/main" val="2737811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F091CC8-5493-D541-8DBE-7B487EF84D8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15C7510-3F03-9443-8067-F17691341382}"/>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5972150-7959-5B4E-ADD6-60B4A6067C2B}"/>
              </a:ext>
            </a:extLst>
          </p:cNvPr>
          <p:cNvSpPr>
            <a:spLocks noGrp="1"/>
          </p:cNvSpPr>
          <p:nvPr>
            <p:ph type="dt" sz="half" idx="10"/>
          </p:nvPr>
        </p:nvSpPr>
        <p:spPr/>
        <p:txBody>
          <a:bodyPr/>
          <a:lstStyle/>
          <a:p>
            <a:fld id="{870A3271-0739-A149-9129-90842A3089A5}" type="datetime1">
              <a:rPr lang="fr-FR" smtClean="0"/>
              <a:t>30/07/2018</a:t>
            </a:fld>
            <a:endParaRPr lang="fr-FR"/>
          </a:p>
        </p:txBody>
      </p:sp>
      <p:sp>
        <p:nvSpPr>
          <p:cNvPr id="5" name="Espace réservé du pied de page 4">
            <a:extLst>
              <a:ext uri="{FF2B5EF4-FFF2-40B4-BE49-F238E27FC236}">
                <a16:creationId xmlns:a16="http://schemas.microsoft.com/office/drawing/2014/main" id="{86E982F7-C8DF-1C41-978A-F464AD67A5D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39CC023-4665-954C-AE80-BA01F2907047}"/>
              </a:ext>
            </a:extLst>
          </p:cNvPr>
          <p:cNvSpPr>
            <a:spLocks noGrp="1"/>
          </p:cNvSpPr>
          <p:nvPr>
            <p:ph type="sldNum" sz="quarter" idx="12"/>
          </p:nvPr>
        </p:nvSpPr>
        <p:spPr/>
        <p:txBody>
          <a:bodyPr/>
          <a:lstStyle/>
          <a:p>
            <a:fld id="{D6394228-E6F1-3644-A761-1EB3BB998DDC}" type="slidenum">
              <a:rPr lang="fr-FR" smtClean="0"/>
              <a:t>‹N°›</a:t>
            </a:fld>
            <a:endParaRPr lang="fr-FR"/>
          </a:p>
        </p:txBody>
      </p:sp>
    </p:spTree>
    <p:extLst>
      <p:ext uri="{BB962C8B-B14F-4D97-AF65-F5344CB8AC3E}">
        <p14:creationId xmlns:p14="http://schemas.microsoft.com/office/powerpoint/2010/main" val="1622032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EC82207-3CF2-CD47-88E2-B36A91CD8B95}"/>
              </a:ext>
            </a:extLst>
          </p:cNvPr>
          <p:cNvSpPr/>
          <p:nvPr userDrawn="1"/>
        </p:nvSpPr>
        <p:spPr>
          <a:xfrm>
            <a:off x="169101" y="160455"/>
            <a:ext cx="11853797" cy="6537090"/>
          </a:xfrm>
          <a:prstGeom prst="rect">
            <a:avLst/>
          </a:prstGeom>
          <a:gradFill flip="none" rotWithShape="1">
            <a:gsLst>
              <a:gs pos="100000">
                <a:srgbClr val="034BA6"/>
              </a:gs>
              <a:gs pos="0">
                <a:srgbClr val="034BA6">
                  <a:alpha val="8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
            <a:extLst>
              <a:ext uri="{FF2B5EF4-FFF2-40B4-BE49-F238E27FC236}">
                <a16:creationId xmlns:a16="http://schemas.microsoft.com/office/drawing/2014/main" id="{4BD19177-A428-6845-B1A7-3264041D214C}"/>
              </a:ext>
            </a:extLst>
          </p:cNvPr>
          <p:cNvSpPr>
            <a:spLocks noGrp="1"/>
          </p:cNvSpPr>
          <p:nvPr>
            <p:ph type="ctrTitle"/>
          </p:nvPr>
        </p:nvSpPr>
        <p:spPr>
          <a:xfrm>
            <a:off x="1225511" y="3055115"/>
            <a:ext cx="9740975" cy="747769"/>
          </a:xfrm>
        </p:spPr>
        <p:txBody>
          <a:bodyPr vert="horz" lIns="91440" tIns="45720" rIns="91440" bIns="45720" rtlCol="0" anchor="b">
            <a:noAutofit/>
          </a:bodyPr>
          <a:lstStyle>
            <a:lvl1pPr algn="ctr">
              <a:defRPr lang="fr-FR" sz="4000" b="1" cap="none" baseline="0">
                <a:solidFill>
                  <a:schemeClr val="bg1"/>
                </a:solidFill>
                <a:latin typeface="Futura Medium" panose="020B0602020204020303" pitchFamily="34" charset="-79"/>
                <a:cs typeface="Futura Medium" panose="020B0602020204020303" pitchFamily="34" charset="-79"/>
              </a:defRPr>
            </a:lvl1pPr>
          </a:lstStyle>
          <a:p>
            <a:pPr marL="0" lvl="0"/>
            <a:r>
              <a:rPr lang="fr-FR" dirty="0"/>
              <a:t>Modifiez le style du titre</a:t>
            </a:r>
          </a:p>
        </p:txBody>
      </p:sp>
      <p:sp>
        <p:nvSpPr>
          <p:cNvPr id="15" name="Sous-titre 2">
            <a:extLst>
              <a:ext uri="{FF2B5EF4-FFF2-40B4-BE49-F238E27FC236}">
                <a16:creationId xmlns:a16="http://schemas.microsoft.com/office/drawing/2014/main" id="{98C051E2-95B4-3649-B927-7AF09CA0D556}"/>
              </a:ext>
            </a:extLst>
          </p:cNvPr>
          <p:cNvSpPr>
            <a:spLocks noGrp="1"/>
          </p:cNvSpPr>
          <p:nvPr>
            <p:ph type="subTitle" idx="1"/>
          </p:nvPr>
        </p:nvSpPr>
        <p:spPr>
          <a:xfrm>
            <a:off x="3259362" y="3802884"/>
            <a:ext cx="5673271" cy="200284"/>
          </a:xfrm>
        </p:spPr>
        <p:txBody>
          <a:bodyPr vert="horz" lIns="91440" tIns="45720" rIns="91440" bIns="45720" rtlCol="0" anchor="ctr">
            <a:normAutofit/>
          </a:bodyPr>
          <a:lstStyle>
            <a:lvl1pPr marL="0" indent="0" algn="ctr">
              <a:buNone/>
              <a:defRPr lang="fr-FR" sz="1200">
                <a:solidFill>
                  <a:schemeClr val="bg1"/>
                </a:solidFill>
                <a:ea typeface="+mj-ea"/>
              </a:defRPr>
            </a:lvl1pPr>
          </a:lstStyle>
          <a:p>
            <a:pPr marL="228600" lvl="0" indent="-228600">
              <a:spcBef>
                <a:spcPct val="0"/>
              </a:spcBef>
            </a:pPr>
            <a:r>
              <a:rPr lang="fr-FR" dirty="0"/>
              <a:t>Cliquez pour modifier le style des sous-titres du masque</a:t>
            </a:r>
          </a:p>
        </p:txBody>
      </p:sp>
      <p:sp>
        <p:nvSpPr>
          <p:cNvPr id="16" name="Espace réservé de la date 3">
            <a:extLst>
              <a:ext uri="{FF2B5EF4-FFF2-40B4-BE49-F238E27FC236}">
                <a16:creationId xmlns:a16="http://schemas.microsoft.com/office/drawing/2014/main" id="{FA4712D8-70EF-D549-AB04-AFAE1B32F060}"/>
              </a:ext>
            </a:extLst>
          </p:cNvPr>
          <p:cNvSpPr>
            <a:spLocks noGrp="1"/>
          </p:cNvSpPr>
          <p:nvPr>
            <p:ph type="dt" sz="half" idx="10"/>
          </p:nvPr>
        </p:nvSpPr>
        <p:spPr>
          <a:xfrm>
            <a:off x="9279698" y="5382431"/>
            <a:ext cx="2743200" cy="365125"/>
          </a:xfrm>
        </p:spPr>
        <p:txBody>
          <a:bodyPr anchor="ctr"/>
          <a:lstStyle>
            <a:lvl1pPr algn="r">
              <a:defRPr b="1">
                <a:solidFill>
                  <a:schemeClr val="bg1"/>
                </a:solidFill>
              </a:defRPr>
            </a:lvl1pPr>
          </a:lstStyle>
          <a:p>
            <a:fld id="{B0566C12-3C6F-F847-A027-0DD03D4968C4}" type="datetime1">
              <a:rPr lang="fr-FR" smtClean="0"/>
              <a:t>30/07/2018</a:t>
            </a:fld>
            <a:endParaRPr lang="fr-FR"/>
          </a:p>
        </p:txBody>
      </p:sp>
      <p:sp>
        <p:nvSpPr>
          <p:cNvPr id="17" name="Espace réservé du pied de page 4">
            <a:extLst>
              <a:ext uri="{FF2B5EF4-FFF2-40B4-BE49-F238E27FC236}">
                <a16:creationId xmlns:a16="http://schemas.microsoft.com/office/drawing/2014/main" id="{5707B695-DB9E-E64F-A4EB-C15367455E1B}"/>
              </a:ext>
            </a:extLst>
          </p:cNvPr>
          <p:cNvSpPr>
            <a:spLocks noGrp="1"/>
          </p:cNvSpPr>
          <p:nvPr>
            <p:ph type="ftr" sz="quarter" idx="11"/>
          </p:nvPr>
        </p:nvSpPr>
        <p:spPr>
          <a:xfrm>
            <a:off x="9279698" y="4892837"/>
            <a:ext cx="2743200" cy="365125"/>
          </a:xfrm>
        </p:spPr>
        <p:txBody>
          <a:bodyPr anchor="ctr"/>
          <a:lstStyle>
            <a:lvl1pPr algn="r">
              <a:defRPr b="1">
                <a:solidFill>
                  <a:schemeClr val="bg1"/>
                </a:solidFill>
              </a:defRPr>
            </a:lvl1pPr>
          </a:lstStyle>
          <a:p>
            <a:endParaRPr lang="fr-FR" dirty="0"/>
          </a:p>
        </p:txBody>
      </p:sp>
      <p:sp>
        <p:nvSpPr>
          <p:cNvPr id="18" name="Espace réservé du numéro de diapositive 5">
            <a:extLst>
              <a:ext uri="{FF2B5EF4-FFF2-40B4-BE49-F238E27FC236}">
                <a16:creationId xmlns:a16="http://schemas.microsoft.com/office/drawing/2014/main" id="{EEDC183B-FB20-AF47-A9C2-A8DB44DCF203}"/>
              </a:ext>
            </a:extLst>
          </p:cNvPr>
          <p:cNvSpPr>
            <a:spLocks noGrp="1"/>
          </p:cNvSpPr>
          <p:nvPr>
            <p:ph type="sldNum" sz="quarter" idx="12"/>
          </p:nvPr>
        </p:nvSpPr>
        <p:spPr>
          <a:xfrm>
            <a:off x="9279698" y="6332420"/>
            <a:ext cx="2743200" cy="365125"/>
          </a:xfrm>
        </p:spPr>
        <p:txBody>
          <a:bodyPr/>
          <a:lstStyle>
            <a:lvl1pPr>
              <a:defRPr b="1">
                <a:solidFill>
                  <a:schemeClr val="bg1"/>
                </a:solidFill>
              </a:defRPr>
            </a:lvl1pPr>
          </a:lstStyle>
          <a:p>
            <a:fld id="{D6394228-E6F1-3644-A761-1EB3BB998DDC}" type="slidenum">
              <a:rPr lang="fr-FR" smtClean="0"/>
              <a:pPr/>
              <a:t>‹N°›</a:t>
            </a:fld>
            <a:endParaRPr lang="fr-FR" dirty="0"/>
          </a:p>
        </p:txBody>
      </p:sp>
      <p:cxnSp>
        <p:nvCxnSpPr>
          <p:cNvPr id="20" name="Connecteur droit 19">
            <a:extLst>
              <a:ext uri="{FF2B5EF4-FFF2-40B4-BE49-F238E27FC236}">
                <a16:creationId xmlns:a16="http://schemas.microsoft.com/office/drawing/2014/main" id="{D258C707-D69B-6A49-A585-01179B6CDF46}"/>
              </a:ext>
            </a:extLst>
          </p:cNvPr>
          <p:cNvCxnSpPr/>
          <p:nvPr userDrawn="1"/>
        </p:nvCxnSpPr>
        <p:spPr>
          <a:xfrm>
            <a:off x="1225511" y="3802884"/>
            <a:ext cx="97409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6375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 Blanc">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F1104AF0-6CC5-8A40-A68F-383600F7E156}"/>
              </a:ext>
            </a:extLst>
          </p:cNvPr>
          <p:cNvSpPr>
            <a:spLocks noGrp="1"/>
          </p:cNvSpPr>
          <p:nvPr>
            <p:ph type="title"/>
          </p:nvPr>
        </p:nvSpPr>
        <p:spPr>
          <a:xfrm>
            <a:off x="142164" y="296891"/>
            <a:ext cx="9000000" cy="808582"/>
          </a:xfrm>
        </p:spPr>
        <p:txBody>
          <a:bodyPr>
            <a:noAutofit/>
          </a:bodyPr>
          <a:lstStyle>
            <a:lvl1pPr>
              <a:defRPr sz="3600" b="1">
                <a:solidFill>
                  <a:srgbClr val="034BA6"/>
                </a:solidFill>
              </a:defRPr>
            </a:lvl1pPr>
          </a:lstStyle>
          <a:p>
            <a:r>
              <a:rPr lang="fr-FR" dirty="0"/>
              <a:t>Modifiez le style du titre</a:t>
            </a:r>
          </a:p>
        </p:txBody>
      </p:sp>
      <p:sp>
        <p:nvSpPr>
          <p:cNvPr id="14" name="Espace réservé du contenu 2">
            <a:extLst>
              <a:ext uri="{FF2B5EF4-FFF2-40B4-BE49-F238E27FC236}">
                <a16:creationId xmlns:a16="http://schemas.microsoft.com/office/drawing/2014/main" id="{E192C685-52F2-114A-B478-0BDE710380CB}"/>
              </a:ext>
            </a:extLst>
          </p:cNvPr>
          <p:cNvSpPr>
            <a:spLocks noGrp="1"/>
          </p:cNvSpPr>
          <p:nvPr>
            <p:ph idx="1"/>
          </p:nvPr>
        </p:nvSpPr>
        <p:spPr>
          <a:xfrm>
            <a:off x="149272" y="1514297"/>
            <a:ext cx="11887200" cy="4351338"/>
          </a:xfrm>
        </p:spPr>
        <p:txBody>
          <a:bodyPr/>
          <a:lstStyle>
            <a:lvl1pPr>
              <a:defRPr>
                <a:solidFill>
                  <a:srgbClr val="034BA6"/>
                </a:solidFill>
              </a:defRPr>
            </a:lvl1pPr>
            <a:lvl2pPr>
              <a:defRPr>
                <a:solidFill>
                  <a:srgbClr val="034BA6"/>
                </a:solidFill>
              </a:defRPr>
            </a:lvl2pPr>
            <a:lvl3pPr>
              <a:defRPr>
                <a:solidFill>
                  <a:srgbClr val="034BA6"/>
                </a:solidFill>
              </a:defRPr>
            </a:lvl3pPr>
            <a:lvl4pPr>
              <a:defRPr>
                <a:solidFill>
                  <a:srgbClr val="034BA6"/>
                </a:solidFill>
              </a:defRPr>
            </a:lvl4pPr>
            <a:lvl5pPr>
              <a:defRPr>
                <a:solidFill>
                  <a:srgbClr val="034BA6"/>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 name="Espace réservé de la date 3">
            <a:extLst>
              <a:ext uri="{FF2B5EF4-FFF2-40B4-BE49-F238E27FC236}">
                <a16:creationId xmlns:a16="http://schemas.microsoft.com/office/drawing/2014/main" id="{8C6FE433-32AA-A345-80F0-0B50AF967ED0}"/>
              </a:ext>
            </a:extLst>
          </p:cNvPr>
          <p:cNvSpPr>
            <a:spLocks noGrp="1"/>
          </p:cNvSpPr>
          <p:nvPr>
            <p:ph type="dt" sz="half" idx="10"/>
          </p:nvPr>
        </p:nvSpPr>
        <p:spPr>
          <a:xfrm>
            <a:off x="149272" y="6424590"/>
            <a:ext cx="2743200" cy="365125"/>
          </a:xfrm>
        </p:spPr>
        <p:txBody>
          <a:bodyPr/>
          <a:lstStyle>
            <a:lvl1pPr>
              <a:defRPr b="1">
                <a:solidFill>
                  <a:srgbClr val="034BA6"/>
                </a:solidFill>
              </a:defRPr>
            </a:lvl1pPr>
          </a:lstStyle>
          <a:p>
            <a:fld id="{5710BD0D-FBD1-F743-9B38-D3D8F8BD59D8}" type="datetime1">
              <a:rPr lang="fr-FR" smtClean="0"/>
              <a:pPr/>
              <a:t>30/07/2018</a:t>
            </a:fld>
            <a:endParaRPr lang="fr-FR"/>
          </a:p>
        </p:txBody>
      </p:sp>
      <p:sp>
        <p:nvSpPr>
          <p:cNvPr id="16" name="Espace réservé du pied de page 4">
            <a:extLst>
              <a:ext uri="{FF2B5EF4-FFF2-40B4-BE49-F238E27FC236}">
                <a16:creationId xmlns:a16="http://schemas.microsoft.com/office/drawing/2014/main" id="{723F0B86-CDDA-2D49-8E03-E73A75E4B88E}"/>
              </a:ext>
            </a:extLst>
          </p:cNvPr>
          <p:cNvSpPr>
            <a:spLocks noGrp="1"/>
          </p:cNvSpPr>
          <p:nvPr>
            <p:ph type="ftr" sz="quarter" idx="11"/>
          </p:nvPr>
        </p:nvSpPr>
        <p:spPr>
          <a:xfrm>
            <a:off x="4038600" y="6424590"/>
            <a:ext cx="4114800" cy="365125"/>
          </a:xfrm>
        </p:spPr>
        <p:txBody>
          <a:bodyPr/>
          <a:lstStyle>
            <a:lvl1pPr>
              <a:defRPr b="1">
                <a:solidFill>
                  <a:srgbClr val="034BA6"/>
                </a:solidFill>
              </a:defRPr>
            </a:lvl1pPr>
          </a:lstStyle>
          <a:p>
            <a:endParaRPr lang="fr-FR"/>
          </a:p>
        </p:txBody>
      </p:sp>
      <p:sp>
        <p:nvSpPr>
          <p:cNvPr id="17" name="Espace réservé du numéro de diapositive 5">
            <a:extLst>
              <a:ext uri="{FF2B5EF4-FFF2-40B4-BE49-F238E27FC236}">
                <a16:creationId xmlns:a16="http://schemas.microsoft.com/office/drawing/2014/main" id="{AE23FD07-53EF-6C49-B273-1263F79E28DF}"/>
              </a:ext>
            </a:extLst>
          </p:cNvPr>
          <p:cNvSpPr>
            <a:spLocks noGrp="1"/>
          </p:cNvSpPr>
          <p:nvPr>
            <p:ph type="sldNum" sz="quarter" idx="12"/>
          </p:nvPr>
        </p:nvSpPr>
        <p:spPr>
          <a:xfrm>
            <a:off x="9293272" y="6424590"/>
            <a:ext cx="2743200" cy="365125"/>
          </a:xfrm>
        </p:spPr>
        <p:txBody>
          <a:bodyPr/>
          <a:lstStyle>
            <a:lvl1pPr>
              <a:defRPr b="1">
                <a:solidFill>
                  <a:srgbClr val="034BA6"/>
                </a:solidFill>
              </a:defRPr>
            </a:lvl1pPr>
          </a:lstStyle>
          <a:p>
            <a:fld id="{D6394228-E6F1-3644-A761-1EB3BB998DDC}" type="slidenum">
              <a:rPr lang="fr-FR" smtClean="0"/>
              <a:pPr/>
              <a:t>‹N°›</a:t>
            </a:fld>
            <a:endParaRPr lang="fr-FR"/>
          </a:p>
        </p:txBody>
      </p:sp>
      <p:cxnSp>
        <p:nvCxnSpPr>
          <p:cNvPr id="18" name="Connecteur droit 17">
            <a:extLst>
              <a:ext uri="{FF2B5EF4-FFF2-40B4-BE49-F238E27FC236}">
                <a16:creationId xmlns:a16="http://schemas.microsoft.com/office/drawing/2014/main" id="{8466F731-4CF1-EF40-BB81-E0B200A70031}"/>
              </a:ext>
            </a:extLst>
          </p:cNvPr>
          <p:cNvCxnSpPr>
            <a:cxnSpLocks/>
          </p:cNvCxnSpPr>
          <p:nvPr userDrawn="1"/>
        </p:nvCxnSpPr>
        <p:spPr>
          <a:xfrm>
            <a:off x="149272" y="1201006"/>
            <a:ext cx="11893456" cy="0"/>
          </a:xfrm>
          <a:prstGeom prst="line">
            <a:avLst/>
          </a:prstGeom>
          <a:ln w="9525">
            <a:solidFill>
              <a:srgbClr val="034BA6"/>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A1F787C6-0699-9341-A413-19CB8403B947}"/>
              </a:ext>
            </a:extLst>
          </p:cNvPr>
          <p:cNvCxnSpPr>
            <a:cxnSpLocks/>
          </p:cNvCxnSpPr>
          <p:nvPr userDrawn="1"/>
        </p:nvCxnSpPr>
        <p:spPr>
          <a:xfrm>
            <a:off x="149272" y="6356350"/>
            <a:ext cx="11893456" cy="0"/>
          </a:xfrm>
          <a:prstGeom prst="line">
            <a:avLst/>
          </a:prstGeom>
          <a:ln w="9525">
            <a:solidFill>
              <a:srgbClr val="034B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846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 Vert">
    <p:bg>
      <p:bgPr>
        <a:solidFill>
          <a:srgbClr val="C1DDFF"/>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41D614-71EB-2B4E-AD78-4AC7F097FDAB}"/>
              </a:ext>
            </a:extLst>
          </p:cNvPr>
          <p:cNvSpPr>
            <a:spLocks noGrp="1"/>
          </p:cNvSpPr>
          <p:nvPr>
            <p:ph type="title"/>
          </p:nvPr>
        </p:nvSpPr>
        <p:spPr>
          <a:xfrm>
            <a:off x="142164" y="296891"/>
            <a:ext cx="9000000" cy="808582"/>
          </a:xfrm>
        </p:spPr>
        <p:txBody>
          <a:bodyPr>
            <a:noAutofit/>
          </a:bodyPr>
          <a:lstStyle>
            <a:lvl1pPr>
              <a:defRPr sz="3600" b="1">
                <a:solidFill>
                  <a:schemeClr val="bg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C83C1EF4-37F9-9945-B580-99398FB3C8CE}"/>
              </a:ext>
            </a:extLst>
          </p:cNvPr>
          <p:cNvSpPr>
            <a:spLocks noGrp="1"/>
          </p:cNvSpPr>
          <p:nvPr>
            <p:ph idx="1"/>
          </p:nvPr>
        </p:nvSpPr>
        <p:spPr>
          <a:xfrm>
            <a:off x="149272" y="1514297"/>
            <a:ext cx="11887200" cy="4351338"/>
          </a:xfrm>
        </p:spPr>
        <p:txBody>
          <a:bodyPr>
            <a:noAutofit/>
          </a:bodyPr>
          <a:lstStyle>
            <a:lvl1pPr>
              <a:defRPr sz="2400">
                <a:solidFill>
                  <a:srgbClr val="034BA6"/>
                </a:solidFill>
              </a:defRPr>
            </a:lvl1pPr>
            <a:lvl2pPr>
              <a:defRPr sz="2400">
                <a:solidFill>
                  <a:srgbClr val="034BA6"/>
                </a:solidFill>
              </a:defRPr>
            </a:lvl2pPr>
            <a:lvl3pPr>
              <a:defRPr sz="2400">
                <a:solidFill>
                  <a:srgbClr val="034BA6"/>
                </a:solidFill>
              </a:defRPr>
            </a:lvl3pPr>
            <a:lvl4pPr>
              <a:defRPr sz="2400">
                <a:solidFill>
                  <a:srgbClr val="034BA6"/>
                </a:solidFill>
              </a:defRPr>
            </a:lvl4pPr>
            <a:lvl5pPr>
              <a:defRPr sz="2400">
                <a:solidFill>
                  <a:srgbClr val="034BA6"/>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35CDA83-EA25-C64B-8A98-16701A34D64D}"/>
              </a:ext>
            </a:extLst>
          </p:cNvPr>
          <p:cNvSpPr>
            <a:spLocks noGrp="1"/>
          </p:cNvSpPr>
          <p:nvPr>
            <p:ph type="dt" sz="half" idx="10"/>
          </p:nvPr>
        </p:nvSpPr>
        <p:spPr>
          <a:xfrm>
            <a:off x="149272" y="6424590"/>
            <a:ext cx="2743200" cy="365125"/>
          </a:xfrm>
        </p:spPr>
        <p:txBody>
          <a:bodyPr/>
          <a:lstStyle>
            <a:lvl1pPr>
              <a:defRPr b="1">
                <a:solidFill>
                  <a:schemeClr val="bg1"/>
                </a:solidFill>
              </a:defRPr>
            </a:lvl1pPr>
          </a:lstStyle>
          <a:p>
            <a:fld id="{65A32B56-2F40-BE4F-BB03-0A0D4462B746}" type="datetime1">
              <a:rPr lang="fr-FR" smtClean="0"/>
              <a:t>30/07/2018</a:t>
            </a:fld>
            <a:endParaRPr lang="fr-FR"/>
          </a:p>
        </p:txBody>
      </p:sp>
      <p:sp>
        <p:nvSpPr>
          <p:cNvPr id="5" name="Espace réservé du pied de page 4">
            <a:extLst>
              <a:ext uri="{FF2B5EF4-FFF2-40B4-BE49-F238E27FC236}">
                <a16:creationId xmlns:a16="http://schemas.microsoft.com/office/drawing/2014/main" id="{58CA99D5-7890-1B41-B464-D94EB609D08B}"/>
              </a:ext>
            </a:extLst>
          </p:cNvPr>
          <p:cNvSpPr>
            <a:spLocks noGrp="1"/>
          </p:cNvSpPr>
          <p:nvPr>
            <p:ph type="ftr" sz="quarter" idx="11"/>
          </p:nvPr>
        </p:nvSpPr>
        <p:spPr>
          <a:xfrm>
            <a:off x="4038600" y="6424590"/>
            <a:ext cx="4114800" cy="365125"/>
          </a:xfrm>
        </p:spPr>
        <p:txBody>
          <a:bodyPr/>
          <a:lstStyle>
            <a:lvl1pPr>
              <a:defRPr b="1">
                <a:solidFill>
                  <a:schemeClr val="bg1"/>
                </a:solidFill>
              </a:defRPr>
            </a:lvl1pPr>
          </a:lstStyle>
          <a:p>
            <a:endParaRPr lang="fr-FR"/>
          </a:p>
        </p:txBody>
      </p:sp>
      <p:sp>
        <p:nvSpPr>
          <p:cNvPr id="6" name="Espace réservé du numéro de diapositive 5">
            <a:extLst>
              <a:ext uri="{FF2B5EF4-FFF2-40B4-BE49-F238E27FC236}">
                <a16:creationId xmlns:a16="http://schemas.microsoft.com/office/drawing/2014/main" id="{8535642D-0793-DC43-A8DF-149CBDD87E76}"/>
              </a:ext>
            </a:extLst>
          </p:cNvPr>
          <p:cNvSpPr>
            <a:spLocks noGrp="1"/>
          </p:cNvSpPr>
          <p:nvPr>
            <p:ph type="sldNum" sz="quarter" idx="12"/>
          </p:nvPr>
        </p:nvSpPr>
        <p:spPr>
          <a:xfrm>
            <a:off x="9293272" y="6424590"/>
            <a:ext cx="2743200" cy="365125"/>
          </a:xfrm>
        </p:spPr>
        <p:txBody>
          <a:bodyPr/>
          <a:lstStyle>
            <a:lvl1pPr>
              <a:defRPr b="1">
                <a:solidFill>
                  <a:schemeClr val="bg1"/>
                </a:solidFill>
              </a:defRPr>
            </a:lvl1pPr>
          </a:lstStyle>
          <a:p>
            <a:fld id="{D6394228-E6F1-3644-A761-1EB3BB998DDC}" type="slidenum">
              <a:rPr lang="fr-FR" smtClean="0"/>
              <a:pPr/>
              <a:t>‹N°›</a:t>
            </a:fld>
            <a:endParaRPr lang="fr-FR"/>
          </a:p>
        </p:txBody>
      </p:sp>
      <p:cxnSp>
        <p:nvCxnSpPr>
          <p:cNvPr id="8" name="Connecteur droit 7">
            <a:extLst>
              <a:ext uri="{FF2B5EF4-FFF2-40B4-BE49-F238E27FC236}">
                <a16:creationId xmlns:a16="http://schemas.microsoft.com/office/drawing/2014/main" id="{6DA223A9-E7CC-6B4D-A42E-8088D1048938}"/>
              </a:ext>
            </a:extLst>
          </p:cNvPr>
          <p:cNvCxnSpPr>
            <a:cxnSpLocks/>
          </p:cNvCxnSpPr>
          <p:nvPr userDrawn="1"/>
        </p:nvCxnSpPr>
        <p:spPr>
          <a:xfrm>
            <a:off x="149272" y="1201006"/>
            <a:ext cx="11893456"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D39449F5-A983-AC49-BB0C-5BCB44C08880}"/>
              </a:ext>
            </a:extLst>
          </p:cNvPr>
          <p:cNvCxnSpPr>
            <a:cxnSpLocks/>
          </p:cNvCxnSpPr>
          <p:nvPr userDrawn="1"/>
        </p:nvCxnSpPr>
        <p:spPr>
          <a:xfrm>
            <a:off x="149272" y="6356350"/>
            <a:ext cx="11893456"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756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section">
    <p:bg>
      <p:bgPr>
        <a:solidFill>
          <a:srgbClr val="C1DDFF"/>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4FB28A1-E8CE-AD40-A63B-C47D0FBCCD56}"/>
              </a:ext>
            </a:extLst>
          </p:cNvPr>
          <p:cNvSpPr/>
          <p:nvPr userDrawn="1"/>
        </p:nvSpPr>
        <p:spPr>
          <a:xfrm>
            <a:off x="0" y="5744308"/>
            <a:ext cx="12192000" cy="1113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AE64C142-F5F8-924D-904E-97E46667B82A}"/>
              </a:ext>
            </a:extLst>
          </p:cNvPr>
          <p:cNvSpPr>
            <a:spLocks noGrp="1"/>
          </p:cNvSpPr>
          <p:nvPr>
            <p:ph type="title"/>
          </p:nvPr>
        </p:nvSpPr>
        <p:spPr>
          <a:xfrm>
            <a:off x="1589650" y="1743784"/>
            <a:ext cx="9000000" cy="2160000"/>
          </a:xfrm>
        </p:spPr>
        <p:txBody>
          <a:bodyPr vert="horz" lIns="91440" tIns="45720" rIns="91440" bIns="45720" rtlCol="0" anchor="b">
            <a:noAutofit/>
          </a:bodyPr>
          <a:lstStyle>
            <a:lvl1pPr>
              <a:defRPr lang="fr-FR" sz="4800" b="1">
                <a:solidFill>
                  <a:srgbClr val="034BA6"/>
                </a:solidFill>
              </a:defRPr>
            </a:lvl1pPr>
          </a:lstStyle>
          <a:p>
            <a:pPr marL="0" lvl="0"/>
            <a:r>
              <a:rPr lang="fr-FR" dirty="0"/>
              <a:t>Modifiez le style du titre</a:t>
            </a:r>
          </a:p>
        </p:txBody>
      </p:sp>
      <p:sp>
        <p:nvSpPr>
          <p:cNvPr id="3" name="Espace réservé du texte 2">
            <a:extLst>
              <a:ext uri="{FF2B5EF4-FFF2-40B4-BE49-F238E27FC236}">
                <a16:creationId xmlns:a16="http://schemas.microsoft.com/office/drawing/2014/main" id="{C53266F2-A9B3-564A-8AAF-C776D5BC48CA}"/>
              </a:ext>
            </a:extLst>
          </p:cNvPr>
          <p:cNvSpPr>
            <a:spLocks noGrp="1"/>
          </p:cNvSpPr>
          <p:nvPr>
            <p:ph type="body" idx="1"/>
          </p:nvPr>
        </p:nvSpPr>
        <p:spPr>
          <a:xfrm>
            <a:off x="1589650" y="4030883"/>
            <a:ext cx="7859150" cy="468000"/>
          </a:xfrm>
        </p:spPr>
        <p:txBody>
          <a:bodyPr vert="horz" lIns="91440" tIns="45720" rIns="91440" bIns="45720" rtlCol="0" anchor="ctr">
            <a:normAutofit/>
          </a:bodyPr>
          <a:lstStyle>
            <a:lvl1pPr marL="0" indent="0">
              <a:buNone/>
              <a:defRPr lang="fr-FR" sz="2000" dirty="0">
                <a:solidFill>
                  <a:srgbClr val="034BA6"/>
                </a:solidFill>
                <a:ea typeface="+mj-ea"/>
              </a:defRPr>
            </a:lvl1pPr>
          </a:lstStyle>
          <a:p>
            <a:pPr lvl="0">
              <a:spcBef>
                <a:spcPct val="0"/>
              </a:spcBef>
            </a:pPr>
            <a:r>
              <a:rPr lang="fr-FR" dirty="0"/>
              <a:t>Modifier les styles du texte du masque</a:t>
            </a:r>
          </a:p>
        </p:txBody>
      </p:sp>
      <p:sp>
        <p:nvSpPr>
          <p:cNvPr id="4" name="Espace réservé de la date 3">
            <a:extLst>
              <a:ext uri="{FF2B5EF4-FFF2-40B4-BE49-F238E27FC236}">
                <a16:creationId xmlns:a16="http://schemas.microsoft.com/office/drawing/2014/main" id="{379904FA-AA97-B84B-ACC4-A92A1B58E9E1}"/>
              </a:ext>
            </a:extLst>
          </p:cNvPr>
          <p:cNvSpPr>
            <a:spLocks noGrp="1"/>
          </p:cNvSpPr>
          <p:nvPr>
            <p:ph type="dt" sz="half" idx="10"/>
          </p:nvPr>
        </p:nvSpPr>
        <p:spPr>
          <a:xfrm>
            <a:off x="9448800" y="5379182"/>
            <a:ext cx="2743200" cy="365125"/>
          </a:xfrm>
        </p:spPr>
        <p:txBody>
          <a:bodyPr/>
          <a:lstStyle>
            <a:lvl1pPr algn="r">
              <a:defRPr b="1">
                <a:solidFill>
                  <a:srgbClr val="034BA6"/>
                </a:solidFill>
              </a:defRPr>
            </a:lvl1pPr>
          </a:lstStyle>
          <a:p>
            <a:fld id="{8EFFB70D-F6B7-FB48-8C12-B5F926B2D992}" type="datetime1">
              <a:rPr lang="fr-FR" smtClean="0"/>
              <a:pPr/>
              <a:t>30/07/2018</a:t>
            </a:fld>
            <a:endParaRPr lang="fr-FR"/>
          </a:p>
        </p:txBody>
      </p:sp>
      <p:sp>
        <p:nvSpPr>
          <p:cNvPr id="5" name="Espace réservé du pied de page 4">
            <a:extLst>
              <a:ext uri="{FF2B5EF4-FFF2-40B4-BE49-F238E27FC236}">
                <a16:creationId xmlns:a16="http://schemas.microsoft.com/office/drawing/2014/main" id="{2C37F3A0-D8BB-C044-AA0E-3348000C7FE1}"/>
              </a:ext>
            </a:extLst>
          </p:cNvPr>
          <p:cNvSpPr>
            <a:spLocks noGrp="1"/>
          </p:cNvSpPr>
          <p:nvPr>
            <p:ph type="ftr" sz="quarter" idx="11"/>
          </p:nvPr>
        </p:nvSpPr>
        <p:spPr>
          <a:xfrm>
            <a:off x="9448800" y="4890599"/>
            <a:ext cx="2743200" cy="365125"/>
          </a:xfrm>
        </p:spPr>
        <p:txBody>
          <a:bodyPr/>
          <a:lstStyle>
            <a:lvl1pPr algn="r">
              <a:defRPr b="1">
                <a:solidFill>
                  <a:srgbClr val="034BA6"/>
                </a:solidFill>
              </a:defRPr>
            </a:lvl1pPr>
          </a:lstStyle>
          <a:p>
            <a:endParaRPr lang="fr-FR" dirty="0"/>
          </a:p>
        </p:txBody>
      </p:sp>
      <p:sp>
        <p:nvSpPr>
          <p:cNvPr id="6" name="Espace réservé du numéro de diapositive 5">
            <a:extLst>
              <a:ext uri="{FF2B5EF4-FFF2-40B4-BE49-F238E27FC236}">
                <a16:creationId xmlns:a16="http://schemas.microsoft.com/office/drawing/2014/main" id="{2DB6CC6E-CE38-DD41-AACE-E406FD32D238}"/>
              </a:ext>
            </a:extLst>
          </p:cNvPr>
          <p:cNvSpPr>
            <a:spLocks noGrp="1"/>
          </p:cNvSpPr>
          <p:nvPr>
            <p:ph type="sldNum" sz="quarter" idx="12"/>
          </p:nvPr>
        </p:nvSpPr>
        <p:spPr>
          <a:xfrm>
            <a:off x="9448800" y="6118592"/>
            <a:ext cx="2743200" cy="365125"/>
          </a:xfrm>
        </p:spPr>
        <p:txBody>
          <a:bodyPr/>
          <a:lstStyle>
            <a:lvl1pPr algn="r">
              <a:defRPr b="1">
                <a:solidFill>
                  <a:srgbClr val="034BA6"/>
                </a:solidFill>
              </a:defRPr>
            </a:lvl1pPr>
          </a:lstStyle>
          <a:p>
            <a:fld id="{D6394228-E6F1-3644-A761-1EB3BB998DDC}" type="slidenum">
              <a:rPr lang="fr-FR" smtClean="0"/>
              <a:pPr/>
              <a:t>‹N°›</a:t>
            </a:fld>
            <a:endParaRPr lang="fr-FR"/>
          </a:p>
        </p:txBody>
      </p:sp>
      <p:cxnSp>
        <p:nvCxnSpPr>
          <p:cNvPr id="14" name="Connecteur droit 13">
            <a:extLst>
              <a:ext uri="{FF2B5EF4-FFF2-40B4-BE49-F238E27FC236}">
                <a16:creationId xmlns:a16="http://schemas.microsoft.com/office/drawing/2014/main" id="{26587D95-BEB7-C949-AA1E-A92B4E0C3D49}"/>
              </a:ext>
            </a:extLst>
          </p:cNvPr>
          <p:cNvCxnSpPr>
            <a:cxnSpLocks/>
            <a:endCxn id="19" idx="1"/>
          </p:cNvCxnSpPr>
          <p:nvPr userDrawn="1"/>
        </p:nvCxnSpPr>
        <p:spPr>
          <a:xfrm flipV="1">
            <a:off x="1608137" y="3903663"/>
            <a:ext cx="7852800" cy="122"/>
          </a:xfrm>
          <a:prstGeom prst="line">
            <a:avLst/>
          </a:prstGeom>
          <a:ln>
            <a:solidFill>
              <a:srgbClr val="034BA6"/>
            </a:solidFill>
          </a:ln>
        </p:spPr>
        <p:style>
          <a:lnRef idx="1">
            <a:schemeClr val="accent1"/>
          </a:lnRef>
          <a:fillRef idx="0">
            <a:schemeClr val="accent1"/>
          </a:fillRef>
          <a:effectRef idx="0">
            <a:schemeClr val="accent1"/>
          </a:effectRef>
          <a:fontRef idx="minor">
            <a:schemeClr val="tx1"/>
          </a:fontRef>
        </p:style>
      </p:cxnSp>
      <p:sp>
        <p:nvSpPr>
          <p:cNvPr id="17" name="Ellipse 16">
            <a:extLst>
              <a:ext uri="{FF2B5EF4-FFF2-40B4-BE49-F238E27FC236}">
                <a16:creationId xmlns:a16="http://schemas.microsoft.com/office/drawing/2014/main" id="{7A4F719B-1263-1C45-9689-B64B8C60CC56}"/>
              </a:ext>
            </a:extLst>
          </p:cNvPr>
          <p:cNvSpPr/>
          <p:nvPr userDrawn="1"/>
        </p:nvSpPr>
        <p:spPr>
          <a:xfrm>
            <a:off x="9448800" y="3327010"/>
            <a:ext cx="1153550" cy="1153550"/>
          </a:xfrm>
          <a:prstGeom prst="ellipse">
            <a:avLst/>
          </a:prstGeom>
          <a:solidFill>
            <a:srgbClr val="C1DDFF"/>
          </a:solidFill>
          <a:ln>
            <a:solidFill>
              <a:srgbClr val="034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contenu 18">
            <a:extLst>
              <a:ext uri="{FF2B5EF4-FFF2-40B4-BE49-F238E27FC236}">
                <a16:creationId xmlns:a16="http://schemas.microsoft.com/office/drawing/2014/main" id="{DF1318CB-ADA6-1048-AC48-C09703E1E5BD}"/>
              </a:ext>
            </a:extLst>
          </p:cNvPr>
          <p:cNvSpPr>
            <a:spLocks noGrp="1"/>
          </p:cNvSpPr>
          <p:nvPr>
            <p:ph sz="quarter" idx="13"/>
          </p:nvPr>
        </p:nvSpPr>
        <p:spPr>
          <a:xfrm>
            <a:off x="9460937" y="3327400"/>
            <a:ext cx="1141413" cy="1152525"/>
          </a:xfrm>
        </p:spPr>
        <p:txBody>
          <a:bodyPr anchor="ctr">
            <a:noAutofit/>
          </a:bodyPr>
          <a:lstStyle>
            <a:lvl1pPr algn="ctr">
              <a:defRPr sz="1050"/>
            </a:lvl1pPr>
            <a:lvl2pPr>
              <a:defRPr sz="1000"/>
            </a:lvl2pPr>
            <a:lvl3pPr>
              <a:defRPr sz="900"/>
            </a:lvl3pPr>
            <a:lvl4pPr>
              <a:defRPr sz="800"/>
            </a:lvl4pPr>
            <a:lvl5pPr>
              <a:defRPr sz="800"/>
            </a:lvl5pPr>
          </a:lstStyle>
          <a:p>
            <a:pPr lvl="0"/>
            <a:r>
              <a:rPr lang="fr-FR" dirty="0"/>
              <a:t>Modifier les styles du texte</a:t>
            </a:r>
          </a:p>
        </p:txBody>
      </p:sp>
      <p:pic>
        <p:nvPicPr>
          <p:cNvPr id="12" name="Image 11">
            <a:extLst>
              <a:ext uri="{FF2B5EF4-FFF2-40B4-BE49-F238E27FC236}">
                <a16:creationId xmlns:a16="http://schemas.microsoft.com/office/drawing/2014/main" id="{BEECFB2A-35B1-7449-949B-504F21C1636C}"/>
              </a:ext>
            </a:extLst>
          </p:cNvPr>
          <p:cNvPicPr>
            <a:picLocks noChangeAspect="1"/>
          </p:cNvPicPr>
          <p:nvPr userDrawn="1"/>
        </p:nvPicPr>
        <p:blipFill>
          <a:blip r:embed="rId2"/>
          <a:stretch>
            <a:fillRect/>
          </a:stretch>
        </p:blipFill>
        <p:spPr>
          <a:xfrm>
            <a:off x="1562607" y="5932490"/>
            <a:ext cx="1568900" cy="737328"/>
          </a:xfrm>
          <a:prstGeom prst="rect">
            <a:avLst/>
          </a:prstGeom>
        </p:spPr>
      </p:pic>
    </p:spTree>
    <p:extLst>
      <p:ext uri="{BB962C8B-B14F-4D97-AF65-F5344CB8AC3E}">
        <p14:creationId xmlns:p14="http://schemas.microsoft.com/office/powerpoint/2010/main" val="1015770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lide de synthès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F1C240-6073-134B-A82A-BBF46F2E409E}"/>
              </a:ext>
            </a:extLst>
          </p:cNvPr>
          <p:cNvSpPr/>
          <p:nvPr userDrawn="1"/>
        </p:nvSpPr>
        <p:spPr>
          <a:xfrm>
            <a:off x="-1" y="0"/>
            <a:ext cx="3960000" cy="6858000"/>
          </a:xfrm>
          <a:prstGeom prst="rect">
            <a:avLst/>
          </a:prstGeom>
          <a:gradFill flip="none" rotWithShape="1">
            <a:gsLst>
              <a:gs pos="100000">
                <a:srgbClr val="034BA6"/>
              </a:gs>
              <a:gs pos="0">
                <a:srgbClr val="034BA6">
                  <a:alpha val="8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CB86E53A-1E5D-BB42-904A-5C103E198239}"/>
              </a:ext>
            </a:extLst>
          </p:cNvPr>
          <p:cNvSpPr>
            <a:spLocks noGrp="1"/>
          </p:cNvSpPr>
          <p:nvPr>
            <p:ph type="title"/>
          </p:nvPr>
        </p:nvSpPr>
        <p:spPr>
          <a:xfrm>
            <a:off x="149272" y="2018290"/>
            <a:ext cx="3646873" cy="2821420"/>
          </a:xfrm>
        </p:spPr>
        <p:txBody>
          <a:bodyPr>
            <a:noAutofit/>
          </a:bodyPr>
          <a:lstStyle>
            <a:lvl1pPr>
              <a:defRPr sz="3600" b="1">
                <a:solidFill>
                  <a:schemeClr val="bg1"/>
                </a:solidFill>
              </a:defRPr>
            </a:lvl1pPr>
          </a:lstStyle>
          <a:p>
            <a:r>
              <a:rPr lang="fr-FR" dirty="0"/>
              <a:t>Modifiez le style du titre</a:t>
            </a:r>
          </a:p>
        </p:txBody>
      </p:sp>
      <p:sp>
        <p:nvSpPr>
          <p:cNvPr id="3" name="Espace réservé de la date 2">
            <a:extLst>
              <a:ext uri="{FF2B5EF4-FFF2-40B4-BE49-F238E27FC236}">
                <a16:creationId xmlns:a16="http://schemas.microsoft.com/office/drawing/2014/main" id="{105140D9-1ADE-1541-9478-45AA868B6675}"/>
              </a:ext>
            </a:extLst>
          </p:cNvPr>
          <p:cNvSpPr>
            <a:spLocks noGrp="1"/>
          </p:cNvSpPr>
          <p:nvPr>
            <p:ph type="dt" sz="half" idx="10"/>
          </p:nvPr>
        </p:nvSpPr>
        <p:spPr>
          <a:xfrm>
            <a:off x="149272" y="6426565"/>
            <a:ext cx="2743200" cy="365125"/>
          </a:xfrm>
        </p:spPr>
        <p:txBody>
          <a:bodyPr vert="horz" lIns="91440" tIns="45720" rIns="91440" bIns="45720" rtlCol="0" anchor="ctr"/>
          <a:lstStyle>
            <a:lvl1pPr>
              <a:defRPr lang="fr-FR" b="1" smtClean="0">
                <a:solidFill>
                  <a:schemeClr val="bg1"/>
                </a:solidFill>
              </a:defRPr>
            </a:lvl1pPr>
          </a:lstStyle>
          <a:p>
            <a:fld id="{0A941234-7159-FA4B-88D7-61C09090E454}" type="datetime1">
              <a:rPr lang="fr-FR" smtClean="0"/>
              <a:t>30/07/2018</a:t>
            </a:fld>
            <a:endParaRPr lang="fr-FR" dirty="0"/>
          </a:p>
        </p:txBody>
      </p:sp>
      <p:sp>
        <p:nvSpPr>
          <p:cNvPr id="4" name="Espace réservé du pied de page 3">
            <a:extLst>
              <a:ext uri="{FF2B5EF4-FFF2-40B4-BE49-F238E27FC236}">
                <a16:creationId xmlns:a16="http://schemas.microsoft.com/office/drawing/2014/main" id="{EF049EE1-C3B7-7543-9477-2934457C562A}"/>
              </a:ext>
            </a:extLst>
          </p:cNvPr>
          <p:cNvSpPr>
            <a:spLocks noGrp="1"/>
          </p:cNvSpPr>
          <p:nvPr>
            <p:ph type="ftr" sz="quarter" idx="11"/>
          </p:nvPr>
        </p:nvSpPr>
        <p:spPr>
          <a:xfrm>
            <a:off x="4038600" y="6424590"/>
            <a:ext cx="3254400" cy="365125"/>
          </a:xfrm>
        </p:spPr>
        <p:txBody>
          <a:bodyPr vert="horz" lIns="91440" tIns="45720" rIns="91440" bIns="45720" rtlCol="0" anchor="ctr"/>
          <a:lstStyle>
            <a:lvl1pPr algn="ctr">
              <a:defRPr lang="fr-FR" b="1">
                <a:solidFill>
                  <a:srgbClr val="034BA6"/>
                </a:solidFill>
              </a:defRPr>
            </a:lvl1pPr>
          </a:lstStyle>
          <a:p>
            <a:endParaRPr lang="fr-FR" dirty="0"/>
          </a:p>
        </p:txBody>
      </p:sp>
      <p:sp>
        <p:nvSpPr>
          <p:cNvPr id="5" name="Espace réservé du numéro de diapositive 4">
            <a:extLst>
              <a:ext uri="{FF2B5EF4-FFF2-40B4-BE49-F238E27FC236}">
                <a16:creationId xmlns:a16="http://schemas.microsoft.com/office/drawing/2014/main" id="{DC5EB2B7-63F8-1240-A632-DAB8A2AEBD32}"/>
              </a:ext>
            </a:extLst>
          </p:cNvPr>
          <p:cNvSpPr>
            <a:spLocks noGrp="1"/>
          </p:cNvSpPr>
          <p:nvPr>
            <p:ph type="sldNum" sz="quarter" idx="12"/>
          </p:nvPr>
        </p:nvSpPr>
        <p:spPr>
          <a:xfrm>
            <a:off x="8786838" y="6424590"/>
            <a:ext cx="3255890" cy="365125"/>
          </a:xfrm>
        </p:spPr>
        <p:txBody>
          <a:bodyPr vert="horz" lIns="91440" tIns="45720" rIns="91440" bIns="45720" rtlCol="0" anchor="ctr"/>
          <a:lstStyle>
            <a:lvl1pPr>
              <a:defRPr lang="fr-FR" b="1" smtClean="0">
                <a:solidFill>
                  <a:srgbClr val="034BA6"/>
                </a:solidFill>
              </a:defRPr>
            </a:lvl1pPr>
          </a:lstStyle>
          <a:p>
            <a:fld id="{D6394228-E6F1-3644-A761-1EB3BB998DDC}" type="slidenum">
              <a:rPr lang="fr-FR" smtClean="0"/>
              <a:pPr/>
              <a:t>‹N°›</a:t>
            </a:fld>
            <a:endParaRPr lang="fr-FR"/>
          </a:p>
        </p:txBody>
      </p:sp>
      <p:cxnSp>
        <p:nvCxnSpPr>
          <p:cNvPr id="17" name="Connecteur droit 16">
            <a:extLst>
              <a:ext uri="{FF2B5EF4-FFF2-40B4-BE49-F238E27FC236}">
                <a16:creationId xmlns:a16="http://schemas.microsoft.com/office/drawing/2014/main" id="{D28569C9-58DB-C342-AB6C-BA6871CDCBF2}"/>
              </a:ext>
            </a:extLst>
          </p:cNvPr>
          <p:cNvCxnSpPr>
            <a:cxnSpLocks/>
          </p:cNvCxnSpPr>
          <p:nvPr userDrawn="1"/>
        </p:nvCxnSpPr>
        <p:spPr>
          <a:xfrm>
            <a:off x="4038600" y="6356350"/>
            <a:ext cx="8004128" cy="0"/>
          </a:xfrm>
          <a:prstGeom prst="line">
            <a:avLst/>
          </a:prstGeom>
          <a:ln w="9525">
            <a:solidFill>
              <a:srgbClr val="034B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944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es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F1C240-6073-134B-A82A-BBF46F2E409E}"/>
              </a:ext>
            </a:extLst>
          </p:cNvPr>
          <p:cNvSpPr/>
          <p:nvPr userDrawn="1"/>
        </p:nvSpPr>
        <p:spPr>
          <a:xfrm>
            <a:off x="-1" y="0"/>
            <a:ext cx="3960000" cy="6858000"/>
          </a:xfrm>
          <a:prstGeom prst="rect">
            <a:avLst/>
          </a:prstGeom>
          <a:pattFill prst="wdUpDiag">
            <a:fgClr>
              <a:srgbClr val="034BA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CB86E53A-1E5D-BB42-904A-5C103E198239}"/>
              </a:ext>
            </a:extLst>
          </p:cNvPr>
          <p:cNvSpPr>
            <a:spLocks noGrp="1"/>
          </p:cNvSpPr>
          <p:nvPr>
            <p:ph type="title"/>
          </p:nvPr>
        </p:nvSpPr>
        <p:spPr>
          <a:xfrm>
            <a:off x="149272" y="2018290"/>
            <a:ext cx="3646873" cy="2821420"/>
          </a:xfrm>
          <a:ln>
            <a:noFill/>
          </a:ln>
        </p:spPr>
        <p:txBody>
          <a:bodyPr>
            <a:noAutofit/>
          </a:bodyPr>
          <a:lstStyle>
            <a:lvl1pPr>
              <a:defRPr sz="4800" b="1" u="sng">
                <a:ln w="25400">
                  <a:solidFill>
                    <a:srgbClr val="034BA6"/>
                  </a:solidFill>
                </a:ln>
                <a:solidFill>
                  <a:schemeClr val="bg1"/>
                </a:solidFill>
              </a:defRPr>
            </a:lvl1pPr>
          </a:lstStyle>
          <a:p>
            <a:r>
              <a:rPr lang="fr-FR" dirty="0"/>
              <a:t>Modifiez le style du titre</a:t>
            </a:r>
          </a:p>
        </p:txBody>
      </p:sp>
      <p:sp>
        <p:nvSpPr>
          <p:cNvPr id="3" name="Espace réservé de la date 2">
            <a:extLst>
              <a:ext uri="{FF2B5EF4-FFF2-40B4-BE49-F238E27FC236}">
                <a16:creationId xmlns:a16="http://schemas.microsoft.com/office/drawing/2014/main" id="{105140D9-1ADE-1541-9478-45AA868B6675}"/>
              </a:ext>
            </a:extLst>
          </p:cNvPr>
          <p:cNvSpPr>
            <a:spLocks noGrp="1"/>
          </p:cNvSpPr>
          <p:nvPr>
            <p:ph type="dt" sz="half" idx="10"/>
          </p:nvPr>
        </p:nvSpPr>
        <p:spPr>
          <a:xfrm>
            <a:off x="149272" y="6426565"/>
            <a:ext cx="2743200" cy="365125"/>
          </a:xfrm>
        </p:spPr>
        <p:txBody>
          <a:bodyPr vert="horz" lIns="91440" tIns="45720" rIns="91440" bIns="45720" rtlCol="0" anchor="ctr"/>
          <a:lstStyle>
            <a:lvl1pPr>
              <a:defRPr lang="fr-FR" b="1" smtClean="0">
                <a:solidFill>
                  <a:srgbClr val="034BA6"/>
                </a:solidFill>
              </a:defRPr>
            </a:lvl1pPr>
          </a:lstStyle>
          <a:p>
            <a:fld id="{ED77F686-DA49-3647-BBF4-448273636254}" type="datetime1">
              <a:rPr lang="fr-FR" smtClean="0"/>
              <a:pPr/>
              <a:t>30/07/2018</a:t>
            </a:fld>
            <a:endParaRPr lang="fr-FR" dirty="0"/>
          </a:p>
        </p:txBody>
      </p:sp>
      <p:sp>
        <p:nvSpPr>
          <p:cNvPr id="4" name="Espace réservé du pied de page 3">
            <a:extLst>
              <a:ext uri="{FF2B5EF4-FFF2-40B4-BE49-F238E27FC236}">
                <a16:creationId xmlns:a16="http://schemas.microsoft.com/office/drawing/2014/main" id="{EF049EE1-C3B7-7543-9477-2934457C562A}"/>
              </a:ext>
            </a:extLst>
          </p:cNvPr>
          <p:cNvSpPr>
            <a:spLocks noGrp="1"/>
          </p:cNvSpPr>
          <p:nvPr>
            <p:ph type="ftr" sz="quarter" idx="11"/>
          </p:nvPr>
        </p:nvSpPr>
        <p:spPr>
          <a:xfrm>
            <a:off x="4038600" y="6424590"/>
            <a:ext cx="3254400" cy="365125"/>
          </a:xfrm>
        </p:spPr>
        <p:txBody>
          <a:bodyPr vert="horz" lIns="91440" tIns="45720" rIns="91440" bIns="45720" rtlCol="0" anchor="ctr"/>
          <a:lstStyle>
            <a:lvl1pPr algn="ctr">
              <a:defRPr lang="fr-FR" b="1">
                <a:solidFill>
                  <a:srgbClr val="034BA6"/>
                </a:solidFill>
              </a:defRPr>
            </a:lvl1pPr>
          </a:lstStyle>
          <a:p>
            <a:endParaRPr lang="fr-FR"/>
          </a:p>
        </p:txBody>
      </p:sp>
      <p:sp>
        <p:nvSpPr>
          <p:cNvPr id="5" name="Espace réservé du numéro de diapositive 4">
            <a:extLst>
              <a:ext uri="{FF2B5EF4-FFF2-40B4-BE49-F238E27FC236}">
                <a16:creationId xmlns:a16="http://schemas.microsoft.com/office/drawing/2014/main" id="{DC5EB2B7-63F8-1240-A632-DAB8A2AEBD32}"/>
              </a:ext>
            </a:extLst>
          </p:cNvPr>
          <p:cNvSpPr>
            <a:spLocks noGrp="1"/>
          </p:cNvSpPr>
          <p:nvPr>
            <p:ph type="sldNum" sz="quarter" idx="12"/>
          </p:nvPr>
        </p:nvSpPr>
        <p:spPr>
          <a:xfrm>
            <a:off x="8786838" y="6424590"/>
            <a:ext cx="3255890" cy="365125"/>
          </a:xfrm>
        </p:spPr>
        <p:txBody>
          <a:bodyPr vert="horz" lIns="91440" tIns="45720" rIns="91440" bIns="45720" rtlCol="0" anchor="ctr"/>
          <a:lstStyle>
            <a:lvl1pPr>
              <a:defRPr lang="fr-FR" b="1" smtClean="0">
                <a:solidFill>
                  <a:srgbClr val="034BA6"/>
                </a:solidFill>
              </a:defRPr>
            </a:lvl1pPr>
          </a:lstStyle>
          <a:p>
            <a:fld id="{D6394228-E6F1-3644-A761-1EB3BB998DDC}" type="slidenum">
              <a:rPr lang="fr-FR" smtClean="0"/>
              <a:pPr/>
              <a:t>‹N°›</a:t>
            </a:fld>
            <a:endParaRPr lang="fr-FR"/>
          </a:p>
        </p:txBody>
      </p:sp>
      <p:cxnSp>
        <p:nvCxnSpPr>
          <p:cNvPr id="17" name="Connecteur droit 16">
            <a:extLst>
              <a:ext uri="{FF2B5EF4-FFF2-40B4-BE49-F238E27FC236}">
                <a16:creationId xmlns:a16="http://schemas.microsoft.com/office/drawing/2014/main" id="{D28569C9-58DB-C342-AB6C-BA6871CDCBF2}"/>
              </a:ext>
            </a:extLst>
          </p:cNvPr>
          <p:cNvCxnSpPr>
            <a:cxnSpLocks/>
          </p:cNvCxnSpPr>
          <p:nvPr userDrawn="1"/>
        </p:nvCxnSpPr>
        <p:spPr>
          <a:xfrm>
            <a:off x="4038600" y="6356350"/>
            <a:ext cx="8004128" cy="0"/>
          </a:xfrm>
          <a:prstGeom prst="line">
            <a:avLst/>
          </a:prstGeom>
          <a:ln w="9525">
            <a:solidFill>
              <a:srgbClr val="034BA6"/>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06B43151-B4F6-DB4B-9C0D-B154DDED9C81}"/>
              </a:ext>
            </a:extLst>
          </p:cNvPr>
          <p:cNvCxnSpPr/>
          <p:nvPr userDrawn="1"/>
        </p:nvCxnSpPr>
        <p:spPr>
          <a:xfrm>
            <a:off x="3959999" y="0"/>
            <a:ext cx="0" cy="6858000"/>
          </a:xfrm>
          <a:prstGeom prst="line">
            <a:avLst/>
          </a:prstGeom>
          <a:ln>
            <a:solidFill>
              <a:srgbClr val="D60258"/>
            </a:solidFill>
            <a:prstDash val="dash"/>
          </a:ln>
        </p:spPr>
        <p:style>
          <a:lnRef idx="1">
            <a:schemeClr val="accent1"/>
          </a:lnRef>
          <a:fillRef idx="0">
            <a:schemeClr val="accent1"/>
          </a:fillRef>
          <a:effectRef idx="0">
            <a:schemeClr val="accent1"/>
          </a:effectRef>
          <a:fontRef idx="minor">
            <a:schemeClr val="tx1"/>
          </a:fontRef>
        </p:style>
      </p:cxnSp>
      <p:sp>
        <p:nvSpPr>
          <p:cNvPr id="11" name="Espace réservé du contenu 10">
            <a:extLst>
              <a:ext uri="{FF2B5EF4-FFF2-40B4-BE49-F238E27FC236}">
                <a16:creationId xmlns:a16="http://schemas.microsoft.com/office/drawing/2014/main" id="{76AC912D-0EBE-4A44-9282-D3E9C0C00514}"/>
              </a:ext>
            </a:extLst>
          </p:cNvPr>
          <p:cNvSpPr>
            <a:spLocks noGrp="1"/>
          </p:cNvSpPr>
          <p:nvPr>
            <p:ph sz="quarter" idx="13"/>
          </p:nvPr>
        </p:nvSpPr>
        <p:spPr>
          <a:xfrm>
            <a:off x="4662488" y="2018290"/>
            <a:ext cx="6902450" cy="2821420"/>
          </a:xfrm>
          <a:noFill/>
        </p:spPr>
        <p:txBody>
          <a:bodyPr wrap="square" rtlCol="0" anchor="ctr">
            <a:noAutofit/>
          </a:bodyPr>
          <a:lstStyle>
            <a:lvl1pPr marL="0" indent="0">
              <a:buNone/>
              <a:defRPr lang="fr-FR" sz="4800" b="0" i="1" dirty="0" smtClean="0">
                <a:ln>
                  <a:noFill/>
                </a:ln>
                <a:solidFill>
                  <a:srgbClr val="034BA6"/>
                </a:solidFill>
                <a:latin typeface="Futura" panose="020B0602020204020303" pitchFamily="34" charset="-79"/>
                <a:cs typeface="Futura" panose="020B0602020204020303" pitchFamily="34" charset="-79"/>
              </a:defRPr>
            </a:lvl1pPr>
            <a:lvl2pPr>
              <a:defRPr lang="fr-FR" sz="1800" dirty="0" smtClean="0">
                <a:latin typeface="+mn-lt"/>
                <a:cs typeface="+mn-cs"/>
              </a:defRPr>
            </a:lvl2pPr>
            <a:lvl3pPr>
              <a:defRPr lang="fr-FR" sz="1800" dirty="0" smtClean="0">
                <a:latin typeface="+mn-lt"/>
                <a:cs typeface="+mn-cs"/>
              </a:defRPr>
            </a:lvl3pPr>
            <a:lvl4pPr>
              <a:defRPr lang="fr-FR" dirty="0" smtClean="0">
                <a:latin typeface="+mn-lt"/>
                <a:cs typeface="+mn-cs"/>
              </a:defRPr>
            </a:lvl4pPr>
            <a:lvl5pPr>
              <a:defRPr lang="fr-FR" dirty="0">
                <a:latin typeface="+mn-lt"/>
                <a:cs typeface="+mn-cs"/>
              </a:defRPr>
            </a:lvl5pPr>
          </a:lstStyle>
          <a:p>
            <a:pPr marL="0" lvl="0"/>
            <a:r>
              <a:rPr lang="fr-FR" dirty="0"/>
              <a:t>Modifier les styles du texte du masque</a:t>
            </a:r>
          </a:p>
        </p:txBody>
      </p:sp>
    </p:spTree>
    <p:extLst>
      <p:ext uri="{BB962C8B-B14F-4D97-AF65-F5344CB8AC3E}">
        <p14:creationId xmlns:p14="http://schemas.microsoft.com/office/powerpoint/2010/main" val="3661428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bg>
      <p:bgPr>
        <a:gradFill flip="none" rotWithShape="1">
          <a:gsLst>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735CDA83-EA25-C64B-8A98-16701A34D64D}"/>
              </a:ext>
            </a:extLst>
          </p:cNvPr>
          <p:cNvSpPr>
            <a:spLocks noGrp="1"/>
          </p:cNvSpPr>
          <p:nvPr>
            <p:ph type="dt" sz="half" idx="10"/>
          </p:nvPr>
        </p:nvSpPr>
        <p:spPr>
          <a:xfrm>
            <a:off x="149272" y="6424590"/>
            <a:ext cx="2743200" cy="365125"/>
          </a:xfrm>
        </p:spPr>
        <p:txBody>
          <a:bodyPr/>
          <a:lstStyle>
            <a:lvl1pPr>
              <a:defRPr b="1">
                <a:solidFill>
                  <a:srgbClr val="034BA6"/>
                </a:solidFill>
              </a:defRPr>
            </a:lvl1pPr>
          </a:lstStyle>
          <a:p>
            <a:fld id="{6079C8E1-2F0A-764A-A909-FC062BE62AA4}" type="datetime1">
              <a:rPr lang="fr-FR" smtClean="0"/>
              <a:t>30/07/2018</a:t>
            </a:fld>
            <a:endParaRPr lang="fr-FR"/>
          </a:p>
        </p:txBody>
      </p:sp>
      <p:sp>
        <p:nvSpPr>
          <p:cNvPr id="5" name="Espace réservé du pied de page 4">
            <a:extLst>
              <a:ext uri="{FF2B5EF4-FFF2-40B4-BE49-F238E27FC236}">
                <a16:creationId xmlns:a16="http://schemas.microsoft.com/office/drawing/2014/main" id="{58CA99D5-7890-1B41-B464-D94EB609D08B}"/>
              </a:ext>
            </a:extLst>
          </p:cNvPr>
          <p:cNvSpPr>
            <a:spLocks noGrp="1"/>
          </p:cNvSpPr>
          <p:nvPr>
            <p:ph type="ftr" sz="quarter" idx="11"/>
          </p:nvPr>
        </p:nvSpPr>
        <p:spPr>
          <a:xfrm>
            <a:off x="4038600" y="6424590"/>
            <a:ext cx="4114800" cy="365125"/>
          </a:xfrm>
        </p:spPr>
        <p:txBody>
          <a:bodyPr/>
          <a:lstStyle>
            <a:lvl1pPr>
              <a:defRPr b="1">
                <a:solidFill>
                  <a:srgbClr val="034BA6"/>
                </a:solidFill>
              </a:defRPr>
            </a:lvl1pPr>
          </a:lstStyle>
          <a:p>
            <a:endParaRPr lang="fr-FR"/>
          </a:p>
        </p:txBody>
      </p:sp>
      <p:sp>
        <p:nvSpPr>
          <p:cNvPr id="6" name="Espace réservé du numéro de diapositive 5">
            <a:extLst>
              <a:ext uri="{FF2B5EF4-FFF2-40B4-BE49-F238E27FC236}">
                <a16:creationId xmlns:a16="http://schemas.microsoft.com/office/drawing/2014/main" id="{8535642D-0793-DC43-A8DF-149CBDD87E76}"/>
              </a:ext>
            </a:extLst>
          </p:cNvPr>
          <p:cNvSpPr>
            <a:spLocks noGrp="1"/>
          </p:cNvSpPr>
          <p:nvPr>
            <p:ph type="sldNum" sz="quarter" idx="12"/>
          </p:nvPr>
        </p:nvSpPr>
        <p:spPr>
          <a:xfrm>
            <a:off x="9293272" y="6424590"/>
            <a:ext cx="2743200" cy="365125"/>
          </a:xfrm>
        </p:spPr>
        <p:txBody>
          <a:bodyPr/>
          <a:lstStyle>
            <a:lvl1pPr>
              <a:defRPr b="1">
                <a:solidFill>
                  <a:srgbClr val="034BA6"/>
                </a:solidFill>
              </a:defRPr>
            </a:lvl1pPr>
          </a:lstStyle>
          <a:p>
            <a:fld id="{D6394228-E6F1-3644-A761-1EB3BB998DDC}" type="slidenum">
              <a:rPr lang="fr-FR" smtClean="0"/>
              <a:pPr/>
              <a:t>‹N°›</a:t>
            </a:fld>
            <a:endParaRPr lang="fr-FR"/>
          </a:p>
        </p:txBody>
      </p:sp>
      <p:sp>
        <p:nvSpPr>
          <p:cNvPr id="9" name="Titre 1">
            <a:extLst>
              <a:ext uri="{FF2B5EF4-FFF2-40B4-BE49-F238E27FC236}">
                <a16:creationId xmlns:a16="http://schemas.microsoft.com/office/drawing/2014/main" id="{31076327-DF6E-1741-B7C4-4C47722DFE1D}"/>
              </a:ext>
            </a:extLst>
          </p:cNvPr>
          <p:cNvSpPr>
            <a:spLocks noGrp="1"/>
          </p:cNvSpPr>
          <p:nvPr>
            <p:ph type="title"/>
          </p:nvPr>
        </p:nvSpPr>
        <p:spPr>
          <a:xfrm>
            <a:off x="142164" y="296891"/>
            <a:ext cx="9000000" cy="808582"/>
          </a:xfrm>
        </p:spPr>
        <p:txBody>
          <a:bodyPr>
            <a:noAutofit/>
          </a:bodyPr>
          <a:lstStyle>
            <a:lvl1pPr>
              <a:defRPr sz="3600" b="1">
                <a:solidFill>
                  <a:srgbClr val="034BA6"/>
                </a:solidFill>
              </a:defRPr>
            </a:lvl1pPr>
          </a:lstStyle>
          <a:p>
            <a:r>
              <a:rPr lang="fr-FR" dirty="0"/>
              <a:t>Modifiez le style du titre</a:t>
            </a:r>
          </a:p>
        </p:txBody>
      </p:sp>
    </p:spTree>
    <p:extLst>
      <p:ext uri="{BB962C8B-B14F-4D97-AF65-F5344CB8AC3E}">
        <p14:creationId xmlns:p14="http://schemas.microsoft.com/office/powerpoint/2010/main" val="2591204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368EF5-0BE9-F04B-9AB5-37D575B5836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320B803-8542-6A4E-BA0D-8BE887F5D008}"/>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6BEEBCD-8A51-7847-883B-7144AC32303C}"/>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33C7185-FE60-0748-8F88-9D37CC729980}"/>
              </a:ext>
            </a:extLst>
          </p:cNvPr>
          <p:cNvSpPr>
            <a:spLocks noGrp="1"/>
          </p:cNvSpPr>
          <p:nvPr>
            <p:ph type="dt" sz="half" idx="10"/>
          </p:nvPr>
        </p:nvSpPr>
        <p:spPr/>
        <p:txBody>
          <a:bodyPr/>
          <a:lstStyle/>
          <a:p>
            <a:fld id="{54A256B7-2B2D-E342-A818-5D24E54A1E1D}" type="datetime1">
              <a:rPr lang="fr-FR" smtClean="0"/>
              <a:t>30/07/2018</a:t>
            </a:fld>
            <a:endParaRPr lang="fr-FR"/>
          </a:p>
        </p:txBody>
      </p:sp>
      <p:sp>
        <p:nvSpPr>
          <p:cNvPr id="6" name="Espace réservé du pied de page 5">
            <a:extLst>
              <a:ext uri="{FF2B5EF4-FFF2-40B4-BE49-F238E27FC236}">
                <a16:creationId xmlns:a16="http://schemas.microsoft.com/office/drawing/2014/main" id="{6FA5D984-9746-B443-A35E-3C1F4E763F3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822677E-4294-134B-BF49-6CDE4A609C59}"/>
              </a:ext>
            </a:extLst>
          </p:cNvPr>
          <p:cNvSpPr>
            <a:spLocks noGrp="1"/>
          </p:cNvSpPr>
          <p:nvPr>
            <p:ph type="sldNum" sz="quarter" idx="12"/>
          </p:nvPr>
        </p:nvSpPr>
        <p:spPr/>
        <p:txBody>
          <a:bodyPr/>
          <a:lstStyle/>
          <a:p>
            <a:fld id="{D6394228-E6F1-3644-A761-1EB3BB998DDC}" type="slidenum">
              <a:rPr lang="fr-FR" smtClean="0"/>
              <a:t>‹N°›</a:t>
            </a:fld>
            <a:endParaRPr lang="fr-FR"/>
          </a:p>
        </p:txBody>
      </p:sp>
    </p:spTree>
    <p:extLst>
      <p:ext uri="{BB962C8B-B14F-4D97-AF65-F5344CB8AC3E}">
        <p14:creationId xmlns:p14="http://schemas.microsoft.com/office/powerpoint/2010/main" val="1981108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534E89-3C0F-2B43-BA3E-6A2B805C243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32B769A-F347-3D4B-A017-3195204847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8C64F877-0431-0E4D-AE14-2420D4099757}"/>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7FAECE7-A0C3-E349-8764-A5C2755A37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7F14C6D2-E9F0-5042-A19D-C31CCB9CA3B1}"/>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456F949-25C6-5A47-BBF1-ECA810670247}"/>
              </a:ext>
            </a:extLst>
          </p:cNvPr>
          <p:cNvSpPr>
            <a:spLocks noGrp="1"/>
          </p:cNvSpPr>
          <p:nvPr>
            <p:ph type="dt" sz="half" idx="10"/>
          </p:nvPr>
        </p:nvSpPr>
        <p:spPr/>
        <p:txBody>
          <a:bodyPr/>
          <a:lstStyle/>
          <a:p>
            <a:fld id="{CBA124EF-8A56-D44E-AD9A-230C734FEAE7}" type="datetime1">
              <a:rPr lang="fr-FR" smtClean="0"/>
              <a:t>30/07/2018</a:t>
            </a:fld>
            <a:endParaRPr lang="fr-FR"/>
          </a:p>
        </p:txBody>
      </p:sp>
      <p:sp>
        <p:nvSpPr>
          <p:cNvPr id="8" name="Espace réservé du pied de page 7">
            <a:extLst>
              <a:ext uri="{FF2B5EF4-FFF2-40B4-BE49-F238E27FC236}">
                <a16:creationId xmlns:a16="http://schemas.microsoft.com/office/drawing/2014/main" id="{2561BD3E-E4B0-7941-9C49-5C343C8BFAF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4666070-2224-0342-BED5-94618BAF9D0F}"/>
              </a:ext>
            </a:extLst>
          </p:cNvPr>
          <p:cNvSpPr>
            <a:spLocks noGrp="1"/>
          </p:cNvSpPr>
          <p:nvPr>
            <p:ph type="sldNum" sz="quarter" idx="12"/>
          </p:nvPr>
        </p:nvSpPr>
        <p:spPr/>
        <p:txBody>
          <a:bodyPr/>
          <a:lstStyle/>
          <a:p>
            <a:fld id="{D6394228-E6F1-3644-A761-1EB3BB998DDC}" type="slidenum">
              <a:rPr lang="fr-FR" smtClean="0"/>
              <a:t>‹N°›</a:t>
            </a:fld>
            <a:endParaRPr lang="fr-FR"/>
          </a:p>
        </p:txBody>
      </p:sp>
    </p:spTree>
    <p:extLst>
      <p:ext uri="{BB962C8B-B14F-4D97-AF65-F5344CB8AC3E}">
        <p14:creationId xmlns:p14="http://schemas.microsoft.com/office/powerpoint/2010/main" val="1491401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44847C4-4DAF-A148-B8CA-947BA44433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9531D17-E3BC-E54F-B455-D34FE7AEEF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6E51171-56CC-AA44-9A57-070F41875C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Futura Medium" panose="020B0602020204020303" pitchFamily="34" charset="-79"/>
                <a:cs typeface="Futura Medium" panose="020B0602020204020303" pitchFamily="34" charset="-79"/>
              </a:defRPr>
            </a:lvl1pPr>
          </a:lstStyle>
          <a:p>
            <a:fld id="{77F9BEAE-F3DD-C046-AC97-4BC052FDBA30}" type="datetime1">
              <a:rPr lang="fr-FR" smtClean="0"/>
              <a:t>30/07/2018</a:t>
            </a:fld>
            <a:endParaRPr lang="fr-FR"/>
          </a:p>
        </p:txBody>
      </p:sp>
      <p:sp>
        <p:nvSpPr>
          <p:cNvPr id="5" name="Espace réservé du pied de page 4">
            <a:extLst>
              <a:ext uri="{FF2B5EF4-FFF2-40B4-BE49-F238E27FC236}">
                <a16:creationId xmlns:a16="http://schemas.microsoft.com/office/drawing/2014/main" id="{DC7DB467-0C9F-0545-AF88-E2B56F342A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Futura Medium" panose="020B0602020204020303" pitchFamily="34" charset="-79"/>
                <a:cs typeface="Futura Medium" panose="020B0602020204020303" pitchFamily="34" charset="-79"/>
              </a:defRPr>
            </a:lvl1pPr>
          </a:lstStyle>
          <a:p>
            <a:endParaRPr lang="fr-FR"/>
          </a:p>
        </p:txBody>
      </p:sp>
      <p:sp>
        <p:nvSpPr>
          <p:cNvPr id="6" name="Espace réservé du numéro de diapositive 5">
            <a:extLst>
              <a:ext uri="{FF2B5EF4-FFF2-40B4-BE49-F238E27FC236}">
                <a16:creationId xmlns:a16="http://schemas.microsoft.com/office/drawing/2014/main" id="{A8A49590-C9C1-D042-A7E2-123DF10256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Futura Medium" panose="020B0602020204020303" pitchFamily="34" charset="-79"/>
                <a:cs typeface="Futura Medium" panose="020B0602020204020303" pitchFamily="34" charset="-79"/>
              </a:defRPr>
            </a:lvl1pPr>
          </a:lstStyle>
          <a:p>
            <a:fld id="{D6394228-E6F1-3644-A761-1EB3BB998DDC}" type="slidenum">
              <a:rPr lang="fr-FR" smtClean="0"/>
              <a:pPr/>
              <a:t>‹N°›</a:t>
            </a:fld>
            <a:endParaRPr lang="fr-FR"/>
          </a:p>
        </p:txBody>
      </p:sp>
    </p:spTree>
    <p:extLst>
      <p:ext uri="{BB962C8B-B14F-4D97-AF65-F5344CB8AC3E}">
        <p14:creationId xmlns:p14="http://schemas.microsoft.com/office/powerpoint/2010/main" val="602216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1" r:id="rId4"/>
    <p:sldLayoutId id="2147483654" r:id="rId5"/>
    <p:sldLayoutId id="2147483674" r:id="rId6"/>
    <p:sldLayoutId id="2147483673" r:id="rId7"/>
    <p:sldLayoutId id="2147483652" r:id="rId8"/>
    <p:sldLayoutId id="2147483653" r:id="rId9"/>
    <p:sldLayoutId id="2147483656" r:id="rId10"/>
    <p:sldLayoutId id="2147483657" r:id="rId11"/>
    <p:sldLayoutId id="2147483658" r:id="rId12"/>
    <p:sldLayoutId id="2147483659" r:id="rId13"/>
    <p:sldLayoutId id="2147483675"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Futura Medium" panose="020B0602020204020303" pitchFamily="34" charset="-79"/>
          <a:ea typeface="+mj-ea"/>
          <a:cs typeface="Futura Medium" panose="020B06020202040203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utura Medium" panose="020B0602020204020303" pitchFamily="34" charset="-79"/>
          <a:ea typeface="+mn-ea"/>
          <a:cs typeface="Futura Medium" panose="020B06020202040203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utura Medium" panose="020B0602020204020303" pitchFamily="34" charset="-79"/>
          <a:ea typeface="+mn-ea"/>
          <a:cs typeface="Futura Medium" panose="020B06020202040203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utura Medium" panose="020B0602020204020303" pitchFamily="34" charset="-79"/>
          <a:ea typeface="+mn-ea"/>
          <a:cs typeface="Futura Medium" panose="020B06020202040203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utura Medium" panose="020B0602020204020303" pitchFamily="34" charset="-79"/>
          <a:ea typeface="+mn-ea"/>
          <a:cs typeface="Futura Medium" panose="020B06020202040203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utura Medium" panose="020B0602020204020303" pitchFamily="34" charset="-79"/>
          <a:ea typeface="+mn-ea"/>
          <a:cs typeface="Futura Medium" panose="020B06020202040203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C52B45-AACC-F043-8970-00E53554E9FC}"/>
              </a:ext>
            </a:extLst>
          </p:cNvPr>
          <p:cNvSpPr>
            <a:spLocks noGrp="1"/>
          </p:cNvSpPr>
          <p:nvPr>
            <p:ph type="ctrTitle"/>
          </p:nvPr>
        </p:nvSpPr>
        <p:spPr>
          <a:xfrm>
            <a:off x="6164868" y="2865101"/>
            <a:ext cx="5535536" cy="1193177"/>
          </a:xfrm>
        </p:spPr>
        <p:txBody>
          <a:bodyPr anchor="ctr"/>
          <a:lstStyle/>
          <a:p>
            <a:r>
              <a:rPr lang="fr-FR" sz="3600" spc="-150" dirty="0">
                <a:solidFill>
                  <a:prstClr val="white"/>
                </a:solidFill>
              </a:rPr>
              <a:t>Formation au suivi et à l’évaluation d’un Plan d’action national</a:t>
            </a:r>
            <a:br>
              <a:rPr lang="fr-FR" sz="3600" spc="-150" dirty="0">
                <a:solidFill>
                  <a:prstClr val="white"/>
                </a:solidFill>
              </a:rPr>
            </a:br>
            <a:r>
              <a:rPr lang="fr-FR" sz="1800" b="0" cap="none" spc="-150" dirty="0">
                <a:solidFill>
                  <a:prstClr val="white"/>
                </a:solidFill>
              </a:rPr>
              <a:t>(Module 1 – Burkina Faso 2018)</a:t>
            </a:r>
            <a:endParaRPr lang="fr-FR" spc="-150" dirty="0"/>
          </a:p>
        </p:txBody>
      </p:sp>
    </p:spTree>
    <p:extLst>
      <p:ext uri="{BB962C8B-B14F-4D97-AF65-F5344CB8AC3E}">
        <p14:creationId xmlns:p14="http://schemas.microsoft.com/office/powerpoint/2010/main" val="1625854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A17F1E57-E30C-9B4A-8C0B-A96BC2B68380}"/>
              </a:ext>
            </a:extLst>
          </p:cNvPr>
          <p:cNvSpPr>
            <a:spLocks noGrp="1"/>
          </p:cNvSpPr>
          <p:nvPr>
            <p:ph type="title"/>
          </p:nvPr>
        </p:nvSpPr>
        <p:spPr/>
        <p:txBody>
          <a:bodyPr/>
          <a:lstStyle/>
          <a:p>
            <a:r>
              <a:rPr lang="fr-FR" dirty="0"/>
              <a:t>Quel méthodologie pour l’évaluation ?</a:t>
            </a:r>
          </a:p>
        </p:txBody>
      </p:sp>
      <p:sp>
        <p:nvSpPr>
          <p:cNvPr id="6" name="Espace réservé du contenu 5">
            <a:extLst>
              <a:ext uri="{FF2B5EF4-FFF2-40B4-BE49-F238E27FC236}">
                <a16:creationId xmlns:a16="http://schemas.microsoft.com/office/drawing/2014/main" id="{4E6A851C-0966-EE42-B882-5642E80C381F}"/>
              </a:ext>
            </a:extLst>
          </p:cNvPr>
          <p:cNvSpPr>
            <a:spLocks noGrp="1"/>
          </p:cNvSpPr>
          <p:nvPr>
            <p:ph idx="1"/>
          </p:nvPr>
        </p:nvSpPr>
        <p:spPr/>
        <p:txBody>
          <a:bodyPr/>
          <a:lstStyle/>
          <a:p>
            <a:pPr marL="0" indent="0" algn="ctr">
              <a:buNone/>
            </a:pPr>
            <a:r>
              <a:rPr lang="fr-FR" b="1" dirty="0"/>
              <a:t>Consultation (pour obtenir un avis) </a:t>
            </a:r>
            <a:br>
              <a:rPr lang="fr-FR" dirty="0"/>
            </a:br>
            <a:r>
              <a:rPr lang="fr-FR" dirty="0">
                <a:sym typeface="Wingdings" pitchFamily="2" charset="2"/>
              </a:rPr>
              <a:t>Qu’est ce qu’une bonne consultation pour vous ? (délais, méthodologie, etc...)</a:t>
            </a:r>
          </a:p>
          <a:p>
            <a:endParaRPr lang="fr-FR" dirty="0">
              <a:sym typeface="Wingdings" pitchFamily="2" charset="2"/>
            </a:endParaRPr>
          </a:p>
          <a:p>
            <a:pPr marL="0" indent="0" algn="ctr">
              <a:buNone/>
            </a:pPr>
            <a:r>
              <a:rPr lang="fr-FR" b="1" dirty="0">
                <a:sym typeface="Wingdings" pitchFamily="2" charset="2"/>
              </a:rPr>
              <a:t>Indicateurs (pour avoir suivi transparence)</a:t>
            </a:r>
            <a:br>
              <a:rPr lang="fr-FR" dirty="0">
                <a:sym typeface="Wingdings" pitchFamily="2" charset="2"/>
              </a:rPr>
            </a:br>
            <a:r>
              <a:rPr lang="fr-FR" dirty="0">
                <a:sym typeface="Wingdings" pitchFamily="2" charset="2"/>
              </a:rPr>
              <a:t>Comment définissez vous vos indicateurs, quelles informations (éléments de preuve, etc.) ?</a:t>
            </a:r>
          </a:p>
          <a:p>
            <a:pPr marL="0" indent="0" algn="ctr">
              <a:buNone/>
            </a:pPr>
            <a:endParaRPr lang="fr-FR" dirty="0">
              <a:sym typeface="Wingdings" pitchFamily="2" charset="2"/>
            </a:endParaRPr>
          </a:p>
          <a:p>
            <a:pPr marL="0" indent="0" algn="ctr">
              <a:buNone/>
            </a:pPr>
            <a:r>
              <a:rPr lang="fr-FR" b="1" dirty="0">
                <a:sym typeface="Wingdings" pitchFamily="2" charset="2"/>
              </a:rPr>
              <a:t>Points d’échange</a:t>
            </a:r>
            <a:br>
              <a:rPr lang="fr-FR" dirty="0">
                <a:sym typeface="Wingdings" pitchFamily="2" charset="2"/>
              </a:rPr>
            </a:br>
            <a:r>
              <a:rPr lang="fr-FR" dirty="0">
                <a:sym typeface="Wingdings" pitchFamily="2" charset="2"/>
              </a:rPr>
              <a:t>Comment échangez-vous avec la société civile hors des phases de consultations ? </a:t>
            </a:r>
            <a:endParaRPr lang="fr-FR" dirty="0"/>
          </a:p>
        </p:txBody>
      </p:sp>
      <p:sp>
        <p:nvSpPr>
          <p:cNvPr id="4" name="Espace réservé du numéro de diapositive 3">
            <a:extLst>
              <a:ext uri="{FF2B5EF4-FFF2-40B4-BE49-F238E27FC236}">
                <a16:creationId xmlns:a16="http://schemas.microsoft.com/office/drawing/2014/main" id="{FF577825-AE1D-7C40-A73F-DE8AE75F7F14}"/>
              </a:ext>
            </a:extLst>
          </p:cNvPr>
          <p:cNvSpPr>
            <a:spLocks noGrp="1"/>
          </p:cNvSpPr>
          <p:nvPr>
            <p:ph type="sldNum" sz="quarter" idx="12"/>
          </p:nvPr>
        </p:nvSpPr>
        <p:spPr/>
        <p:txBody>
          <a:bodyPr/>
          <a:lstStyle/>
          <a:p>
            <a:fld id="{D6394228-E6F1-3644-A761-1EB3BB998DDC}" type="slidenum">
              <a:rPr lang="fr-FR" smtClean="0"/>
              <a:pPr/>
              <a:t>10</a:t>
            </a:fld>
            <a:endParaRPr lang="fr-FR" dirty="0"/>
          </a:p>
        </p:txBody>
      </p:sp>
    </p:spTree>
    <p:extLst>
      <p:ext uri="{BB962C8B-B14F-4D97-AF65-F5344CB8AC3E}">
        <p14:creationId xmlns:p14="http://schemas.microsoft.com/office/powerpoint/2010/main" val="2373190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C41E27-C7A4-DC4F-9A9B-095023402FCB}"/>
              </a:ext>
            </a:extLst>
          </p:cNvPr>
          <p:cNvSpPr>
            <a:spLocks noGrp="1"/>
          </p:cNvSpPr>
          <p:nvPr>
            <p:ph type="title"/>
          </p:nvPr>
        </p:nvSpPr>
        <p:spPr/>
        <p:txBody>
          <a:bodyPr/>
          <a:lstStyle/>
          <a:p>
            <a:r>
              <a:rPr lang="fr-FR" dirty="0"/>
              <a:t>Etude de cas</a:t>
            </a:r>
          </a:p>
        </p:txBody>
      </p:sp>
      <p:sp>
        <p:nvSpPr>
          <p:cNvPr id="4" name="Espace réservé du numéro de diapositive 3">
            <a:extLst>
              <a:ext uri="{FF2B5EF4-FFF2-40B4-BE49-F238E27FC236}">
                <a16:creationId xmlns:a16="http://schemas.microsoft.com/office/drawing/2014/main" id="{E1902691-D5EC-604A-A942-2F4216E71FE5}"/>
              </a:ext>
            </a:extLst>
          </p:cNvPr>
          <p:cNvSpPr>
            <a:spLocks noGrp="1"/>
          </p:cNvSpPr>
          <p:nvPr>
            <p:ph type="sldNum" sz="quarter" idx="12"/>
          </p:nvPr>
        </p:nvSpPr>
        <p:spPr/>
        <p:txBody>
          <a:bodyPr/>
          <a:lstStyle/>
          <a:p>
            <a:fld id="{D6394228-E6F1-3644-A761-1EB3BB998DDC}" type="slidenum">
              <a:rPr lang="fr-FR" smtClean="0"/>
              <a:pPr/>
              <a:t>11</a:t>
            </a:fld>
            <a:endParaRPr lang="fr-FR"/>
          </a:p>
        </p:txBody>
      </p:sp>
      <p:cxnSp>
        <p:nvCxnSpPr>
          <p:cNvPr id="11" name="Connecteur en angle 10">
            <a:extLst>
              <a:ext uri="{FF2B5EF4-FFF2-40B4-BE49-F238E27FC236}">
                <a16:creationId xmlns:a16="http://schemas.microsoft.com/office/drawing/2014/main" id="{58F66F68-84D9-A243-8CD0-8EB13006C348}"/>
              </a:ext>
            </a:extLst>
          </p:cNvPr>
          <p:cNvCxnSpPr>
            <a:cxnSpLocks/>
            <a:endCxn id="29" idx="2"/>
          </p:cNvCxnSpPr>
          <p:nvPr/>
        </p:nvCxnSpPr>
        <p:spPr>
          <a:xfrm rot="5400000" flipH="1" flipV="1">
            <a:off x="3640418" y="1498859"/>
            <a:ext cx="792211" cy="1494830"/>
          </a:xfrm>
          <a:prstGeom prst="bentConnector2">
            <a:avLst/>
          </a:prstGeom>
          <a:ln>
            <a:solidFill>
              <a:srgbClr val="034BA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Connecteur en angle 11">
            <a:extLst>
              <a:ext uri="{FF2B5EF4-FFF2-40B4-BE49-F238E27FC236}">
                <a16:creationId xmlns:a16="http://schemas.microsoft.com/office/drawing/2014/main" id="{4492B235-8D0E-1240-A621-E45CC1AD7973}"/>
              </a:ext>
            </a:extLst>
          </p:cNvPr>
          <p:cNvCxnSpPr>
            <a:cxnSpLocks/>
          </p:cNvCxnSpPr>
          <p:nvPr/>
        </p:nvCxnSpPr>
        <p:spPr>
          <a:xfrm rot="16200000" flipH="1">
            <a:off x="3640417" y="4545612"/>
            <a:ext cx="792213" cy="1494830"/>
          </a:xfrm>
          <a:prstGeom prst="bentConnector2">
            <a:avLst/>
          </a:prstGeom>
          <a:ln>
            <a:solidFill>
              <a:srgbClr val="034BA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Connecteur en angle 12">
            <a:extLst>
              <a:ext uri="{FF2B5EF4-FFF2-40B4-BE49-F238E27FC236}">
                <a16:creationId xmlns:a16="http://schemas.microsoft.com/office/drawing/2014/main" id="{92CBBB76-8B72-094D-B403-BBD14A05C8CB}"/>
              </a:ext>
            </a:extLst>
          </p:cNvPr>
          <p:cNvCxnSpPr>
            <a:cxnSpLocks/>
          </p:cNvCxnSpPr>
          <p:nvPr/>
        </p:nvCxnSpPr>
        <p:spPr>
          <a:xfrm flipV="1">
            <a:off x="3752549" y="3129570"/>
            <a:ext cx="1031693" cy="640082"/>
          </a:xfrm>
          <a:prstGeom prst="bentConnector3">
            <a:avLst>
              <a:gd name="adj1" fmla="val 50000"/>
            </a:avLst>
          </a:prstGeom>
          <a:ln>
            <a:solidFill>
              <a:srgbClr val="034BA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Connecteur en angle 13">
            <a:extLst>
              <a:ext uri="{FF2B5EF4-FFF2-40B4-BE49-F238E27FC236}">
                <a16:creationId xmlns:a16="http://schemas.microsoft.com/office/drawing/2014/main" id="{1EB8D31F-B3E4-D54E-ACEC-74B3D22D38BE}"/>
              </a:ext>
            </a:extLst>
          </p:cNvPr>
          <p:cNvCxnSpPr>
            <a:cxnSpLocks/>
            <a:endCxn id="20" idx="2"/>
          </p:cNvCxnSpPr>
          <p:nvPr/>
        </p:nvCxnSpPr>
        <p:spPr>
          <a:xfrm>
            <a:off x="3752549" y="3769651"/>
            <a:ext cx="1031389" cy="639929"/>
          </a:xfrm>
          <a:prstGeom prst="bentConnector3">
            <a:avLst>
              <a:gd name="adj1" fmla="val 50000"/>
            </a:avLst>
          </a:prstGeom>
          <a:ln>
            <a:solidFill>
              <a:srgbClr val="034BA6"/>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674175A1-F260-0D4E-81DF-C8A0BFD41BA1}"/>
              </a:ext>
            </a:extLst>
          </p:cNvPr>
          <p:cNvSpPr txBox="1"/>
          <p:nvPr/>
        </p:nvSpPr>
        <p:spPr>
          <a:xfrm>
            <a:off x="6233256" y="1557780"/>
            <a:ext cx="5394604" cy="584775"/>
          </a:xfrm>
          <a:prstGeom prst="rect">
            <a:avLst/>
          </a:prstGeom>
          <a:noFill/>
        </p:spPr>
        <p:txBody>
          <a:bodyPr wrap="square" rtlCol="0" anchor="ctr">
            <a:noAutofit/>
          </a:bodyPr>
          <a:lstStyle>
            <a:defPPr>
              <a:defRPr lang="fr-FR"/>
            </a:defPPr>
            <a:lvl1pPr algn="r">
              <a:defRPr sz="1600" b="1">
                <a:solidFill>
                  <a:srgbClr val="034BA6"/>
                </a:solidFill>
                <a:highlight>
                  <a:srgbClr val="FFFF00"/>
                </a:highlight>
                <a:latin typeface="Futura Medium" panose="020B0602020204020303" pitchFamily="34" charset="-79"/>
                <a:cs typeface="Futura Medium" panose="020B0602020204020303" pitchFamily="34" charset="-79"/>
              </a:defRPr>
            </a:lvl1pPr>
          </a:lstStyle>
          <a:p>
            <a:pPr algn="ctr"/>
            <a:r>
              <a:rPr lang="fr-FR" spc="-50" dirty="0"/>
              <a:t>De plus en plus de consultations sont réalisées par les administrations</a:t>
            </a:r>
          </a:p>
        </p:txBody>
      </p:sp>
      <p:sp>
        <p:nvSpPr>
          <p:cNvPr id="16" name="ZoneTexte 15">
            <a:extLst>
              <a:ext uri="{FF2B5EF4-FFF2-40B4-BE49-F238E27FC236}">
                <a16:creationId xmlns:a16="http://schemas.microsoft.com/office/drawing/2014/main" id="{CCDB541E-A399-C74D-A2B0-8FE8CE7A38F1}"/>
              </a:ext>
            </a:extLst>
          </p:cNvPr>
          <p:cNvSpPr txBox="1"/>
          <p:nvPr/>
        </p:nvSpPr>
        <p:spPr>
          <a:xfrm>
            <a:off x="6233256" y="2837486"/>
            <a:ext cx="5394604" cy="584775"/>
          </a:xfrm>
          <a:prstGeom prst="rect">
            <a:avLst/>
          </a:prstGeom>
          <a:noFill/>
        </p:spPr>
        <p:txBody>
          <a:bodyPr wrap="square" rtlCol="0" anchor="ctr">
            <a:noAutofit/>
          </a:bodyPr>
          <a:lstStyle>
            <a:defPPr>
              <a:defRPr lang="fr-FR"/>
            </a:defPPr>
            <a:lvl1pPr algn="ctr">
              <a:defRPr sz="1600" b="1" spc="-50">
                <a:solidFill>
                  <a:srgbClr val="034BA6"/>
                </a:solidFill>
                <a:latin typeface="Futura Medium" panose="020B0602020204020303" pitchFamily="34" charset="-79"/>
                <a:cs typeface="Futura Medium" panose="020B0602020204020303" pitchFamily="34" charset="-79"/>
              </a:defRPr>
            </a:lvl1pPr>
          </a:lstStyle>
          <a:p>
            <a:r>
              <a:rPr lang="fr-FR" dirty="0">
                <a:highlight>
                  <a:srgbClr val="FFFF00"/>
                </a:highlight>
              </a:rPr>
              <a:t>Les administrations ne savent pas forcément quels outils utiliser pour respecter la loi notamment</a:t>
            </a:r>
          </a:p>
        </p:txBody>
      </p:sp>
      <p:sp>
        <p:nvSpPr>
          <p:cNvPr id="17" name="ZoneTexte 16">
            <a:extLst>
              <a:ext uri="{FF2B5EF4-FFF2-40B4-BE49-F238E27FC236}">
                <a16:creationId xmlns:a16="http://schemas.microsoft.com/office/drawing/2014/main" id="{1E085B75-2E01-2546-91D2-E34C30C8D3C5}"/>
              </a:ext>
            </a:extLst>
          </p:cNvPr>
          <p:cNvSpPr txBox="1"/>
          <p:nvPr/>
        </p:nvSpPr>
        <p:spPr>
          <a:xfrm>
            <a:off x="6233256" y="4117192"/>
            <a:ext cx="5394604" cy="584775"/>
          </a:xfrm>
          <a:prstGeom prst="rect">
            <a:avLst/>
          </a:prstGeom>
          <a:noFill/>
        </p:spPr>
        <p:txBody>
          <a:bodyPr wrap="square" rtlCol="0" anchor="ctr">
            <a:noAutofit/>
          </a:bodyPr>
          <a:lstStyle>
            <a:defPPr>
              <a:defRPr lang="fr-FR"/>
            </a:defPPr>
            <a:lvl1pPr algn="r">
              <a:defRPr sz="1600" b="1">
                <a:solidFill>
                  <a:srgbClr val="034BA6"/>
                </a:solidFill>
                <a:highlight>
                  <a:srgbClr val="FFFF00"/>
                </a:highlight>
                <a:latin typeface="Futura Medium" panose="020B0602020204020303" pitchFamily="34" charset="-79"/>
                <a:cs typeface="Futura Medium" panose="020B0602020204020303" pitchFamily="34" charset="-79"/>
              </a:defRPr>
            </a:lvl1pPr>
          </a:lstStyle>
          <a:p>
            <a:pPr algn="ctr"/>
            <a:r>
              <a:rPr lang="fr-FR" spc="-50" dirty="0"/>
              <a:t>Co construction d’une plateforme avec des entreprises</a:t>
            </a:r>
          </a:p>
        </p:txBody>
      </p:sp>
      <p:sp>
        <p:nvSpPr>
          <p:cNvPr id="18" name="ZoneTexte 17">
            <a:extLst>
              <a:ext uri="{FF2B5EF4-FFF2-40B4-BE49-F238E27FC236}">
                <a16:creationId xmlns:a16="http://schemas.microsoft.com/office/drawing/2014/main" id="{A557AF25-30CA-AD40-B6D9-E960D966AB34}"/>
              </a:ext>
            </a:extLst>
          </p:cNvPr>
          <p:cNvSpPr txBox="1"/>
          <p:nvPr/>
        </p:nvSpPr>
        <p:spPr>
          <a:xfrm>
            <a:off x="6233256" y="5419047"/>
            <a:ext cx="5394604" cy="584775"/>
          </a:xfrm>
          <a:prstGeom prst="rect">
            <a:avLst/>
          </a:prstGeom>
          <a:noFill/>
        </p:spPr>
        <p:txBody>
          <a:bodyPr wrap="square" rtlCol="0" anchor="ctr">
            <a:noAutofit/>
          </a:bodyPr>
          <a:lstStyle>
            <a:defPPr>
              <a:defRPr lang="fr-FR"/>
            </a:defPPr>
            <a:lvl1pPr algn="ctr">
              <a:defRPr sz="1600" b="1" spc="-50">
                <a:solidFill>
                  <a:srgbClr val="034BA6"/>
                </a:solidFill>
                <a:latin typeface="Futura Medium" panose="020B0602020204020303" pitchFamily="34" charset="-79"/>
                <a:cs typeface="Futura Medium" panose="020B0602020204020303" pitchFamily="34" charset="-79"/>
              </a:defRPr>
            </a:lvl1pPr>
          </a:lstStyle>
          <a:p>
            <a:r>
              <a:rPr lang="fr-FR" dirty="0">
                <a:highlight>
                  <a:srgbClr val="FFFF00"/>
                </a:highlight>
              </a:rPr>
              <a:t>Nécessité de respecter 25 critères, de proposer une base gratuite, en échange du référencement à l’UGAP</a:t>
            </a:r>
          </a:p>
        </p:txBody>
      </p:sp>
      <p:sp>
        <p:nvSpPr>
          <p:cNvPr id="29" name="Ellipse 28">
            <a:extLst>
              <a:ext uri="{FF2B5EF4-FFF2-40B4-BE49-F238E27FC236}">
                <a16:creationId xmlns:a16="http://schemas.microsoft.com/office/drawing/2014/main" id="{B14D5305-DCE1-BC43-8F33-9C737D2CBD17}"/>
              </a:ext>
            </a:extLst>
          </p:cNvPr>
          <p:cNvSpPr/>
          <p:nvPr/>
        </p:nvSpPr>
        <p:spPr>
          <a:xfrm>
            <a:off x="4783938" y="1461368"/>
            <a:ext cx="777600" cy="777600"/>
          </a:xfrm>
          <a:prstGeom prst="ellipse">
            <a:avLst/>
          </a:prstGeom>
          <a:solidFill>
            <a:schemeClr val="bg1"/>
          </a:solidFill>
          <a:ln>
            <a:solidFill>
              <a:srgbClr val="034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a:extLst>
              <a:ext uri="{FF2B5EF4-FFF2-40B4-BE49-F238E27FC236}">
                <a16:creationId xmlns:a16="http://schemas.microsoft.com/office/drawing/2014/main" id="{14DDAD63-B862-4A44-B186-3EC2B97BF1E2}"/>
              </a:ext>
            </a:extLst>
          </p:cNvPr>
          <p:cNvSpPr/>
          <p:nvPr/>
        </p:nvSpPr>
        <p:spPr>
          <a:xfrm>
            <a:off x="4783938" y="2740922"/>
            <a:ext cx="777600" cy="777600"/>
          </a:xfrm>
          <a:prstGeom prst="ellipse">
            <a:avLst/>
          </a:prstGeom>
          <a:solidFill>
            <a:schemeClr val="bg1"/>
          </a:solidFill>
          <a:ln>
            <a:solidFill>
              <a:srgbClr val="034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8AB09DD5-23AA-DC4B-8752-39E5B3F4ECE0}"/>
              </a:ext>
            </a:extLst>
          </p:cNvPr>
          <p:cNvSpPr/>
          <p:nvPr/>
        </p:nvSpPr>
        <p:spPr>
          <a:xfrm>
            <a:off x="567633" y="2175448"/>
            <a:ext cx="3188406" cy="3188404"/>
          </a:xfrm>
          <a:prstGeom prst="ellipse">
            <a:avLst/>
          </a:prstGeom>
          <a:solidFill>
            <a:schemeClr val="bg1"/>
          </a:solidFill>
          <a:ln>
            <a:solidFill>
              <a:srgbClr val="034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B91DDDDB-5011-0747-A7CE-075F6C2841FF}"/>
              </a:ext>
            </a:extLst>
          </p:cNvPr>
          <p:cNvSpPr/>
          <p:nvPr/>
        </p:nvSpPr>
        <p:spPr>
          <a:xfrm>
            <a:off x="4783938" y="5300332"/>
            <a:ext cx="777600" cy="777600"/>
          </a:xfrm>
          <a:prstGeom prst="ellipse">
            <a:avLst/>
          </a:prstGeom>
          <a:solidFill>
            <a:schemeClr val="bg1"/>
          </a:solidFill>
          <a:ln>
            <a:solidFill>
              <a:srgbClr val="034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ogner un rectangle avec un coin du même côté 9">
            <a:extLst>
              <a:ext uri="{FF2B5EF4-FFF2-40B4-BE49-F238E27FC236}">
                <a16:creationId xmlns:a16="http://schemas.microsoft.com/office/drawing/2014/main" id="{CAF97B1F-6A55-DC42-BD5C-40A99C3034E6}"/>
              </a:ext>
            </a:extLst>
          </p:cNvPr>
          <p:cNvSpPr/>
          <p:nvPr/>
        </p:nvSpPr>
        <p:spPr>
          <a:xfrm rot="4500000">
            <a:off x="4955154" y="1610774"/>
            <a:ext cx="435170" cy="478786"/>
          </a:xfrm>
          <a:custGeom>
            <a:avLst/>
            <a:gdLst/>
            <a:ahLst/>
            <a:cxnLst/>
            <a:rect l="l" t="t" r="r" b="b"/>
            <a:pathLst>
              <a:path w="1413508" h="1555180">
                <a:moveTo>
                  <a:pt x="753407" y="1287535"/>
                </a:moveTo>
                <a:lnTo>
                  <a:pt x="753407" y="781622"/>
                </a:lnTo>
                <a:lnTo>
                  <a:pt x="844717" y="781622"/>
                </a:lnTo>
                <a:lnTo>
                  <a:pt x="844717" y="1048125"/>
                </a:lnTo>
                <a:lnTo>
                  <a:pt x="1000694" y="1089720"/>
                </a:lnTo>
                <a:lnTo>
                  <a:pt x="1012616" y="1045014"/>
                </a:lnTo>
                <a:lnTo>
                  <a:pt x="1393089" y="1146477"/>
                </a:lnTo>
                <a:lnTo>
                  <a:pt x="1381168" y="1191182"/>
                </a:lnTo>
                <a:lnTo>
                  <a:pt x="1413508" y="1199807"/>
                </a:lnTo>
                <a:lnTo>
                  <a:pt x="1385257" y="1305746"/>
                </a:lnTo>
                <a:lnTo>
                  <a:pt x="1352916" y="1297122"/>
                </a:lnTo>
                <a:lnTo>
                  <a:pt x="1338036" y="1352923"/>
                </a:lnTo>
                <a:lnTo>
                  <a:pt x="957562" y="1251461"/>
                </a:lnTo>
                <a:lnTo>
                  <a:pt x="972443" y="1195659"/>
                </a:lnTo>
                <a:lnTo>
                  <a:pt x="844717" y="1161598"/>
                </a:lnTo>
                <a:lnTo>
                  <a:pt x="844717" y="1287535"/>
                </a:lnTo>
                <a:close/>
                <a:moveTo>
                  <a:pt x="753407" y="1411031"/>
                </a:moveTo>
                <a:lnTo>
                  <a:pt x="753407" y="1315496"/>
                </a:lnTo>
                <a:lnTo>
                  <a:pt x="810497" y="1315496"/>
                </a:lnTo>
                <a:lnTo>
                  <a:pt x="810497" y="1411031"/>
                </a:lnTo>
                <a:close/>
                <a:moveTo>
                  <a:pt x="509453" y="1555180"/>
                </a:moveTo>
                <a:lnTo>
                  <a:pt x="509453" y="1315496"/>
                </a:lnTo>
                <a:lnTo>
                  <a:pt x="527337" y="1315496"/>
                </a:lnTo>
                <a:lnTo>
                  <a:pt x="527337" y="1483496"/>
                </a:lnTo>
                <a:lnTo>
                  <a:pt x="559341" y="1483496"/>
                </a:lnTo>
                <a:lnTo>
                  <a:pt x="559341" y="1315496"/>
                </a:lnTo>
                <a:lnTo>
                  <a:pt x="592074" y="1315496"/>
                </a:lnTo>
                <a:lnTo>
                  <a:pt x="592074" y="1483496"/>
                </a:lnTo>
                <a:lnTo>
                  <a:pt x="624078" y="1483496"/>
                </a:lnTo>
                <a:lnTo>
                  <a:pt x="624078" y="1315496"/>
                </a:lnTo>
                <a:lnTo>
                  <a:pt x="656811" y="1315496"/>
                </a:lnTo>
                <a:lnTo>
                  <a:pt x="656811" y="1483496"/>
                </a:lnTo>
                <a:lnTo>
                  <a:pt x="688814" y="1483496"/>
                </a:lnTo>
                <a:lnTo>
                  <a:pt x="688814" y="1315496"/>
                </a:lnTo>
                <a:lnTo>
                  <a:pt x="729684" y="1315496"/>
                </a:lnTo>
                <a:lnTo>
                  <a:pt x="729684" y="1515232"/>
                </a:lnTo>
                <a:cubicBezTo>
                  <a:pt x="729684" y="1537295"/>
                  <a:pt x="712003" y="1555180"/>
                  <a:pt x="690193" y="1555180"/>
                </a:cubicBezTo>
                <a:close/>
                <a:moveTo>
                  <a:pt x="261170" y="1515232"/>
                </a:moveTo>
                <a:lnTo>
                  <a:pt x="261170" y="1315496"/>
                </a:lnTo>
                <a:lnTo>
                  <a:pt x="302513" y="1315496"/>
                </a:lnTo>
                <a:lnTo>
                  <a:pt x="302513" y="1483496"/>
                </a:lnTo>
                <a:lnTo>
                  <a:pt x="334886" y="1483496"/>
                </a:lnTo>
                <a:lnTo>
                  <a:pt x="334886" y="1315496"/>
                </a:lnTo>
                <a:lnTo>
                  <a:pt x="367998" y="1315496"/>
                </a:lnTo>
                <a:lnTo>
                  <a:pt x="367998" y="1483496"/>
                </a:lnTo>
                <a:lnTo>
                  <a:pt x="400372" y="1483496"/>
                </a:lnTo>
                <a:lnTo>
                  <a:pt x="400372" y="1315496"/>
                </a:lnTo>
                <a:lnTo>
                  <a:pt x="433484" y="1315496"/>
                </a:lnTo>
                <a:lnTo>
                  <a:pt x="433484" y="1483496"/>
                </a:lnTo>
                <a:lnTo>
                  <a:pt x="465858" y="1483496"/>
                </a:lnTo>
                <a:lnTo>
                  <a:pt x="465858" y="1315496"/>
                </a:lnTo>
                <a:lnTo>
                  <a:pt x="483949" y="1315496"/>
                </a:lnTo>
                <a:lnTo>
                  <a:pt x="483949" y="1555180"/>
                </a:lnTo>
                <a:lnTo>
                  <a:pt x="301118" y="1555180"/>
                </a:lnTo>
                <a:cubicBezTo>
                  <a:pt x="279055" y="1555180"/>
                  <a:pt x="261170" y="1537295"/>
                  <a:pt x="261170" y="1515232"/>
                </a:cubicBezTo>
                <a:close/>
                <a:moveTo>
                  <a:pt x="179421" y="1411031"/>
                </a:moveTo>
                <a:lnTo>
                  <a:pt x="179421" y="1315496"/>
                </a:lnTo>
                <a:lnTo>
                  <a:pt x="237172" y="1315496"/>
                </a:lnTo>
                <a:lnTo>
                  <a:pt x="237172" y="1411031"/>
                </a:lnTo>
                <a:close/>
                <a:moveTo>
                  <a:pt x="144805" y="1287535"/>
                </a:moveTo>
                <a:lnTo>
                  <a:pt x="144805" y="781622"/>
                </a:lnTo>
                <a:lnTo>
                  <a:pt x="237172" y="781622"/>
                </a:lnTo>
                <a:lnTo>
                  <a:pt x="237172" y="1287535"/>
                </a:lnTo>
                <a:close/>
                <a:moveTo>
                  <a:pt x="0" y="158879"/>
                </a:moveTo>
                <a:lnTo>
                  <a:pt x="0" y="103973"/>
                </a:lnTo>
                <a:lnTo>
                  <a:pt x="301764" y="103973"/>
                </a:lnTo>
                <a:lnTo>
                  <a:pt x="301764" y="62275"/>
                </a:lnTo>
                <a:lnTo>
                  <a:pt x="364039" y="0"/>
                </a:lnTo>
                <a:lnTo>
                  <a:pt x="613133" y="0"/>
                </a:lnTo>
                <a:lnTo>
                  <a:pt x="675408" y="62275"/>
                </a:lnTo>
                <a:lnTo>
                  <a:pt x="675408" y="103973"/>
                </a:lnTo>
                <a:lnTo>
                  <a:pt x="987866" y="103973"/>
                </a:lnTo>
                <a:lnTo>
                  <a:pt x="987866" y="158879"/>
                </a:lnTo>
                <a:cubicBezTo>
                  <a:pt x="918671" y="232789"/>
                  <a:pt x="852622" y="336457"/>
                  <a:pt x="801992" y="458413"/>
                </a:cubicBezTo>
                <a:cubicBezTo>
                  <a:pt x="763045" y="552226"/>
                  <a:pt x="738125" y="645053"/>
                  <a:pt x="727333" y="729234"/>
                </a:cubicBezTo>
                <a:lnTo>
                  <a:pt x="729683" y="729234"/>
                </a:lnTo>
                <a:lnTo>
                  <a:pt x="729683" y="1287535"/>
                </a:lnTo>
                <a:lnTo>
                  <a:pt x="688814" y="1287535"/>
                </a:lnTo>
                <a:lnTo>
                  <a:pt x="688814" y="977584"/>
                </a:lnTo>
                <a:lnTo>
                  <a:pt x="656811" y="977584"/>
                </a:lnTo>
                <a:lnTo>
                  <a:pt x="656811" y="1287535"/>
                </a:lnTo>
                <a:lnTo>
                  <a:pt x="624078" y="1287535"/>
                </a:lnTo>
                <a:lnTo>
                  <a:pt x="624078" y="977584"/>
                </a:lnTo>
                <a:lnTo>
                  <a:pt x="592074" y="977584"/>
                </a:lnTo>
                <a:lnTo>
                  <a:pt x="592074" y="1287535"/>
                </a:lnTo>
                <a:lnTo>
                  <a:pt x="559341" y="1287535"/>
                </a:lnTo>
                <a:lnTo>
                  <a:pt x="559341" y="977584"/>
                </a:lnTo>
                <a:lnTo>
                  <a:pt x="527337" y="977584"/>
                </a:lnTo>
                <a:lnTo>
                  <a:pt x="527337" y="1287535"/>
                </a:lnTo>
                <a:lnTo>
                  <a:pt x="509453" y="1287535"/>
                </a:lnTo>
                <a:lnTo>
                  <a:pt x="509453" y="948842"/>
                </a:lnTo>
                <a:lnTo>
                  <a:pt x="483949" y="948842"/>
                </a:lnTo>
                <a:lnTo>
                  <a:pt x="483949" y="1287535"/>
                </a:lnTo>
                <a:lnTo>
                  <a:pt x="465858" y="1287535"/>
                </a:lnTo>
                <a:lnTo>
                  <a:pt x="465858" y="977584"/>
                </a:lnTo>
                <a:lnTo>
                  <a:pt x="433484" y="977584"/>
                </a:lnTo>
                <a:lnTo>
                  <a:pt x="433484" y="1287535"/>
                </a:lnTo>
                <a:lnTo>
                  <a:pt x="400372" y="1287535"/>
                </a:lnTo>
                <a:lnTo>
                  <a:pt x="400372" y="977584"/>
                </a:lnTo>
                <a:lnTo>
                  <a:pt x="367998" y="977584"/>
                </a:lnTo>
                <a:lnTo>
                  <a:pt x="367998" y="1287535"/>
                </a:lnTo>
                <a:lnTo>
                  <a:pt x="334886" y="1287535"/>
                </a:lnTo>
                <a:lnTo>
                  <a:pt x="334886" y="977584"/>
                </a:lnTo>
                <a:lnTo>
                  <a:pt x="302513" y="977584"/>
                </a:lnTo>
                <a:lnTo>
                  <a:pt x="302513" y="1287535"/>
                </a:lnTo>
                <a:lnTo>
                  <a:pt x="261170" y="1287535"/>
                </a:lnTo>
                <a:lnTo>
                  <a:pt x="261170" y="729234"/>
                </a:lnTo>
                <a:lnTo>
                  <a:pt x="263548" y="729234"/>
                </a:lnTo>
                <a:cubicBezTo>
                  <a:pt x="252631" y="645053"/>
                  <a:pt x="227422" y="552226"/>
                  <a:pt x="188025" y="458413"/>
                </a:cubicBezTo>
                <a:cubicBezTo>
                  <a:pt x="136809" y="336457"/>
                  <a:pt x="69996" y="232789"/>
                  <a:pt x="0" y="158879"/>
                </a:cubicBezTo>
                <a:close/>
              </a:path>
            </a:pathLst>
          </a:custGeom>
          <a:solidFill>
            <a:schemeClr val="bg2"/>
          </a:solidFill>
          <a:ln w="3175">
            <a:solidFill>
              <a:srgbClr val="034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113">
            <a:extLst>
              <a:ext uri="{FF2B5EF4-FFF2-40B4-BE49-F238E27FC236}">
                <a16:creationId xmlns:a16="http://schemas.microsoft.com/office/drawing/2014/main" id="{973A5B32-84B9-B545-B78E-E47FED7AF331}"/>
              </a:ext>
            </a:extLst>
          </p:cNvPr>
          <p:cNvSpPr/>
          <p:nvPr/>
        </p:nvSpPr>
        <p:spPr>
          <a:xfrm>
            <a:off x="4948885" y="2899389"/>
            <a:ext cx="447705" cy="460362"/>
          </a:xfrm>
          <a:custGeom>
            <a:avLst/>
            <a:gdLst/>
            <a:ahLst/>
            <a:cxnLst/>
            <a:rect l="l" t="t" r="r" b="b"/>
            <a:pathLst>
              <a:path w="2303761" h="2368900">
                <a:moveTo>
                  <a:pt x="213619" y="2009574"/>
                </a:moveTo>
                <a:cubicBezTo>
                  <a:pt x="141512" y="2009574"/>
                  <a:pt x="83058" y="2068028"/>
                  <a:pt x="83058" y="2140135"/>
                </a:cubicBezTo>
                <a:cubicBezTo>
                  <a:pt x="83058" y="2212242"/>
                  <a:pt x="141512" y="2270696"/>
                  <a:pt x="213619" y="2270696"/>
                </a:cubicBezTo>
                <a:cubicBezTo>
                  <a:pt x="285726" y="2270696"/>
                  <a:pt x="344180" y="2212242"/>
                  <a:pt x="344180" y="2140135"/>
                </a:cubicBezTo>
                <a:cubicBezTo>
                  <a:pt x="344180" y="2068028"/>
                  <a:pt x="285726" y="2009574"/>
                  <a:pt x="213619" y="2009574"/>
                </a:cubicBezTo>
                <a:close/>
                <a:moveTo>
                  <a:pt x="1775958" y="0"/>
                </a:moveTo>
                <a:cubicBezTo>
                  <a:pt x="1811300" y="0"/>
                  <a:pt x="1845771" y="3730"/>
                  <a:pt x="1878918" y="11194"/>
                </a:cubicBezTo>
                <a:lnTo>
                  <a:pt x="1654526" y="380505"/>
                </a:lnTo>
                <a:lnTo>
                  <a:pt x="1854551" y="590055"/>
                </a:lnTo>
                <a:lnTo>
                  <a:pt x="2215018" y="274646"/>
                </a:lnTo>
                <a:cubicBezTo>
                  <a:pt x="2249273" y="339423"/>
                  <a:pt x="2267538" y="413369"/>
                  <a:pt x="2267538" y="491580"/>
                </a:cubicBezTo>
                <a:cubicBezTo>
                  <a:pt x="2267538" y="763072"/>
                  <a:pt x="2047450" y="983160"/>
                  <a:pt x="1775958" y="983160"/>
                </a:cubicBezTo>
                <a:cubicBezTo>
                  <a:pt x="1699101" y="983160"/>
                  <a:pt x="1626363" y="965522"/>
                  <a:pt x="1562359" y="932450"/>
                </a:cubicBezTo>
                <a:lnTo>
                  <a:pt x="1344469" y="1184002"/>
                </a:lnTo>
                <a:cubicBezTo>
                  <a:pt x="1371656" y="1163558"/>
                  <a:pt x="1391103" y="1153753"/>
                  <a:pt x="1396043" y="1158873"/>
                </a:cubicBezTo>
                <a:lnTo>
                  <a:pt x="1393708" y="1170082"/>
                </a:lnTo>
                <a:lnTo>
                  <a:pt x="1405342" y="1158972"/>
                </a:lnTo>
                <a:lnTo>
                  <a:pt x="2300490" y="2096362"/>
                </a:lnTo>
                <a:lnTo>
                  <a:pt x="2288636" y="2107681"/>
                </a:lnTo>
                <a:lnTo>
                  <a:pt x="2302555" y="2105298"/>
                </a:lnTo>
                <a:cubicBezTo>
                  <a:pt x="2312514" y="2115620"/>
                  <a:pt x="2259737" y="2182697"/>
                  <a:pt x="2184674" y="2255118"/>
                </a:cubicBezTo>
                <a:cubicBezTo>
                  <a:pt x="2109611" y="2327539"/>
                  <a:pt x="2040689" y="2377880"/>
                  <a:pt x="2030730" y="2367559"/>
                </a:cubicBezTo>
                <a:lnTo>
                  <a:pt x="2034265" y="2350590"/>
                </a:lnTo>
                <a:lnTo>
                  <a:pt x="2023231" y="2361127"/>
                </a:lnTo>
                <a:lnTo>
                  <a:pt x="1132662" y="1428533"/>
                </a:lnTo>
                <a:lnTo>
                  <a:pt x="382553" y="2294527"/>
                </a:lnTo>
                <a:cubicBezTo>
                  <a:pt x="380689" y="2292767"/>
                  <a:pt x="383849" y="2291008"/>
                  <a:pt x="381985" y="2289248"/>
                </a:cubicBezTo>
                <a:cubicBezTo>
                  <a:pt x="341954" y="2325093"/>
                  <a:pt x="288428" y="2346472"/>
                  <a:pt x="229767" y="2346472"/>
                </a:cubicBezTo>
                <a:cubicBezTo>
                  <a:pt x="102870" y="2346472"/>
                  <a:pt x="0" y="2246423"/>
                  <a:pt x="0" y="2123006"/>
                </a:cubicBezTo>
                <a:cubicBezTo>
                  <a:pt x="0" y="2068341"/>
                  <a:pt x="20182" y="2018260"/>
                  <a:pt x="54478" y="1980103"/>
                </a:cubicBezTo>
                <a:lnTo>
                  <a:pt x="53405" y="1979090"/>
                </a:lnTo>
                <a:lnTo>
                  <a:pt x="64237" y="1968599"/>
                </a:lnTo>
                <a:cubicBezTo>
                  <a:pt x="66214" y="1966021"/>
                  <a:pt x="68527" y="1963773"/>
                  <a:pt x="71175" y="1961880"/>
                </a:cubicBezTo>
                <a:lnTo>
                  <a:pt x="986541" y="1075402"/>
                </a:lnTo>
                <a:lnTo>
                  <a:pt x="381198" y="441493"/>
                </a:lnTo>
                <a:lnTo>
                  <a:pt x="375223" y="446350"/>
                </a:lnTo>
                <a:lnTo>
                  <a:pt x="260337" y="360232"/>
                </a:lnTo>
                <a:lnTo>
                  <a:pt x="258387" y="361977"/>
                </a:lnTo>
                <a:lnTo>
                  <a:pt x="254441" y="355812"/>
                </a:lnTo>
                <a:lnTo>
                  <a:pt x="246226" y="349653"/>
                </a:lnTo>
                <a:lnTo>
                  <a:pt x="249037" y="347369"/>
                </a:lnTo>
                <a:lnTo>
                  <a:pt x="97246" y="110188"/>
                </a:lnTo>
                <a:lnTo>
                  <a:pt x="168469" y="46471"/>
                </a:lnTo>
                <a:lnTo>
                  <a:pt x="394314" y="229269"/>
                </a:lnTo>
                <a:lnTo>
                  <a:pt x="394532" y="229091"/>
                </a:lnTo>
                <a:lnTo>
                  <a:pt x="394798" y="229660"/>
                </a:lnTo>
                <a:lnTo>
                  <a:pt x="400832" y="234544"/>
                </a:lnTo>
                <a:lnTo>
                  <a:pt x="398189" y="236909"/>
                </a:lnTo>
                <a:lnTo>
                  <a:pt x="462848" y="375117"/>
                </a:lnTo>
                <a:lnTo>
                  <a:pt x="459782" y="377609"/>
                </a:lnTo>
                <a:lnTo>
                  <a:pt x="1059062" y="1005169"/>
                </a:lnTo>
                <a:lnTo>
                  <a:pt x="1346713" y="726595"/>
                </a:lnTo>
                <a:cubicBezTo>
                  <a:pt x="1306245" y="657624"/>
                  <a:pt x="1284378" y="577155"/>
                  <a:pt x="1284378" y="491580"/>
                </a:cubicBezTo>
                <a:cubicBezTo>
                  <a:pt x="1284378" y="220088"/>
                  <a:pt x="1504466" y="0"/>
                  <a:pt x="1775958" y="0"/>
                </a:cubicBezTo>
                <a:close/>
              </a:path>
            </a:pathLst>
          </a:custGeom>
          <a:solidFill>
            <a:schemeClr val="bg2"/>
          </a:solidFill>
          <a:ln w="3175">
            <a:solidFill>
              <a:srgbClr val="034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ln>
                  <a:solidFill>
                    <a:srgbClr val="D60258"/>
                  </a:solidFill>
                </a:ln>
                <a:solidFill>
                  <a:schemeClr val="bg2"/>
                </a:solidFill>
                <a:latin typeface="Futura Medium" panose="020B0602020204020303" pitchFamily="34" charset="-79"/>
                <a:cs typeface="Futura Medium" panose="020B0602020204020303" pitchFamily="34" charset="-79"/>
              </a:rPr>
              <a:t>?</a:t>
            </a:r>
          </a:p>
        </p:txBody>
      </p:sp>
      <p:grpSp>
        <p:nvGrpSpPr>
          <p:cNvPr id="3" name="Groupe 2">
            <a:extLst>
              <a:ext uri="{FF2B5EF4-FFF2-40B4-BE49-F238E27FC236}">
                <a16:creationId xmlns:a16="http://schemas.microsoft.com/office/drawing/2014/main" id="{F5C76DE0-8015-C34B-AB1D-E24817F9AE61}"/>
              </a:ext>
            </a:extLst>
          </p:cNvPr>
          <p:cNvGrpSpPr/>
          <p:nvPr/>
        </p:nvGrpSpPr>
        <p:grpSpPr>
          <a:xfrm>
            <a:off x="4783938" y="4020780"/>
            <a:ext cx="777600" cy="777600"/>
            <a:chOff x="4783938" y="4020780"/>
            <a:chExt cx="777600" cy="777600"/>
          </a:xfrm>
        </p:grpSpPr>
        <p:sp>
          <p:nvSpPr>
            <p:cNvPr id="20" name="Ellipse 19">
              <a:extLst>
                <a:ext uri="{FF2B5EF4-FFF2-40B4-BE49-F238E27FC236}">
                  <a16:creationId xmlns:a16="http://schemas.microsoft.com/office/drawing/2014/main" id="{D8FED2DE-CE44-F743-9B93-DB99CEC60509}"/>
                </a:ext>
              </a:extLst>
            </p:cNvPr>
            <p:cNvSpPr/>
            <p:nvPr/>
          </p:nvSpPr>
          <p:spPr>
            <a:xfrm>
              <a:off x="4783938" y="4020780"/>
              <a:ext cx="777600" cy="777600"/>
            </a:xfrm>
            <a:prstGeom prst="ellipse">
              <a:avLst/>
            </a:prstGeom>
            <a:solidFill>
              <a:schemeClr val="bg1"/>
            </a:solidFill>
            <a:ln>
              <a:solidFill>
                <a:srgbClr val="034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11">
              <a:extLst>
                <a:ext uri="{FF2B5EF4-FFF2-40B4-BE49-F238E27FC236}">
                  <a16:creationId xmlns:a16="http://schemas.microsoft.com/office/drawing/2014/main" id="{FEBD2543-BF01-E249-B37C-7852A566BA3C}"/>
                </a:ext>
              </a:extLst>
            </p:cNvPr>
            <p:cNvSpPr/>
            <p:nvPr/>
          </p:nvSpPr>
          <p:spPr>
            <a:xfrm rot="6300000">
              <a:off x="4909541" y="4243242"/>
              <a:ext cx="592496" cy="332676"/>
            </a:xfrm>
            <a:custGeom>
              <a:avLst/>
              <a:gdLst/>
              <a:ahLst/>
              <a:cxnLst/>
              <a:rect l="l" t="t" r="r" b="b"/>
              <a:pathLst>
                <a:path w="6029484" h="3385449">
                  <a:moveTo>
                    <a:pt x="1621162" y="2378057"/>
                  </a:moveTo>
                  <a:lnTo>
                    <a:pt x="2373798" y="2378057"/>
                  </a:lnTo>
                  <a:cubicBezTo>
                    <a:pt x="2393876" y="2409466"/>
                    <a:pt x="2417728" y="2426722"/>
                    <a:pt x="2443059" y="2426722"/>
                  </a:cubicBezTo>
                  <a:cubicBezTo>
                    <a:pt x="2468389" y="2426722"/>
                    <a:pt x="2492241" y="2409465"/>
                    <a:pt x="2512319" y="2378057"/>
                  </a:cubicBezTo>
                  <a:lnTo>
                    <a:pt x="2904602" y="2378057"/>
                  </a:lnTo>
                  <a:lnTo>
                    <a:pt x="2837210" y="2126547"/>
                  </a:lnTo>
                  <a:cubicBezTo>
                    <a:pt x="2676303" y="2168624"/>
                    <a:pt x="2546214" y="2188077"/>
                    <a:pt x="2541519" y="2170555"/>
                  </a:cubicBezTo>
                  <a:lnTo>
                    <a:pt x="2523606" y="2103705"/>
                  </a:lnTo>
                  <a:cubicBezTo>
                    <a:pt x="2518912" y="2086183"/>
                    <a:pt x="2641298" y="2037985"/>
                    <a:pt x="2801687" y="1993971"/>
                  </a:cubicBezTo>
                  <a:lnTo>
                    <a:pt x="2732654" y="1736337"/>
                  </a:lnTo>
                  <a:lnTo>
                    <a:pt x="2392927" y="1932479"/>
                  </a:lnTo>
                  <a:cubicBezTo>
                    <a:pt x="2359835" y="1915317"/>
                    <a:pt x="2330550" y="1912298"/>
                    <a:pt x="2308613" y="1924963"/>
                  </a:cubicBezTo>
                  <a:cubicBezTo>
                    <a:pt x="2286676" y="1937629"/>
                    <a:pt x="2274648" y="1964499"/>
                    <a:pt x="2272964" y="2001739"/>
                  </a:cubicBezTo>
                  <a:close/>
                  <a:moveTo>
                    <a:pt x="730141" y="2562604"/>
                  </a:moveTo>
                  <a:lnTo>
                    <a:pt x="1459055" y="2367292"/>
                  </a:lnTo>
                  <a:lnTo>
                    <a:pt x="1454673" y="2359075"/>
                  </a:lnTo>
                  <a:lnTo>
                    <a:pt x="1436861" y="2337056"/>
                  </a:lnTo>
                  <a:cubicBezTo>
                    <a:pt x="1430481" y="2326005"/>
                    <a:pt x="1425587" y="2314602"/>
                    <a:pt x="1423657" y="2302711"/>
                  </a:cubicBezTo>
                  <a:cubicBezTo>
                    <a:pt x="1335702" y="2171865"/>
                    <a:pt x="1171011" y="2105537"/>
                    <a:pt x="1009864" y="2148716"/>
                  </a:cubicBezTo>
                  <a:cubicBezTo>
                    <a:pt x="823885" y="2198549"/>
                    <a:pt x="706746" y="2377056"/>
                    <a:pt x="730141" y="2562604"/>
                  </a:cubicBezTo>
                  <a:close/>
                  <a:moveTo>
                    <a:pt x="758882" y="2669868"/>
                  </a:moveTo>
                  <a:cubicBezTo>
                    <a:pt x="831396" y="2842254"/>
                    <a:pt x="1022094" y="2938276"/>
                    <a:pt x="1208073" y="2888443"/>
                  </a:cubicBezTo>
                  <a:cubicBezTo>
                    <a:pt x="1368299" y="2845511"/>
                    <a:pt x="1477430" y="2707072"/>
                    <a:pt x="1489149" y="2550663"/>
                  </a:cubicBezTo>
                  <a:cubicBezTo>
                    <a:pt x="1484324" y="2536826"/>
                    <a:pt x="1482053" y="2521610"/>
                    <a:pt x="1482053" y="2505716"/>
                  </a:cubicBezTo>
                  <a:lnTo>
                    <a:pt x="1486936" y="2474786"/>
                  </a:lnTo>
                  <a:close/>
                  <a:moveTo>
                    <a:pt x="74548" y="2944848"/>
                  </a:moveTo>
                  <a:lnTo>
                    <a:pt x="0" y="2666631"/>
                  </a:lnTo>
                  <a:lnTo>
                    <a:pt x="486880" y="2536172"/>
                  </a:lnTo>
                  <a:lnTo>
                    <a:pt x="509784" y="2621648"/>
                  </a:lnTo>
                  <a:lnTo>
                    <a:pt x="654299" y="2582925"/>
                  </a:lnTo>
                  <a:cubicBezTo>
                    <a:pt x="619506" y="2355376"/>
                    <a:pt x="761627" y="2133944"/>
                    <a:pt x="989542" y="2072875"/>
                  </a:cubicBezTo>
                  <a:cubicBezTo>
                    <a:pt x="1156559" y="2028122"/>
                    <a:pt x="1326735" y="2080984"/>
                    <a:pt x="1437621" y="2198054"/>
                  </a:cubicBezTo>
                  <a:lnTo>
                    <a:pt x="1459480" y="2176590"/>
                  </a:lnTo>
                  <a:lnTo>
                    <a:pt x="2151400" y="1777110"/>
                  </a:lnTo>
                  <a:cubicBezTo>
                    <a:pt x="2179894" y="1789263"/>
                    <a:pt x="2205025" y="1790322"/>
                    <a:pt x="2224415" y="1779127"/>
                  </a:cubicBezTo>
                  <a:cubicBezTo>
                    <a:pt x="2243805" y="1767932"/>
                    <a:pt x="2255453" y="1745639"/>
                    <a:pt x="2259176" y="1714886"/>
                  </a:cubicBezTo>
                  <a:lnTo>
                    <a:pt x="2664242" y="1481020"/>
                  </a:lnTo>
                  <a:lnTo>
                    <a:pt x="2568203" y="1122597"/>
                  </a:lnTo>
                  <a:lnTo>
                    <a:pt x="2525014" y="1134170"/>
                  </a:lnTo>
                  <a:lnTo>
                    <a:pt x="2424277" y="758213"/>
                  </a:lnTo>
                  <a:lnTo>
                    <a:pt x="2562872" y="721076"/>
                  </a:lnTo>
                  <a:lnTo>
                    <a:pt x="2663609" y="1097033"/>
                  </a:lnTo>
                  <a:lnTo>
                    <a:pt x="2612364" y="1110764"/>
                  </a:lnTo>
                  <a:lnTo>
                    <a:pt x="2705232" y="1457354"/>
                  </a:lnTo>
                  <a:lnTo>
                    <a:pt x="4397136" y="480534"/>
                  </a:lnTo>
                  <a:lnTo>
                    <a:pt x="4397134" y="480530"/>
                  </a:lnTo>
                  <a:lnTo>
                    <a:pt x="4844138" y="222452"/>
                  </a:lnTo>
                  <a:lnTo>
                    <a:pt x="4853235" y="238209"/>
                  </a:lnTo>
                  <a:lnTo>
                    <a:pt x="5338482" y="0"/>
                  </a:lnTo>
                  <a:lnTo>
                    <a:pt x="4889564" y="301133"/>
                  </a:lnTo>
                  <a:lnTo>
                    <a:pt x="4914353" y="344067"/>
                  </a:lnTo>
                  <a:lnTo>
                    <a:pt x="4895772" y="354795"/>
                  </a:lnTo>
                  <a:lnTo>
                    <a:pt x="4727401" y="576482"/>
                  </a:lnTo>
                  <a:lnTo>
                    <a:pt x="4730946" y="582622"/>
                  </a:lnTo>
                  <a:lnTo>
                    <a:pt x="4558162" y="682379"/>
                  </a:lnTo>
                  <a:cubicBezTo>
                    <a:pt x="4516015" y="680570"/>
                    <a:pt x="4472355" y="682075"/>
                    <a:pt x="4427931" y="686243"/>
                  </a:cubicBezTo>
                  <a:cubicBezTo>
                    <a:pt x="4172655" y="710197"/>
                    <a:pt x="3988830" y="813056"/>
                    <a:pt x="4017345" y="915987"/>
                  </a:cubicBezTo>
                  <a:cubicBezTo>
                    <a:pt x="4023047" y="936569"/>
                    <a:pt x="4036808" y="955596"/>
                    <a:pt x="4057998" y="971149"/>
                  </a:cubicBezTo>
                  <a:lnTo>
                    <a:pt x="2773644" y="1712671"/>
                  </a:lnTo>
                  <a:lnTo>
                    <a:pt x="2845801" y="1981965"/>
                  </a:lnTo>
                  <a:cubicBezTo>
                    <a:pt x="3010442" y="1938561"/>
                    <a:pt x="3144823" y="1918158"/>
                    <a:pt x="3149596" y="1935971"/>
                  </a:cubicBezTo>
                  <a:lnTo>
                    <a:pt x="3167509" y="2002822"/>
                  </a:lnTo>
                  <a:cubicBezTo>
                    <a:pt x="3172282" y="2020635"/>
                    <a:pt x="3045703" y="2070156"/>
                    <a:pt x="2881418" y="2114888"/>
                  </a:cubicBezTo>
                  <a:lnTo>
                    <a:pt x="2951934" y="2378057"/>
                  </a:lnTo>
                  <a:lnTo>
                    <a:pt x="4434978" y="2378057"/>
                  </a:lnTo>
                  <a:cubicBezTo>
                    <a:pt x="4424404" y="2402122"/>
                    <a:pt x="4421999" y="2425481"/>
                    <a:pt x="4427353" y="2446156"/>
                  </a:cubicBezTo>
                  <a:cubicBezTo>
                    <a:pt x="4454123" y="2549554"/>
                    <a:pt x="4664750" y="2546720"/>
                    <a:pt x="4897802" y="2439827"/>
                  </a:cubicBezTo>
                  <a:cubicBezTo>
                    <a:pt x="4938359" y="2421225"/>
                    <a:pt x="4976922" y="2400698"/>
                    <a:pt x="5012517" y="2378057"/>
                  </a:cubicBezTo>
                  <a:lnTo>
                    <a:pt x="5212031" y="2378057"/>
                  </a:lnTo>
                  <a:lnTo>
                    <a:pt x="5212031" y="2385148"/>
                  </a:lnTo>
                  <a:lnTo>
                    <a:pt x="5468689" y="2492949"/>
                  </a:lnTo>
                  <a:lnTo>
                    <a:pt x="5490144" y="2492949"/>
                  </a:lnTo>
                  <a:lnTo>
                    <a:pt x="5490143" y="2542525"/>
                  </a:lnTo>
                  <a:lnTo>
                    <a:pt x="6029484" y="2578856"/>
                  </a:lnTo>
                  <a:lnTo>
                    <a:pt x="5490143" y="2615184"/>
                  </a:lnTo>
                  <a:lnTo>
                    <a:pt x="5490143" y="2633378"/>
                  </a:lnTo>
                  <a:lnTo>
                    <a:pt x="4973988" y="2633378"/>
                  </a:lnTo>
                  <a:lnTo>
                    <a:pt x="4973988" y="2633374"/>
                  </a:lnTo>
                  <a:lnTo>
                    <a:pt x="3020346" y="2633374"/>
                  </a:lnTo>
                  <a:lnTo>
                    <a:pt x="3114855" y="2986087"/>
                  </a:lnTo>
                  <a:lnTo>
                    <a:pt x="3166100" y="2972356"/>
                  </a:lnTo>
                  <a:lnTo>
                    <a:pt x="3266838" y="3348313"/>
                  </a:lnTo>
                  <a:lnTo>
                    <a:pt x="3128243" y="3385449"/>
                  </a:lnTo>
                  <a:lnTo>
                    <a:pt x="3027506" y="3009492"/>
                  </a:lnTo>
                  <a:lnTo>
                    <a:pt x="3070694" y="2997920"/>
                  </a:lnTo>
                  <a:lnTo>
                    <a:pt x="2973014" y="2633374"/>
                  </a:lnTo>
                  <a:lnTo>
                    <a:pt x="2505284" y="2633374"/>
                  </a:lnTo>
                  <a:cubicBezTo>
                    <a:pt x="2486683" y="2608602"/>
                    <a:pt x="2465449" y="2595119"/>
                    <a:pt x="2443059" y="2595119"/>
                  </a:cubicBezTo>
                  <a:cubicBezTo>
                    <a:pt x="2420670" y="2595119"/>
                    <a:pt x="2399435" y="2608602"/>
                    <a:pt x="2380835" y="2633374"/>
                  </a:cubicBezTo>
                  <a:lnTo>
                    <a:pt x="1581875" y="2633374"/>
                  </a:lnTo>
                  <a:lnTo>
                    <a:pt x="1555058" y="2628189"/>
                  </a:lnTo>
                  <a:cubicBezTo>
                    <a:pt x="1518183" y="2786683"/>
                    <a:pt x="1396674" y="2919195"/>
                    <a:pt x="1228395" y="2964285"/>
                  </a:cubicBezTo>
                  <a:cubicBezTo>
                    <a:pt x="1000480" y="3025355"/>
                    <a:pt x="766683" y="2904649"/>
                    <a:pt x="683040" y="2690190"/>
                  </a:cubicBezTo>
                  <a:lnTo>
                    <a:pt x="538525" y="2728912"/>
                  </a:lnTo>
                  <a:lnTo>
                    <a:pt x="561428" y="2814389"/>
                  </a:lnTo>
                  <a:close/>
                </a:path>
              </a:pathLst>
            </a:custGeom>
            <a:solidFill>
              <a:schemeClr val="bg2"/>
            </a:solidFill>
            <a:ln w="3175">
              <a:solidFill>
                <a:srgbClr val="034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6" name="Triangle isocèle 437">
            <a:extLst>
              <a:ext uri="{FF2B5EF4-FFF2-40B4-BE49-F238E27FC236}">
                <a16:creationId xmlns:a16="http://schemas.microsoft.com/office/drawing/2014/main" id="{AEC46303-EE7A-F941-8497-C33229FE39E9}"/>
              </a:ext>
            </a:extLst>
          </p:cNvPr>
          <p:cNvSpPr/>
          <p:nvPr/>
        </p:nvSpPr>
        <p:spPr>
          <a:xfrm flipH="1">
            <a:off x="4978857" y="5497427"/>
            <a:ext cx="387759" cy="428014"/>
          </a:xfrm>
          <a:custGeom>
            <a:avLst/>
            <a:gdLst/>
            <a:ahLst/>
            <a:cxnLst/>
            <a:rect l="l" t="t" r="r" b="b"/>
            <a:pathLst>
              <a:path w="913298" h="1008111">
                <a:moveTo>
                  <a:pt x="619266" y="750256"/>
                </a:moveTo>
                <a:lnTo>
                  <a:pt x="619266" y="943436"/>
                </a:lnTo>
                <a:lnTo>
                  <a:pt x="397670" y="943436"/>
                </a:lnTo>
                <a:lnTo>
                  <a:pt x="397670" y="750256"/>
                </a:lnTo>
                <a:close/>
                <a:moveTo>
                  <a:pt x="874913" y="750256"/>
                </a:moveTo>
                <a:lnTo>
                  <a:pt x="874913" y="943436"/>
                </a:lnTo>
                <a:lnTo>
                  <a:pt x="653317" y="943436"/>
                </a:lnTo>
                <a:lnTo>
                  <a:pt x="653317" y="750256"/>
                </a:lnTo>
                <a:close/>
                <a:moveTo>
                  <a:pt x="292240" y="557076"/>
                </a:moveTo>
                <a:lnTo>
                  <a:pt x="292240" y="750256"/>
                </a:lnTo>
                <a:lnTo>
                  <a:pt x="70644" y="750256"/>
                </a:lnTo>
                <a:lnTo>
                  <a:pt x="70644" y="557076"/>
                </a:lnTo>
                <a:close/>
                <a:moveTo>
                  <a:pt x="619266" y="535240"/>
                </a:moveTo>
                <a:lnTo>
                  <a:pt x="619266" y="728420"/>
                </a:lnTo>
                <a:lnTo>
                  <a:pt x="397670" y="728420"/>
                </a:lnTo>
                <a:lnTo>
                  <a:pt x="397670" y="535240"/>
                </a:lnTo>
                <a:close/>
                <a:moveTo>
                  <a:pt x="874913" y="535240"/>
                </a:moveTo>
                <a:lnTo>
                  <a:pt x="874913" y="728420"/>
                </a:lnTo>
                <a:lnTo>
                  <a:pt x="653317" y="728420"/>
                </a:lnTo>
                <a:lnTo>
                  <a:pt x="653317" y="535240"/>
                </a:lnTo>
                <a:close/>
                <a:moveTo>
                  <a:pt x="619266" y="322022"/>
                </a:moveTo>
                <a:lnTo>
                  <a:pt x="619266" y="515202"/>
                </a:lnTo>
                <a:lnTo>
                  <a:pt x="397670" y="515202"/>
                </a:lnTo>
                <a:lnTo>
                  <a:pt x="397670" y="322022"/>
                </a:lnTo>
                <a:close/>
                <a:moveTo>
                  <a:pt x="874913" y="321904"/>
                </a:moveTo>
                <a:lnTo>
                  <a:pt x="874913" y="515084"/>
                </a:lnTo>
                <a:lnTo>
                  <a:pt x="653317" y="515084"/>
                </a:lnTo>
                <a:close/>
                <a:moveTo>
                  <a:pt x="619266" y="107006"/>
                </a:moveTo>
                <a:lnTo>
                  <a:pt x="619266" y="300186"/>
                </a:lnTo>
                <a:lnTo>
                  <a:pt x="397670" y="300186"/>
                </a:lnTo>
                <a:lnTo>
                  <a:pt x="397670" y="107006"/>
                </a:lnTo>
                <a:close/>
                <a:moveTo>
                  <a:pt x="647229" y="0"/>
                </a:moveTo>
                <a:lnTo>
                  <a:pt x="370845" y="0"/>
                </a:lnTo>
                <a:lnTo>
                  <a:pt x="370845" y="517873"/>
                </a:lnTo>
                <a:lnTo>
                  <a:pt x="370318" y="517873"/>
                </a:lnTo>
                <a:lnTo>
                  <a:pt x="370318" y="514848"/>
                </a:lnTo>
                <a:lnTo>
                  <a:pt x="0" y="514848"/>
                </a:lnTo>
                <a:lnTo>
                  <a:pt x="0" y="1008111"/>
                </a:lnTo>
                <a:lnTo>
                  <a:pt x="331562" y="1008111"/>
                </a:lnTo>
                <a:lnTo>
                  <a:pt x="370318" y="1008111"/>
                </a:lnTo>
                <a:lnTo>
                  <a:pt x="370845" y="1008111"/>
                </a:lnTo>
                <a:lnTo>
                  <a:pt x="389474" y="1008111"/>
                </a:lnTo>
                <a:lnTo>
                  <a:pt x="645166" y="1008111"/>
                </a:lnTo>
                <a:lnTo>
                  <a:pt x="647229" y="1008111"/>
                </a:lnTo>
                <a:lnTo>
                  <a:pt x="913298" y="1008111"/>
                </a:lnTo>
                <a:lnTo>
                  <a:pt x="913298" y="407593"/>
                </a:lnTo>
                <a:lnTo>
                  <a:pt x="913298" y="407592"/>
                </a:lnTo>
                <a:lnTo>
                  <a:pt x="913298" y="173845"/>
                </a:lnTo>
                <a:lnTo>
                  <a:pt x="647229" y="405795"/>
                </a:lnTo>
                <a:close/>
              </a:path>
            </a:pathLst>
          </a:custGeom>
          <a:solidFill>
            <a:schemeClr val="bg2"/>
          </a:solidFill>
          <a:ln w="3175">
            <a:solidFill>
              <a:srgbClr val="034BA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fr-FR"/>
          </a:p>
        </p:txBody>
      </p:sp>
      <p:pic>
        <p:nvPicPr>
          <p:cNvPr id="19" name="Image 18">
            <a:extLst>
              <a:ext uri="{FF2B5EF4-FFF2-40B4-BE49-F238E27FC236}">
                <a16:creationId xmlns:a16="http://schemas.microsoft.com/office/drawing/2014/main" id="{1AA72140-28C7-6346-AE76-40DB4F05A17D}"/>
              </a:ext>
            </a:extLst>
          </p:cNvPr>
          <p:cNvPicPr>
            <a:picLocks noChangeAspect="1"/>
          </p:cNvPicPr>
          <p:nvPr/>
        </p:nvPicPr>
        <p:blipFill>
          <a:blip r:embed="rId3"/>
          <a:stretch>
            <a:fillRect/>
          </a:stretch>
        </p:blipFill>
        <p:spPr>
          <a:xfrm>
            <a:off x="895171" y="3568229"/>
            <a:ext cx="2529841" cy="402841"/>
          </a:xfrm>
          <a:prstGeom prst="rect">
            <a:avLst/>
          </a:prstGeom>
        </p:spPr>
      </p:pic>
    </p:spTree>
    <p:extLst>
      <p:ext uri="{BB962C8B-B14F-4D97-AF65-F5344CB8AC3E}">
        <p14:creationId xmlns:p14="http://schemas.microsoft.com/office/powerpoint/2010/main" val="233642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C41E27-C7A4-DC4F-9A9B-095023402FCB}"/>
              </a:ext>
            </a:extLst>
          </p:cNvPr>
          <p:cNvSpPr>
            <a:spLocks noGrp="1"/>
          </p:cNvSpPr>
          <p:nvPr>
            <p:ph type="title"/>
          </p:nvPr>
        </p:nvSpPr>
        <p:spPr>
          <a:xfrm>
            <a:off x="142164" y="296891"/>
            <a:ext cx="9000000" cy="808582"/>
          </a:xfrm>
        </p:spPr>
        <p:txBody>
          <a:bodyPr/>
          <a:lstStyle/>
          <a:p>
            <a:r>
              <a:rPr lang="fr-FR" dirty="0"/>
              <a:t>Etude de cas</a:t>
            </a:r>
          </a:p>
        </p:txBody>
      </p:sp>
      <p:sp>
        <p:nvSpPr>
          <p:cNvPr id="4" name="Espace réservé du numéro de diapositive 3">
            <a:extLst>
              <a:ext uri="{FF2B5EF4-FFF2-40B4-BE49-F238E27FC236}">
                <a16:creationId xmlns:a16="http://schemas.microsoft.com/office/drawing/2014/main" id="{E1902691-D5EC-604A-A942-2F4216E71FE5}"/>
              </a:ext>
            </a:extLst>
          </p:cNvPr>
          <p:cNvSpPr>
            <a:spLocks noGrp="1"/>
          </p:cNvSpPr>
          <p:nvPr>
            <p:ph type="sldNum" sz="quarter" idx="12"/>
          </p:nvPr>
        </p:nvSpPr>
        <p:spPr/>
        <p:txBody>
          <a:bodyPr/>
          <a:lstStyle/>
          <a:p>
            <a:fld id="{D6394228-E6F1-3644-A761-1EB3BB998DDC}" type="slidenum">
              <a:rPr lang="fr-FR" smtClean="0"/>
              <a:pPr/>
              <a:t>12</a:t>
            </a:fld>
            <a:endParaRPr lang="fr-FR"/>
          </a:p>
        </p:txBody>
      </p:sp>
      <p:cxnSp>
        <p:nvCxnSpPr>
          <p:cNvPr id="11" name="Connecteur en angle 10">
            <a:extLst>
              <a:ext uri="{FF2B5EF4-FFF2-40B4-BE49-F238E27FC236}">
                <a16:creationId xmlns:a16="http://schemas.microsoft.com/office/drawing/2014/main" id="{58F66F68-84D9-A243-8CD0-8EB13006C348}"/>
              </a:ext>
            </a:extLst>
          </p:cNvPr>
          <p:cNvCxnSpPr>
            <a:cxnSpLocks/>
            <a:endCxn id="29" idx="2"/>
          </p:cNvCxnSpPr>
          <p:nvPr/>
        </p:nvCxnSpPr>
        <p:spPr>
          <a:xfrm rot="5400000" flipH="1" flipV="1">
            <a:off x="3640418" y="1498859"/>
            <a:ext cx="792211" cy="1494830"/>
          </a:xfrm>
          <a:prstGeom prst="bentConnector2">
            <a:avLst/>
          </a:prstGeom>
          <a:ln>
            <a:solidFill>
              <a:srgbClr val="034BA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Connecteur en angle 11">
            <a:extLst>
              <a:ext uri="{FF2B5EF4-FFF2-40B4-BE49-F238E27FC236}">
                <a16:creationId xmlns:a16="http://schemas.microsoft.com/office/drawing/2014/main" id="{4492B235-8D0E-1240-A621-E45CC1AD7973}"/>
              </a:ext>
            </a:extLst>
          </p:cNvPr>
          <p:cNvCxnSpPr>
            <a:cxnSpLocks/>
          </p:cNvCxnSpPr>
          <p:nvPr/>
        </p:nvCxnSpPr>
        <p:spPr>
          <a:xfrm rot="16200000" flipH="1">
            <a:off x="3640417" y="4545612"/>
            <a:ext cx="792213" cy="1494830"/>
          </a:xfrm>
          <a:prstGeom prst="bentConnector2">
            <a:avLst/>
          </a:prstGeom>
          <a:ln>
            <a:solidFill>
              <a:srgbClr val="034BA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Connecteur en angle 12">
            <a:extLst>
              <a:ext uri="{FF2B5EF4-FFF2-40B4-BE49-F238E27FC236}">
                <a16:creationId xmlns:a16="http://schemas.microsoft.com/office/drawing/2014/main" id="{92CBBB76-8B72-094D-B403-BBD14A05C8CB}"/>
              </a:ext>
            </a:extLst>
          </p:cNvPr>
          <p:cNvCxnSpPr>
            <a:cxnSpLocks/>
          </p:cNvCxnSpPr>
          <p:nvPr/>
        </p:nvCxnSpPr>
        <p:spPr>
          <a:xfrm flipV="1">
            <a:off x="3752549" y="3129570"/>
            <a:ext cx="1031693" cy="640082"/>
          </a:xfrm>
          <a:prstGeom prst="bentConnector3">
            <a:avLst>
              <a:gd name="adj1" fmla="val 50000"/>
            </a:avLst>
          </a:prstGeom>
          <a:ln>
            <a:solidFill>
              <a:srgbClr val="034BA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Connecteur en angle 13">
            <a:extLst>
              <a:ext uri="{FF2B5EF4-FFF2-40B4-BE49-F238E27FC236}">
                <a16:creationId xmlns:a16="http://schemas.microsoft.com/office/drawing/2014/main" id="{1EB8D31F-B3E4-D54E-ACEC-74B3D22D38BE}"/>
              </a:ext>
            </a:extLst>
          </p:cNvPr>
          <p:cNvCxnSpPr>
            <a:cxnSpLocks/>
            <a:endCxn id="20" idx="2"/>
          </p:cNvCxnSpPr>
          <p:nvPr/>
        </p:nvCxnSpPr>
        <p:spPr>
          <a:xfrm>
            <a:off x="3752549" y="3769651"/>
            <a:ext cx="1031389" cy="639929"/>
          </a:xfrm>
          <a:prstGeom prst="bentConnector3">
            <a:avLst>
              <a:gd name="adj1" fmla="val 50000"/>
            </a:avLst>
          </a:prstGeom>
          <a:ln>
            <a:solidFill>
              <a:srgbClr val="034BA6"/>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674175A1-F260-0D4E-81DF-C8A0BFD41BA1}"/>
              </a:ext>
            </a:extLst>
          </p:cNvPr>
          <p:cNvSpPr txBox="1"/>
          <p:nvPr/>
        </p:nvSpPr>
        <p:spPr>
          <a:xfrm>
            <a:off x="6233256" y="1557780"/>
            <a:ext cx="5394604" cy="584775"/>
          </a:xfrm>
          <a:prstGeom prst="rect">
            <a:avLst/>
          </a:prstGeom>
          <a:noFill/>
        </p:spPr>
        <p:txBody>
          <a:bodyPr wrap="square" rtlCol="0" anchor="ctr">
            <a:noAutofit/>
          </a:bodyPr>
          <a:lstStyle>
            <a:defPPr>
              <a:defRPr lang="fr-FR"/>
            </a:defPPr>
            <a:lvl1pPr algn="r">
              <a:defRPr sz="1600" b="1">
                <a:solidFill>
                  <a:srgbClr val="034BA6"/>
                </a:solidFill>
                <a:highlight>
                  <a:srgbClr val="FFFF00"/>
                </a:highlight>
                <a:latin typeface="Futura Medium" panose="020B0602020204020303" pitchFamily="34" charset="-79"/>
                <a:cs typeface="Futura Medium" panose="020B0602020204020303" pitchFamily="34" charset="-79"/>
              </a:defRPr>
            </a:lvl1pPr>
          </a:lstStyle>
          <a:p>
            <a:pPr algn="ctr"/>
            <a:r>
              <a:rPr lang="fr-FR" dirty="0"/>
              <a:t>Le plan d’action suit un calendrier bi annuel</a:t>
            </a:r>
          </a:p>
        </p:txBody>
      </p:sp>
      <p:sp>
        <p:nvSpPr>
          <p:cNvPr id="16" name="ZoneTexte 15">
            <a:extLst>
              <a:ext uri="{FF2B5EF4-FFF2-40B4-BE49-F238E27FC236}">
                <a16:creationId xmlns:a16="http://schemas.microsoft.com/office/drawing/2014/main" id="{CCDB541E-A399-C74D-A2B0-8FE8CE7A38F1}"/>
              </a:ext>
            </a:extLst>
          </p:cNvPr>
          <p:cNvSpPr txBox="1"/>
          <p:nvPr/>
        </p:nvSpPr>
        <p:spPr>
          <a:xfrm>
            <a:off x="6233256" y="2837486"/>
            <a:ext cx="5394604" cy="584775"/>
          </a:xfrm>
          <a:prstGeom prst="rect">
            <a:avLst/>
          </a:prstGeom>
          <a:noFill/>
        </p:spPr>
        <p:txBody>
          <a:bodyPr wrap="square" rtlCol="0" anchor="ctr">
            <a:noAutofit/>
          </a:bodyPr>
          <a:lstStyle>
            <a:defPPr>
              <a:defRPr lang="fr-FR"/>
            </a:defPPr>
            <a:lvl1pPr algn="ctr">
              <a:defRPr sz="1600" b="1" spc="-50">
                <a:solidFill>
                  <a:srgbClr val="034BA6"/>
                </a:solidFill>
                <a:latin typeface="Futura Medium" panose="020B0602020204020303" pitchFamily="34" charset="-79"/>
                <a:cs typeface="Futura Medium" panose="020B0602020204020303" pitchFamily="34" charset="-79"/>
              </a:defRPr>
            </a:lvl1pPr>
          </a:lstStyle>
          <a:p>
            <a:r>
              <a:rPr lang="fr-FR" dirty="0">
                <a:highlight>
                  <a:srgbClr val="FFFF00"/>
                </a:highlight>
              </a:rPr>
              <a:t>Les administrations n’échangent pas forcément sur le suivi du plan d’action</a:t>
            </a:r>
          </a:p>
        </p:txBody>
      </p:sp>
      <p:sp>
        <p:nvSpPr>
          <p:cNvPr id="17" name="ZoneTexte 16">
            <a:extLst>
              <a:ext uri="{FF2B5EF4-FFF2-40B4-BE49-F238E27FC236}">
                <a16:creationId xmlns:a16="http://schemas.microsoft.com/office/drawing/2014/main" id="{1E085B75-2E01-2546-91D2-E34C30C8D3C5}"/>
              </a:ext>
            </a:extLst>
          </p:cNvPr>
          <p:cNvSpPr txBox="1"/>
          <p:nvPr/>
        </p:nvSpPr>
        <p:spPr>
          <a:xfrm>
            <a:off x="6233256" y="4117192"/>
            <a:ext cx="5394604" cy="584775"/>
          </a:xfrm>
          <a:prstGeom prst="rect">
            <a:avLst/>
          </a:prstGeom>
          <a:noFill/>
        </p:spPr>
        <p:txBody>
          <a:bodyPr wrap="square" rtlCol="0" anchor="ctr">
            <a:noAutofit/>
          </a:bodyPr>
          <a:lstStyle>
            <a:defPPr>
              <a:defRPr lang="fr-FR"/>
            </a:defPPr>
            <a:lvl1pPr algn="ctr">
              <a:defRPr sz="1600" b="1" spc="0">
                <a:solidFill>
                  <a:srgbClr val="034BA6"/>
                </a:solidFill>
                <a:highlight>
                  <a:srgbClr val="FFFF00"/>
                </a:highlight>
                <a:latin typeface="Futura Medium" panose="020B0602020204020303" pitchFamily="34" charset="-79"/>
                <a:cs typeface="Futura Medium" panose="020B0602020204020303" pitchFamily="34" charset="-79"/>
              </a:defRPr>
            </a:lvl1pPr>
          </a:lstStyle>
          <a:p>
            <a:r>
              <a:rPr lang="fr-FR" dirty="0"/>
              <a:t>L'ouverture de l’action publique est une démarche de long terme</a:t>
            </a:r>
          </a:p>
        </p:txBody>
      </p:sp>
      <p:sp>
        <p:nvSpPr>
          <p:cNvPr id="18" name="ZoneTexte 17">
            <a:extLst>
              <a:ext uri="{FF2B5EF4-FFF2-40B4-BE49-F238E27FC236}">
                <a16:creationId xmlns:a16="http://schemas.microsoft.com/office/drawing/2014/main" id="{A557AF25-30CA-AD40-B6D9-E960D966AB34}"/>
              </a:ext>
            </a:extLst>
          </p:cNvPr>
          <p:cNvSpPr txBox="1"/>
          <p:nvPr/>
        </p:nvSpPr>
        <p:spPr>
          <a:xfrm>
            <a:off x="6233256" y="5419047"/>
            <a:ext cx="5394604" cy="584775"/>
          </a:xfrm>
          <a:prstGeom prst="rect">
            <a:avLst/>
          </a:prstGeom>
          <a:noFill/>
        </p:spPr>
        <p:txBody>
          <a:bodyPr wrap="square" rtlCol="0" anchor="ctr">
            <a:noAutofit/>
          </a:bodyPr>
          <a:lstStyle>
            <a:defPPr>
              <a:defRPr lang="fr-FR"/>
            </a:defPPr>
            <a:lvl1pPr algn="ctr">
              <a:defRPr sz="1600" b="1" spc="0">
                <a:solidFill>
                  <a:srgbClr val="034BA6"/>
                </a:solidFill>
                <a:highlight>
                  <a:srgbClr val="FFFF00"/>
                </a:highlight>
                <a:latin typeface="Futura Medium" panose="020B0602020204020303" pitchFamily="34" charset="-79"/>
                <a:cs typeface="Futura Medium" panose="020B0602020204020303" pitchFamily="34" charset="-79"/>
              </a:defRPr>
            </a:lvl1pPr>
          </a:lstStyle>
          <a:p>
            <a:r>
              <a:rPr lang="fr-FR" dirty="0"/>
              <a:t>Co construction d’un outil de suivi pour la société civile et les administrations </a:t>
            </a:r>
          </a:p>
        </p:txBody>
      </p:sp>
      <p:sp>
        <p:nvSpPr>
          <p:cNvPr id="29" name="Ellipse 28">
            <a:extLst>
              <a:ext uri="{FF2B5EF4-FFF2-40B4-BE49-F238E27FC236}">
                <a16:creationId xmlns:a16="http://schemas.microsoft.com/office/drawing/2014/main" id="{B14D5305-DCE1-BC43-8F33-9C737D2CBD17}"/>
              </a:ext>
            </a:extLst>
          </p:cNvPr>
          <p:cNvSpPr/>
          <p:nvPr/>
        </p:nvSpPr>
        <p:spPr>
          <a:xfrm>
            <a:off x="4783938" y="1461368"/>
            <a:ext cx="777600" cy="777600"/>
          </a:xfrm>
          <a:prstGeom prst="ellipse">
            <a:avLst/>
          </a:prstGeom>
          <a:solidFill>
            <a:schemeClr val="bg1"/>
          </a:solidFill>
          <a:ln>
            <a:solidFill>
              <a:srgbClr val="034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a:extLst>
              <a:ext uri="{FF2B5EF4-FFF2-40B4-BE49-F238E27FC236}">
                <a16:creationId xmlns:a16="http://schemas.microsoft.com/office/drawing/2014/main" id="{14DDAD63-B862-4A44-B186-3EC2B97BF1E2}"/>
              </a:ext>
            </a:extLst>
          </p:cNvPr>
          <p:cNvSpPr/>
          <p:nvPr/>
        </p:nvSpPr>
        <p:spPr>
          <a:xfrm>
            <a:off x="4783938" y="2740922"/>
            <a:ext cx="777600" cy="777600"/>
          </a:xfrm>
          <a:prstGeom prst="ellipse">
            <a:avLst/>
          </a:prstGeom>
          <a:solidFill>
            <a:schemeClr val="bg1"/>
          </a:solidFill>
          <a:ln>
            <a:solidFill>
              <a:srgbClr val="034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B91DDDDB-5011-0747-A7CE-075F6C2841FF}"/>
              </a:ext>
            </a:extLst>
          </p:cNvPr>
          <p:cNvSpPr/>
          <p:nvPr/>
        </p:nvSpPr>
        <p:spPr>
          <a:xfrm>
            <a:off x="4783938" y="5300332"/>
            <a:ext cx="777600" cy="777600"/>
          </a:xfrm>
          <a:prstGeom prst="ellipse">
            <a:avLst/>
          </a:prstGeom>
          <a:solidFill>
            <a:schemeClr val="bg1"/>
          </a:solidFill>
          <a:ln>
            <a:solidFill>
              <a:srgbClr val="034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D8FED2DE-CE44-F743-9B93-DB99CEC60509}"/>
              </a:ext>
            </a:extLst>
          </p:cNvPr>
          <p:cNvSpPr/>
          <p:nvPr/>
        </p:nvSpPr>
        <p:spPr>
          <a:xfrm>
            <a:off x="4783938" y="4020780"/>
            <a:ext cx="777600" cy="777600"/>
          </a:xfrm>
          <a:prstGeom prst="ellipse">
            <a:avLst/>
          </a:prstGeom>
          <a:solidFill>
            <a:schemeClr val="bg1"/>
          </a:solidFill>
          <a:ln>
            <a:solidFill>
              <a:srgbClr val="034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a:extLst>
              <a:ext uri="{FF2B5EF4-FFF2-40B4-BE49-F238E27FC236}">
                <a16:creationId xmlns:a16="http://schemas.microsoft.com/office/drawing/2014/main" id="{963B3CD9-D836-CD4C-87CD-D3AEDC4CAC62}"/>
              </a:ext>
            </a:extLst>
          </p:cNvPr>
          <p:cNvSpPr/>
          <p:nvPr/>
        </p:nvSpPr>
        <p:spPr>
          <a:xfrm>
            <a:off x="567633" y="2175448"/>
            <a:ext cx="3188406" cy="3188404"/>
          </a:xfrm>
          <a:prstGeom prst="ellipse">
            <a:avLst/>
          </a:prstGeom>
          <a:solidFill>
            <a:schemeClr val="bg1"/>
          </a:solidFill>
          <a:ln>
            <a:solidFill>
              <a:srgbClr val="034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035DA196-06D8-E24F-9512-E0DCDED74D72}"/>
              </a:ext>
            </a:extLst>
          </p:cNvPr>
          <p:cNvPicPr>
            <a:picLocks noChangeAspect="1"/>
          </p:cNvPicPr>
          <p:nvPr/>
        </p:nvPicPr>
        <p:blipFill>
          <a:blip r:embed="rId3"/>
          <a:stretch>
            <a:fillRect/>
          </a:stretch>
        </p:blipFill>
        <p:spPr>
          <a:xfrm>
            <a:off x="821095" y="3423167"/>
            <a:ext cx="2681481" cy="692967"/>
          </a:xfrm>
          <a:prstGeom prst="rect">
            <a:avLst/>
          </a:prstGeom>
        </p:spPr>
      </p:pic>
      <p:sp>
        <p:nvSpPr>
          <p:cNvPr id="25" name="Rectangle à coins arrondis 43">
            <a:extLst>
              <a:ext uri="{FF2B5EF4-FFF2-40B4-BE49-F238E27FC236}">
                <a16:creationId xmlns:a16="http://schemas.microsoft.com/office/drawing/2014/main" id="{A0CC5099-D38F-3A4F-90D5-8F432817431D}"/>
              </a:ext>
            </a:extLst>
          </p:cNvPr>
          <p:cNvSpPr/>
          <p:nvPr/>
        </p:nvSpPr>
        <p:spPr>
          <a:xfrm>
            <a:off x="4951299" y="1639682"/>
            <a:ext cx="442879" cy="420970"/>
          </a:xfrm>
          <a:custGeom>
            <a:avLst/>
            <a:gdLst/>
            <a:ahLst/>
            <a:cxnLst/>
            <a:rect l="l" t="t" r="r" b="b"/>
            <a:pathLst>
              <a:path w="1152128" h="1095133">
                <a:moveTo>
                  <a:pt x="623447" y="830911"/>
                </a:moveTo>
                <a:lnTo>
                  <a:pt x="749371" y="830911"/>
                </a:lnTo>
                <a:cubicBezTo>
                  <a:pt x="763827" y="830911"/>
                  <a:pt x="775546" y="842630"/>
                  <a:pt x="775546" y="857086"/>
                </a:cubicBezTo>
                <a:lnTo>
                  <a:pt x="775546" y="957136"/>
                </a:lnTo>
                <a:cubicBezTo>
                  <a:pt x="775546" y="971592"/>
                  <a:pt x="763827" y="983311"/>
                  <a:pt x="749371" y="983311"/>
                </a:cubicBezTo>
                <a:lnTo>
                  <a:pt x="623447" y="983311"/>
                </a:lnTo>
                <a:cubicBezTo>
                  <a:pt x="608991" y="983311"/>
                  <a:pt x="597272" y="971592"/>
                  <a:pt x="597272" y="957136"/>
                </a:cubicBezTo>
                <a:lnTo>
                  <a:pt x="597272" y="857086"/>
                </a:lnTo>
                <a:cubicBezTo>
                  <a:pt x="597272" y="842630"/>
                  <a:pt x="608991" y="830911"/>
                  <a:pt x="623447" y="830911"/>
                </a:cubicBezTo>
                <a:close/>
                <a:moveTo>
                  <a:pt x="394847" y="830911"/>
                </a:moveTo>
                <a:lnTo>
                  <a:pt x="520771" y="830911"/>
                </a:lnTo>
                <a:cubicBezTo>
                  <a:pt x="535227" y="830911"/>
                  <a:pt x="546946" y="842630"/>
                  <a:pt x="546946" y="857086"/>
                </a:cubicBezTo>
                <a:lnTo>
                  <a:pt x="546946" y="957136"/>
                </a:lnTo>
                <a:cubicBezTo>
                  <a:pt x="546946" y="971592"/>
                  <a:pt x="535227" y="983311"/>
                  <a:pt x="520771" y="983311"/>
                </a:cubicBezTo>
                <a:lnTo>
                  <a:pt x="394847" y="983311"/>
                </a:lnTo>
                <a:cubicBezTo>
                  <a:pt x="380391" y="983311"/>
                  <a:pt x="368672" y="971592"/>
                  <a:pt x="368672" y="957136"/>
                </a:cubicBezTo>
                <a:lnTo>
                  <a:pt x="368672" y="857086"/>
                </a:lnTo>
                <a:cubicBezTo>
                  <a:pt x="368672" y="842630"/>
                  <a:pt x="380391" y="830911"/>
                  <a:pt x="394847" y="830911"/>
                </a:cubicBezTo>
                <a:close/>
                <a:moveTo>
                  <a:pt x="166247" y="830911"/>
                </a:moveTo>
                <a:lnTo>
                  <a:pt x="292171" y="830911"/>
                </a:lnTo>
                <a:cubicBezTo>
                  <a:pt x="306627" y="830911"/>
                  <a:pt x="318346" y="842630"/>
                  <a:pt x="318346" y="857086"/>
                </a:cubicBezTo>
                <a:lnTo>
                  <a:pt x="318346" y="957136"/>
                </a:lnTo>
                <a:cubicBezTo>
                  <a:pt x="318346" y="971592"/>
                  <a:pt x="306627" y="983311"/>
                  <a:pt x="292171" y="983311"/>
                </a:cubicBezTo>
                <a:lnTo>
                  <a:pt x="166247" y="983311"/>
                </a:lnTo>
                <a:cubicBezTo>
                  <a:pt x="151791" y="983311"/>
                  <a:pt x="140072" y="971592"/>
                  <a:pt x="140072" y="957136"/>
                </a:cubicBezTo>
                <a:lnTo>
                  <a:pt x="140072" y="857086"/>
                </a:lnTo>
                <a:cubicBezTo>
                  <a:pt x="140072" y="842630"/>
                  <a:pt x="151791" y="830911"/>
                  <a:pt x="166247" y="830911"/>
                </a:cubicBezTo>
                <a:close/>
                <a:moveTo>
                  <a:pt x="852047" y="630032"/>
                </a:moveTo>
                <a:lnTo>
                  <a:pt x="977971" y="630032"/>
                </a:lnTo>
                <a:cubicBezTo>
                  <a:pt x="992427" y="630032"/>
                  <a:pt x="1004146" y="641751"/>
                  <a:pt x="1004146" y="656207"/>
                </a:cubicBezTo>
                <a:lnTo>
                  <a:pt x="1004146" y="756257"/>
                </a:lnTo>
                <a:cubicBezTo>
                  <a:pt x="1004146" y="770713"/>
                  <a:pt x="992427" y="782432"/>
                  <a:pt x="977971" y="782432"/>
                </a:cubicBezTo>
                <a:lnTo>
                  <a:pt x="852047" y="782432"/>
                </a:lnTo>
                <a:cubicBezTo>
                  <a:pt x="837591" y="782432"/>
                  <a:pt x="825872" y="770713"/>
                  <a:pt x="825872" y="756257"/>
                </a:cubicBezTo>
                <a:lnTo>
                  <a:pt x="825872" y="656207"/>
                </a:lnTo>
                <a:cubicBezTo>
                  <a:pt x="825872" y="641751"/>
                  <a:pt x="837591" y="630032"/>
                  <a:pt x="852047" y="630032"/>
                </a:cubicBezTo>
                <a:close/>
                <a:moveTo>
                  <a:pt x="623447" y="630032"/>
                </a:moveTo>
                <a:lnTo>
                  <a:pt x="749371" y="630032"/>
                </a:lnTo>
                <a:cubicBezTo>
                  <a:pt x="763827" y="630032"/>
                  <a:pt x="775546" y="641751"/>
                  <a:pt x="775546" y="656207"/>
                </a:cubicBezTo>
                <a:lnTo>
                  <a:pt x="775546" y="756257"/>
                </a:lnTo>
                <a:cubicBezTo>
                  <a:pt x="775546" y="770713"/>
                  <a:pt x="763827" y="782432"/>
                  <a:pt x="749371" y="782432"/>
                </a:cubicBezTo>
                <a:lnTo>
                  <a:pt x="623447" y="782432"/>
                </a:lnTo>
                <a:cubicBezTo>
                  <a:pt x="608991" y="782432"/>
                  <a:pt x="597272" y="770713"/>
                  <a:pt x="597272" y="756257"/>
                </a:cubicBezTo>
                <a:lnTo>
                  <a:pt x="597272" y="656207"/>
                </a:lnTo>
                <a:cubicBezTo>
                  <a:pt x="597272" y="641751"/>
                  <a:pt x="608991" y="630032"/>
                  <a:pt x="623447" y="630032"/>
                </a:cubicBezTo>
                <a:close/>
                <a:moveTo>
                  <a:pt x="394847" y="630032"/>
                </a:moveTo>
                <a:lnTo>
                  <a:pt x="520771" y="630032"/>
                </a:lnTo>
                <a:cubicBezTo>
                  <a:pt x="535227" y="630032"/>
                  <a:pt x="546946" y="641751"/>
                  <a:pt x="546946" y="656207"/>
                </a:cubicBezTo>
                <a:lnTo>
                  <a:pt x="546946" y="756257"/>
                </a:lnTo>
                <a:cubicBezTo>
                  <a:pt x="546946" y="770713"/>
                  <a:pt x="535227" y="782432"/>
                  <a:pt x="520771" y="782432"/>
                </a:cubicBezTo>
                <a:lnTo>
                  <a:pt x="394847" y="782432"/>
                </a:lnTo>
                <a:cubicBezTo>
                  <a:pt x="380391" y="782432"/>
                  <a:pt x="368672" y="770713"/>
                  <a:pt x="368672" y="756257"/>
                </a:cubicBezTo>
                <a:lnTo>
                  <a:pt x="368672" y="656207"/>
                </a:lnTo>
                <a:cubicBezTo>
                  <a:pt x="368672" y="641751"/>
                  <a:pt x="380391" y="630032"/>
                  <a:pt x="394847" y="630032"/>
                </a:cubicBezTo>
                <a:close/>
                <a:moveTo>
                  <a:pt x="166247" y="630032"/>
                </a:moveTo>
                <a:lnTo>
                  <a:pt x="292171" y="630032"/>
                </a:lnTo>
                <a:cubicBezTo>
                  <a:pt x="306627" y="630032"/>
                  <a:pt x="318346" y="641751"/>
                  <a:pt x="318346" y="656207"/>
                </a:cubicBezTo>
                <a:lnTo>
                  <a:pt x="318346" y="756257"/>
                </a:lnTo>
                <a:cubicBezTo>
                  <a:pt x="318346" y="770713"/>
                  <a:pt x="306627" y="782432"/>
                  <a:pt x="292171" y="782432"/>
                </a:cubicBezTo>
                <a:lnTo>
                  <a:pt x="166247" y="782432"/>
                </a:lnTo>
                <a:cubicBezTo>
                  <a:pt x="151791" y="782432"/>
                  <a:pt x="140072" y="770713"/>
                  <a:pt x="140072" y="756257"/>
                </a:cubicBezTo>
                <a:lnTo>
                  <a:pt x="140072" y="656207"/>
                </a:lnTo>
                <a:cubicBezTo>
                  <a:pt x="140072" y="641751"/>
                  <a:pt x="151791" y="630032"/>
                  <a:pt x="166247" y="630032"/>
                </a:cubicBezTo>
                <a:close/>
                <a:moveTo>
                  <a:pt x="852047" y="432775"/>
                </a:moveTo>
                <a:lnTo>
                  <a:pt x="977971" y="432775"/>
                </a:lnTo>
                <a:cubicBezTo>
                  <a:pt x="992427" y="432775"/>
                  <a:pt x="1004146" y="444494"/>
                  <a:pt x="1004146" y="458950"/>
                </a:cubicBezTo>
                <a:lnTo>
                  <a:pt x="1004146" y="559000"/>
                </a:lnTo>
                <a:cubicBezTo>
                  <a:pt x="1004146" y="573456"/>
                  <a:pt x="992427" y="585175"/>
                  <a:pt x="977971" y="585175"/>
                </a:cubicBezTo>
                <a:lnTo>
                  <a:pt x="852047" y="585175"/>
                </a:lnTo>
                <a:cubicBezTo>
                  <a:pt x="837591" y="585175"/>
                  <a:pt x="825872" y="573456"/>
                  <a:pt x="825872" y="559000"/>
                </a:cubicBezTo>
                <a:lnTo>
                  <a:pt x="825872" y="458950"/>
                </a:lnTo>
                <a:cubicBezTo>
                  <a:pt x="825872" y="444494"/>
                  <a:pt x="837591" y="432775"/>
                  <a:pt x="852047" y="432775"/>
                </a:cubicBezTo>
                <a:close/>
                <a:moveTo>
                  <a:pt x="623447" y="432775"/>
                </a:moveTo>
                <a:lnTo>
                  <a:pt x="749371" y="432775"/>
                </a:lnTo>
                <a:cubicBezTo>
                  <a:pt x="763827" y="432775"/>
                  <a:pt x="775546" y="444494"/>
                  <a:pt x="775546" y="458950"/>
                </a:cubicBezTo>
                <a:lnTo>
                  <a:pt x="775546" y="559000"/>
                </a:lnTo>
                <a:cubicBezTo>
                  <a:pt x="775546" y="573456"/>
                  <a:pt x="763827" y="585175"/>
                  <a:pt x="749371" y="585175"/>
                </a:cubicBezTo>
                <a:lnTo>
                  <a:pt x="623447" y="585175"/>
                </a:lnTo>
                <a:cubicBezTo>
                  <a:pt x="608991" y="585175"/>
                  <a:pt x="597272" y="573456"/>
                  <a:pt x="597272" y="559000"/>
                </a:cubicBezTo>
                <a:lnTo>
                  <a:pt x="597272" y="458950"/>
                </a:lnTo>
                <a:cubicBezTo>
                  <a:pt x="597272" y="444494"/>
                  <a:pt x="608991" y="432775"/>
                  <a:pt x="623447" y="432775"/>
                </a:cubicBezTo>
                <a:close/>
                <a:moveTo>
                  <a:pt x="72008" y="375053"/>
                </a:moveTo>
                <a:lnTo>
                  <a:pt x="72008" y="1023125"/>
                </a:lnTo>
                <a:lnTo>
                  <a:pt x="1080120" y="1023125"/>
                </a:lnTo>
                <a:lnTo>
                  <a:pt x="1080120" y="375053"/>
                </a:lnTo>
                <a:close/>
                <a:moveTo>
                  <a:pt x="51343" y="87021"/>
                </a:moveTo>
                <a:lnTo>
                  <a:pt x="141708" y="87021"/>
                </a:lnTo>
                <a:lnTo>
                  <a:pt x="141708" y="219312"/>
                </a:lnTo>
                <a:cubicBezTo>
                  <a:pt x="141708" y="236706"/>
                  <a:pt x="155809" y="250807"/>
                  <a:pt x="173203" y="250807"/>
                </a:cubicBezTo>
                <a:lnTo>
                  <a:pt x="299179" y="250807"/>
                </a:lnTo>
                <a:cubicBezTo>
                  <a:pt x="316573" y="250807"/>
                  <a:pt x="330674" y="236706"/>
                  <a:pt x="330674" y="219312"/>
                </a:cubicBezTo>
                <a:lnTo>
                  <a:pt x="330674" y="87021"/>
                </a:lnTo>
                <a:lnTo>
                  <a:pt x="824480" y="87021"/>
                </a:lnTo>
                <a:lnTo>
                  <a:pt x="824480" y="219311"/>
                </a:lnTo>
                <a:cubicBezTo>
                  <a:pt x="824480" y="236705"/>
                  <a:pt x="838581" y="250806"/>
                  <a:pt x="855975" y="250806"/>
                </a:cubicBezTo>
                <a:lnTo>
                  <a:pt x="981951" y="250806"/>
                </a:lnTo>
                <a:cubicBezTo>
                  <a:pt x="999345" y="250806"/>
                  <a:pt x="1013446" y="236705"/>
                  <a:pt x="1013446" y="219311"/>
                </a:cubicBezTo>
                <a:lnTo>
                  <a:pt x="1013446" y="87021"/>
                </a:lnTo>
                <a:lnTo>
                  <a:pt x="1100785" y="87021"/>
                </a:lnTo>
                <a:cubicBezTo>
                  <a:pt x="1129141" y="87021"/>
                  <a:pt x="1152128" y="110008"/>
                  <a:pt x="1152128" y="138364"/>
                </a:cubicBezTo>
                <a:lnTo>
                  <a:pt x="1152128" y="1043790"/>
                </a:lnTo>
                <a:cubicBezTo>
                  <a:pt x="1152128" y="1072146"/>
                  <a:pt x="1129141" y="1095133"/>
                  <a:pt x="1100785" y="1095133"/>
                </a:cubicBezTo>
                <a:lnTo>
                  <a:pt x="51343" y="1095133"/>
                </a:lnTo>
                <a:cubicBezTo>
                  <a:pt x="22987" y="1095133"/>
                  <a:pt x="0" y="1072146"/>
                  <a:pt x="0" y="1043790"/>
                </a:cubicBezTo>
                <a:lnTo>
                  <a:pt x="0" y="138364"/>
                </a:lnTo>
                <a:cubicBezTo>
                  <a:pt x="0" y="110008"/>
                  <a:pt x="22987" y="87021"/>
                  <a:pt x="51343" y="87021"/>
                </a:cubicBezTo>
                <a:close/>
                <a:moveTo>
                  <a:pt x="873754" y="0"/>
                </a:moveTo>
                <a:lnTo>
                  <a:pt x="964174" y="0"/>
                </a:lnTo>
                <a:cubicBezTo>
                  <a:pt x="976659" y="0"/>
                  <a:pt x="986780" y="10121"/>
                  <a:pt x="986780" y="22606"/>
                </a:cubicBezTo>
                <a:lnTo>
                  <a:pt x="986780" y="193797"/>
                </a:lnTo>
                <a:cubicBezTo>
                  <a:pt x="986780" y="206282"/>
                  <a:pt x="976659" y="216403"/>
                  <a:pt x="964174" y="216403"/>
                </a:cubicBezTo>
                <a:lnTo>
                  <a:pt x="873754" y="216403"/>
                </a:lnTo>
                <a:cubicBezTo>
                  <a:pt x="861269" y="216403"/>
                  <a:pt x="851148" y="206282"/>
                  <a:pt x="851148" y="193797"/>
                </a:cubicBezTo>
                <a:lnTo>
                  <a:pt x="851148" y="22606"/>
                </a:lnTo>
                <a:cubicBezTo>
                  <a:pt x="851148" y="10121"/>
                  <a:pt x="861269" y="0"/>
                  <a:pt x="873754" y="0"/>
                </a:cubicBezTo>
                <a:close/>
                <a:moveTo>
                  <a:pt x="187954" y="0"/>
                </a:moveTo>
                <a:lnTo>
                  <a:pt x="278374" y="0"/>
                </a:lnTo>
                <a:cubicBezTo>
                  <a:pt x="290859" y="0"/>
                  <a:pt x="300980" y="10121"/>
                  <a:pt x="300980" y="22606"/>
                </a:cubicBezTo>
                <a:lnTo>
                  <a:pt x="300980" y="193797"/>
                </a:lnTo>
                <a:cubicBezTo>
                  <a:pt x="300980" y="206282"/>
                  <a:pt x="290859" y="216403"/>
                  <a:pt x="278374" y="216403"/>
                </a:cubicBezTo>
                <a:lnTo>
                  <a:pt x="187954" y="216403"/>
                </a:lnTo>
                <a:cubicBezTo>
                  <a:pt x="175469" y="216403"/>
                  <a:pt x="165348" y="206282"/>
                  <a:pt x="165348" y="193797"/>
                </a:cubicBezTo>
                <a:lnTo>
                  <a:pt x="165348" y="22606"/>
                </a:lnTo>
                <a:cubicBezTo>
                  <a:pt x="165348" y="10121"/>
                  <a:pt x="175469" y="0"/>
                  <a:pt x="187954" y="0"/>
                </a:cubicBezTo>
                <a:close/>
              </a:path>
            </a:pathLst>
          </a:custGeom>
          <a:solidFill>
            <a:schemeClr val="bg2"/>
          </a:solidFill>
          <a:ln w="3175">
            <a:solidFill>
              <a:srgbClr val="034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Cadre 14">
            <a:extLst>
              <a:ext uri="{FF2B5EF4-FFF2-40B4-BE49-F238E27FC236}">
                <a16:creationId xmlns:a16="http://schemas.microsoft.com/office/drawing/2014/main" id="{43EB2ED2-4248-E544-97D2-7B2CA7BEE054}"/>
              </a:ext>
            </a:extLst>
          </p:cNvPr>
          <p:cNvSpPr/>
          <p:nvPr/>
        </p:nvSpPr>
        <p:spPr>
          <a:xfrm>
            <a:off x="4931603" y="2921008"/>
            <a:ext cx="482573" cy="417123"/>
          </a:xfrm>
          <a:custGeom>
            <a:avLst/>
            <a:gdLst/>
            <a:ahLst/>
            <a:cxnLst/>
            <a:rect l="l" t="t" r="r" b="b"/>
            <a:pathLst>
              <a:path w="2090478" h="1806955">
                <a:moveTo>
                  <a:pt x="1931142" y="99742"/>
                </a:moveTo>
                <a:lnTo>
                  <a:pt x="2090478" y="259078"/>
                </a:lnTo>
                <a:lnTo>
                  <a:pt x="877008" y="1472548"/>
                </a:lnTo>
                <a:lnTo>
                  <a:pt x="871411" y="1466950"/>
                </a:lnTo>
                <a:lnTo>
                  <a:pt x="865812" y="1472549"/>
                </a:lnTo>
                <a:lnTo>
                  <a:pt x="299719" y="906456"/>
                </a:lnTo>
                <a:lnTo>
                  <a:pt x="459056" y="747120"/>
                </a:lnTo>
                <a:lnTo>
                  <a:pt x="871410" y="1159474"/>
                </a:lnTo>
                <a:close/>
                <a:moveTo>
                  <a:pt x="0" y="0"/>
                </a:moveTo>
                <a:lnTo>
                  <a:pt x="903477" y="0"/>
                </a:lnTo>
                <a:lnTo>
                  <a:pt x="903477" y="225869"/>
                </a:lnTo>
                <a:lnTo>
                  <a:pt x="225869" y="225869"/>
                </a:lnTo>
                <a:lnTo>
                  <a:pt x="225869" y="1581086"/>
                </a:lnTo>
                <a:lnTo>
                  <a:pt x="1581086" y="1581086"/>
                </a:lnTo>
                <a:lnTo>
                  <a:pt x="1581086" y="955079"/>
                </a:lnTo>
                <a:lnTo>
                  <a:pt x="1806955" y="955079"/>
                </a:lnTo>
                <a:lnTo>
                  <a:pt x="1806955" y="1806955"/>
                </a:lnTo>
                <a:lnTo>
                  <a:pt x="0" y="1806955"/>
                </a:lnTo>
                <a:close/>
              </a:path>
            </a:pathLst>
          </a:custGeom>
          <a:solidFill>
            <a:schemeClr val="bg2"/>
          </a:solidFill>
          <a:ln w="3175">
            <a:solidFill>
              <a:srgbClr val="034BA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8" name="Parallélogramme 27">
            <a:extLst>
              <a:ext uri="{FF2B5EF4-FFF2-40B4-BE49-F238E27FC236}">
                <a16:creationId xmlns:a16="http://schemas.microsoft.com/office/drawing/2014/main" id="{F3FC1B45-F4B4-964F-9F68-373398BE58A5}"/>
              </a:ext>
            </a:extLst>
          </p:cNvPr>
          <p:cNvSpPr/>
          <p:nvPr/>
        </p:nvSpPr>
        <p:spPr>
          <a:xfrm>
            <a:off x="4827445" y="2854571"/>
            <a:ext cx="690583" cy="549995"/>
          </a:xfrm>
          <a:prstGeom prst="parallelogram">
            <a:avLst>
              <a:gd name="adj" fmla="val 108402"/>
            </a:avLst>
          </a:prstGeom>
          <a:pattFill prst="narVert">
            <a:fgClr>
              <a:srgbClr val="D60257"/>
            </a:fgClr>
            <a:bgClr>
              <a:schemeClr val="bg1"/>
            </a:bgClr>
          </a:pattFill>
          <a:ln w="3175">
            <a:solidFill>
              <a:srgbClr val="034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20">
            <a:extLst>
              <a:ext uri="{FF2B5EF4-FFF2-40B4-BE49-F238E27FC236}">
                <a16:creationId xmlns:a16="http://schemas.microsoft.com/office/drawing/2014/main" id="{CCBD0E06-2717-CF4C-BADB-DF9407E9918A}"/>
              </a:ext>
            </a:extLst>
          </p:cNvPr>
          <p:cNvSpPr/>
          <p:nvPr/>
        </p:nvSpPr>
        <p:spPr>
          <a:xfrm>
            <a:off x="4989167" y="4195703"/>
            <a:ext cx="367137" cy="427751"/>
          </a:xfrm>
          <a:custGeom>
            <a:avLst/>
            <a:gdLst/>
            <a:ahLst/>
            <a:cxnLst/>
            <a:rect l="l" t="t" r="r" b="b"/>
            <a:pathLst>
              <a:path w="1224136" h="1426241">
                <a:moveTo>
                  <a:pt x="724940" y="433248"/>
                </a:moveTo>
                <a:cubicBezTo>
                  <a:pt x="725284" y="432986"/>
                  <a:pt x="725571" y="432863"/>
                  <a:pt x="725674" y="433531"/>
                </a:cubicBezTo>
                <a:cubicBezTo>
                  <a:pt x="733176" y="436742"/>
                  <a:pt x="701168" y="644797"/>
                  <a:pt x="684409" y="699445"/>
                </a:cubicBezTo>
                <a:cubicBezTo>
                  <a:pt x="672790" y="737331"/>
                  <a:pt x="656777" y="761102"/>
                  <a:pt x="641523" y="769882"/>
                </a:cubicBezTo>
                <a:cubicBezTo>
                  <a:pt x="649778" y="777431"/>
                  <a:pt x="654780" y="788328"/>
                  <a:pt x="654780" y="800393"/>
                </a:cubicBezTo>
                <a:cubicBezTo>
                  <a:pt x="654780" y="823982"/>
                  <a:pt x="635657" y="843105"/>
                  <a:pt x="612068" y="843105"/>
                </a:cubicBezTo>
                <a:cubicBezTo>
                  <a:pt x="588479" y="843105"/>
                  <a:pt x="569356" y="823982"/>
                  <a:pt x="569356" y="800393"/>
                </a:cubicBezTo>
                <a:cubicBezTo>
                  <a:pt x="569356" y="777966"/>
                  <a:pt x="586642" y="759576"/>
                  <a:pt x="608717" y="759069"/>
                </a:cubicBezTo>
                <a:cubicBezTo>
                  <a:pt x="601169" y="743182"/>
                  <a:pt x="601256" y="714884"/>
                  <a:pt x="612407" y="677629"/>
                </a:cubicBezTo>
                <a:cubicBezTo>
                  <a:pt x="628346" y="624380"/>
                  <a:pt x="712805" y="442464"/>
                  <a:pt x="724940" y="433248"/>
                </a:cubicBezTo>
                <a:close/>
                <a:moveTo>
                  <a:pt x="612068" y="342587"/>
                </a:moveTo>
                <a:cubicBezTo>
                  <a:pt x="351618" y="342587"/>
                  <a:pt x="140482" y="553723"/>
                  <a:pt x="140482" y="814173"/>
                </a:cubicBezTo>
                <a:cubicBezTo>
                  <a:pt x="140482" y="1074623"/>
                  <a:pt x="351618" y="1285759"/>
                  <a:pt x="612068" y="1285759"/>
                </a:cubicBezTo>
                <a:cubicBezTo>
                  <a:pt x="872518" y="1285759"/>
                  <a:pt x="1083654" y="1074623"/>
                  <a:pt x="1083654" y="814173"/>
                </a:cubicBezTo>
                <a:cubicBezTo>
                  <a:pt x="1083654" y="553723"/>
                  <a:pt x="872518" y="342587"/>
                  <a:pt x="612068" y="342587"/>
                </a:cubicBezTo>
                <a:close/>
                <a:moveTo>
                  <a:pt x="449766" y="0"/>
                </a:moveTo>
                <a:lnTo>
                  <a:pt x="774371" y="0"/>
                </a:lnTo>
                <a:lnTo>
                  <a:pt x="774371" y="93146"/>
                </a:lnTo>
                <a:lnTo>
                  <a:pt x="658644" y="93146"/>
                </a:lnTo>
                <a:lnTo>
                  <a:pt x="658644" y="206800"/>
                </a:lnTo>
                <a:cubicBezTo>
                  <a:pt x="975038" y="227772"/>
                  <a:pt x="1224136" y="491882"/>
                  <a:pt x="1224136" y="814173"/>
                </a:cubicBezTo>
                <a:cubicBezTo>
                  <a:pt x="1224136" y="1152209"/>
                  <a:pt x="950104" y="1426241"/>
                  <a:pt x="612068" y="1426241"/>
                </a:cubicBezTo>
                <a:cubicBezTo>
                  <a:pt x="274032" y="1426241"/>
                  <a:pt x="0" y="1152209"/>
                  <a:pt x="0" y="814173"/>
                </a:cubicBezTo>
                <a:cubicBezTo>
                  <a:pt x="0" y="617435"/>
                  <a:pt x="92822" y="442377"/>
                  <a:pt x="237759" y="331910"/>
                </a:cubicBezTo>
                <a:lnTo>
                  <a:pt x="222736" y="342200"/>
                </a:lnTo>
                <a:lnTo>
                  <a:pt x="180688" y="280810"/>
                </a:lnTo>
                <a:lnTo>
                  <a:pt x="121404" y="321416"/>
                </a:lnTo>
                <a:lnTo>
                  <a:pt x="88722" y="273699"/>
                </a:lnTo>
                <a:lnTo>
                  <a:pt x="255009" y="159802"/>
                </a:lnTo>
                <a:lnTo>
                  <a:pt x="287692" y="207519"/>
                </a:lnTo>
                <a:lnTo>
                  <a:pt x="228407" y="248125"/>
                </a:lnTo>
                <a:lnTo>
                  <a:pt x="270392" y="309421"/>
                </a:lnTo>
                <a:cubicBezTo>
                  <a:pt x="355047" y="250262"/>
                  <a:pt x="456259" y="214041"/>
                  <a:pt x="565492" y="206800"/>
                </a:cubicBezTo>
                <a:lnTo>
                  <a:pt x="565492" y="93146"/>
                </a:lnTo>
                <a:lnTo>
                  <a:pt x="449766" y="93146"/>
                </a:lnTo>
                <a:close/>
              </a:path>
            </a:pathLst>
          </a:custGeom>
          <a:solidFill>
            <a:schemeClr val="bg2"/>
          </a:solidFill>
          <a:ln w="3175">
            <a:solidFill>
              <a:srgbClr val="034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11">
            <a:extLst>
              <a:ext uri="{FF2B5EF4-FFF2-40B4-BE49-F238E27FC236}">
                <a16:creationId xmlns:a16="http://schemas.microsoft.com/office/drawing/2014/main" id="{1E5F6971-FC0B-D14C-AF22-6386C710DACD}"/>
              </a:ext>
            </a:extLst>
          </p:cNvPr>
          <p:cNvSpPr/>
          <p:nvPr/>
        </p:nvSpPr>
        <p:spPr>
          <a:xfrm rot="6300000">
            <a:off x="4904271" y="5545095"/>
            <a:ext cx="592496" cy="332676"/>
          </a:xfrm>
          <a:custGeom>
            <a:avLst/>
            <a:gdLst/>
            <a:ahLst/>
            <a:cxnLst/>
            <a:rect l="l" t="t" r="r" b="b"/>
            <a:pathLst>
              <a:path w="6029484" h="3385449">
                <a:moveTo>
                  <a:pt x="1621162" y="2378057"/>
                </a:moveTo>
                <a:lnTo>
                  <a:pt x="2373798" y="2378057"/>
                </a:lnTo>
                <a:cubicBezTo>
                  <a:pt x="2393876" y="2409466"/>
                  <a:pt x="2417728" y="2426722"/>
                  <a:pt x="2443059" y="2426722"/>
                </a:cubicBezTo>
                <a:cubicBezTo>
                  <a:pt x="2468389" y="2426722"/>
                  <a:pt x="2492241" y="2409465"/>
                  <a:pt x="2512319" y="2378057"/>
                </a:cubicBezTo>
                <a:lnTo>
                  <a:pt x="2904602" y="2378057"/>
                </a:lnTo>
                <a:lnTo>
                  <a:pt x="2837210" y="2126547"/>
                </a:lnTo>
                <a:cubicBezTo>
                  <a:pt x="2676303" y="2168624"/>
                  <a:pt x="2546214" y="2188077"/>
                  <a:pt x="2541519" y="2170555"/>
                </a:cubicBezTo>
                <a:lnTo>
                  <a:pt x="2523606" y="2103705"/>
                </a:lnTo>
                <a:cubicBezTo>
                  <a:pt x="2518912" y="2086183"/>
                  <a:pt x="2641298" y="2037985"/>
                  <a:pt x="2801687" y="1993971"/>
                </a:cubicBezTo>
                <a:lnTo>
                  <a:pt x="2732654" y="1736337"/>
                </a:lnTo>
                <a:lnTo>
                  <a:pt x="2392927" y="1932479"/>
                </a:lnTo>
                <a:cubicBezTo>
                  <a:pt x="2359835" y="1915317"/>
                  <a:pt x="2330550" y="1912298"/>
                  <a:pt x="2308613" y="1924963"/>
                </a:cubicBezTo>
                <a:cubicBezTo>
                  <a:pt x="2286676" y="1937629"/>
                  <a:pt x="2274648" y="1964499"/>
                  <a:pt x="2272964" y="2001739"/>
                </a:cubicBezTo>
                <a:close/>
                <a:moveTo>
                  <a:pt x="730141" y="2562604"/>
                </a:moveTo>
                <a:lnTo>
                  <a:pt x="1459055" y="2367292"/>
                </a:lnTo>
                <a:lnTo>
                  <a:pt x="1454673" y="2359075"/>
                </a:lnTo>
                <a:lnTo>
                  <a:pt x="1436861" y="2337056"/>
                </a:lnTo>
                <a:cubicBezTo>
                  <a:pt x="1430481" y="2326005"/>
                  <a:pt x="1425587" y="2314602"/>
                  <a:pt x="1423657" y="2302711"/>
                </a:cubicBezTo>
                <a:cubicBezTo>
                  <a:pt x="1335702" y="2171865"/>
                  <a:pt x="1171011" y="2105537"/>
                  <a:pt x="1009864" y="2148716"/>
                </a:cubicBezTo>
                <a:cubicBezTo>
                  <a:pt x="823885" y="2198549"/>
                  <a:pt x="706746" y="2377056"/>
                  <a:pt x="730141" y="2562604"/>
                </a:cubicBezTo>
                <a:close/>
                <a:moveTo>
                  <a:pt x="758882" y="2669868"/>
                </a:moveTo>
                <a:cubicBezTo>
                  <a:pt x="831396" y="2842254"/>
                  <a:pt x="1022094" y="2938276"/>
                  <a:pt x="1208073" y="2888443"/>
                </a:cubicBezTo>
                <a:cubicBezTo>
                  <a:pt x="1368299" y="2845511"/>
                  <a:pt x="1477430" y="2707072"/>
                  <a:pt x="1489149" y="2550663"/>
                </a:cubicBezTo>
                <a:cubicBezTo>
                  <a:pt x="1484324" y="2536826"/>
                  <a:pt x="1482053" y="2521610"/>
                  <a:pt x="1482053" y="2505716"/>
                </a:cubicBezTo>
                <a:lnTo>
                  <a:pt x="1486936" y="2474786"/>
                </a:lnTo>
                <a:close/>
                <a:moveTo>
                  <a:pt x="74548" y="2944848"/>
                </a:moveTo>
                <a:lnTo>
                  <a:pt x="0" y="2666631"/>
                </a:lnTo>
                <a:lnTo>
                  <a:pt x="486880" y="2536172"/>
                </a:lnTo>
                <a:lnTo>
                  <a:pt x="509784" y="2621648"/>
                </a:lnTo>
                <a:lnTo>
                  <a:pt x="654299" y="2582925"/>
                </a:lnTo>
                <a:cubicBezTo>
                  <a:pt x="619506" y="2355376"/>
                  <a:pt x="761627" y="2133944"/>
                  <a:pt x="989542" y="2072875"/>
                </a:cubicBezTo>
                <a:cubicBezTo>
                  <a:pt x="1156559" y="2028122"/>
                  <a:pt x="1326735" y="2080984"/>
                  <a:pt x="1437621" y="2198054"/>
                </a:cubicBezTo>
                <a:lnTo>
                  <a:pt x="1459480" y="2176590"/>
                </a:lnTo>
                <a:lnTo>
                  <a:pt x="2151400" y="1777110"/>
                </a:lnTo>
                <a:cubicBezTo>
                  <a:pt x="2179894" y="1789263"/>
                  <a:pt x="2205025" y="1790322"/>
                  <a:pt x="2224415" y="1779127"/>
                </a:cubicBezTo>
                <a:cubicBezTo>
                  <a:pt x="2243805" y="1767932"/>
                  <a:pt x="2255453" y="1745639"/>
                  <a:pt x="2259176" y="1714886"/>
                </a:cubicBezTo>
                <a:lnTo>
                  <a:pt x="2664242" y="1481020"/>
                </a:lnTo>
                <a:lnTo>
                  <a:pt x="2568203" y="1122597"/>
                </a:lnTo>
                <a:lnTo>
                  <a:pt x="2525014" y="1134170"/>
                </a:lnTo>
                <a:lnTo>
                  <a:pt x="2424277" y="758213"/>
                </a:lnTo>
                <a:lnTo>
                  <a:pt x="2562872" y="721076"/>
                </a:lnTo>
                <a:lnTo>
                  <a:pt x="2663609" y="1097033"/>
                </a:lnTo>
                <a:lnTo>
                  <a:pt x="2612364" y="1110764"/>
                </a:lnTo>
                <a:lnTo>
                  <a:pt x="2705232" y="1457354"/>
                </a:lnTo>
                <a:lnTo>
                  <a:pt x="4397136" y="480534"/>
                </a:lnTo>
                <a:lnTo>
                  <a:pt x="4397134" y="480530"/>
                </a:lnTo>
                <a:lnTo>
                  <a:pt x="4844138" y="222452"/>
                </a:lnTo>
                <a:lnTo>
                  <a:pt x="4853235" y="238209"/>
                </a:lnTo>
                <a:lnTo>
                  <a:pt x="5338482" y="0"/>
                </a:lnTo>
                <a:lnTo>
                  <a:pt x="4889564" y="301133"/>
                </a:lnTo>
                <a:lnTo>
                  <a:pt x="4914353" y="344067"/>
                </a:lnTo>
                <a:lnTo>
                  <a:pt x="4895772" y="354795"/>
                </a:lnTo>
                <a:lnTo>
                  <a:pt x="4727401" y="576482"/>
                </a:lnTo>
                <a:lnTo>
                  <a:pt x="4730946" y="582622"/>
                </a:lnTo>
                <a:lnTo>
                  <a:pt x="4558162" y="682379"/>
                </a:lnTo>
                <a:cubicBezTo>
                  <a:pt x="4516015" y="680570"/>
                  <a:pt x="4472355" y="682075"/>
                  <a:pt x="4427931" y="686243"/>
                </a:cubicBezTo>
                <a:cubicBezTo>
                  <a:pt x="4172655" y="710197"/>
                  <a:pt x="3988830" y="813056"/>
                  <a:pt x="4017345" y="915987"/>
                </a:cubicBezTo>
                <a:cubicBezTo>
                  <a:pt x="4023047" y="936569"/>
                  <a:pt x="4036808" y="955596"/>
                  <a:pt x="4057998" y="971149"/>
                </a:cubicBezTo>
                <a:lnTo>
                  <a:pt x="2773644" y="1712671"/>
                </a:lnTo>
                <a:lnTo>
                  <a:pt x="2845801" y="1981965"/>
                </a:lnTo>
                <a:cubicBezTo>
                  <a:pt x="3010442" y="1938561"/>
                  <a:pt x="3144823" y="1918158"/>
                  <a:pt x="3149596" y="1935971"/>
                </a:cubicBezTo>
                <a:lnTo>
                  <a:pt x="3167509" y="2002822"/>
                </a:lnTo>
                <a:cubicBezTo>
                  <a:pt x="3172282" y="2020635"/>
                  <a:pt x="3045703" y="2070156"/>
                  <a:pt x="2881418" y="2114888"/>
                </a:cubicBezTo>
                <a:lnTo>
                  <a:pt x="2951934" y="2378057"/>
                </a:lnTo>
                <a:lnTo>
                  <a:pt x="4434978" y="2378057"/>
                </a:lnTo>
                <a:cubicBezTo>
                  <a:pt x="4424404" y="2402122"/>
                  <a:pt x="4421999" y="2425481"/>
                  <a:pt x="4427353" y="2446156"/>
                </a:cubicBezTo>
                <a:cubicBezTo>
                  <a:pt x="4454123" y="2549554"/>
                  <a:pt x="4664750" y="2546720"/>
                  <a:pt x="4897802" y="2439827"/>
                </a:cubicBezTo>
                <a:cubicBezTo>
                  <a:pt x="4938359" y="2421225"/>
                  <a:pt x="4976922" y="2400698"/>
                  <a:pt x="5012517" y="2378057"/>
                </a:cubicBezTo>
                <a:lnTo>
                  <a:pt x="5212031" y="2378057"/>
                </a:lnTo>
                <a:lnTo>
                  <a:pt x="5212031" y="2385148"/>
                </a:lnTo>
                <a:lnTo>
                  <a:pt x="5468689" y="2492949"/>
                </a:lnTo>
                <a:lnTo>
                  <a:pt x="5490144" y="2492949"/>
                </a:lnTo>
                <a:lnTo>
                  <a:pt x="5490143" y="2542525"/>
                </a:lnTo>
                <a:lnTo>
                  <a:pt x="6029484" y="2578856"/>
                </a:lnTo>
                <a:lnTo>
                  <a:pt x="5490143" y="2615184"/>
                </a:lnTo>
                <a:lnTo>
                  <a:pt x="5490143" y="2633378"/>
                </a:lnTo>
                <a:lnTo>
                  <a:pt x="4973988" y="2633378"/>
                </a:lnTo>
                <a:lnTo>
                  <a:pt x="4973988" y="2633374"/>
                </a:lnTo>
                <a:lnTo>
                  <a:pt x="3020346" y="2633374"/>
                </a:lnTo>
                <a:lnTo>
                  <a:pt x="3114855" y="2986087"/>
                </a:lnTo>
                <a:lnTo>
                  <a:pt x="3166100" y="2972356"/>
                </a:lnTo>
                <a:lnTo>
                  <a:pt x="3266838" y="3348313"/>
                </a:lnTo>
                <a:lnTo>
                  <a:pt x="3128243" y="3385449"/>
                </a:lnTo>
                <a:lnTo>
                  <a:pt x="3027506" y="3009492"/>
                </a:lnTo>
                <a:lnTo>
                  <a:pt x="3070694" y="2997920"/>
                </a:lnTo>
                <a:lnTo>
                  <a:pt x="2973014" y="2633374"/>
                </a:lnTo>
                <a:lnTo>
                  <a:pt x="2505284" y="2633374"/>
                </a:lnTo>
                <a:cubicBezTo>
                  <a:pt x="2486683" y="2608602"/>
                  <a:pt x="2465449" y="2595119"/>
                  <a:pt x="2443059" y="2595119"/>
                </a:cubicBezTo>
                <a:cubicBezTo>
                  <a:pt x="2420670" y="2595119"/>
                  <a:pt x="2399435" y="2608602"/>
                  <a:pt x="2380835" y="2633374"/>
                </a:cubicBezTo>
                <a:lnTo>
                  <a:pt x="1581875" y="2633374"/>
                </a:lnTo>
                <a:lnTo>
                  <a:pt x="1555058" y="2628189"/>
                </a:lnTo>
                <a:cubicBezTo>
                  <a:pt x="1518183" y="2786683"/>
                  <a:pt x="1396674" y="2919195"/>
                  <a:pt x="1228395" y="2964285"/>
                </a:cubicBezTo>
                <a:cubicBezTo>
                  <a:pt x="1000480" y="3025355"/>
                  <a:pt x="766683" y="2904649"/>
                  <a:pt x="683040" y="2690190"/>
                </a:cubicBezTo>
                <a:lnTo>
                  <a:pt x="538525" y="2728912"/>
                </a:lnTo>
                <a:lnTo>
                  <a:pt x="561428" y="2814389"/>
                </a:lnTo>
                <a:close/>
              </a:path>
            </a:pathLst>
          </a:custGeom>
          <a:solidFill>
            <a:schemeClr val="bg2"/>
          </a:solidFill>
          <a:ln w="3175">
            <a:solidFill>
              <a:srgbClr val="034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92242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9CA37E-0FD8-6547-8372-67F26071EFE1}"/>
              </a:ext>
            </a:extLst>
          </p:cNvPr>
          <p:cNvSpPr>
            <a:spLocks noGrp="1"/>
          </p:cNvSpPr>
          <p:nvPr>
            <p:ph type="ctrTitle"/>
          </p:nvPr>
        </p:nvSpPr>
        <p:spPr/>
        <p:txBody>
          <a:bodyPr/>
          <a:lstStyle/>
          <a:p>
            <a:r>
              <a:rPr lang="fr-FR" dirty="0"/>
              <a:t>Rôle de l’IRM</a:t>
            </a:r>
          </a:p>
        </p:txBody>
      </p:sp>
      <p:sp>
        <p:nvSpPr>
          <p:cNvPr id="3" name="Sous-titre 2">
            <a:extLst>
              <a:ext uri="{FF2B5EF4-FFF2-40B4-BE49-F238E27FC236}">
                <a16:creationId xmlns:a16="http://schemas.microsoft.com/office/drawing/2014/main" id="{8EAD6F82-2703-2148-A45D-04A4237D996B}"/>
              </a:ext>
            </a:extLst>
          </p:cNvPr>
          <p:cNvSpPr>
            <a:spLocks noGrp="1"/>
          </p:cNvSpPr>
          <p:nvPr>
            <p:ph type="subTitle" idx="1"/>
          </p:nvPr>
        </p:nvSpPr>
        <p:spPr/>
        <p:txBody>
          <a:bodyPr>
            <a:normAutofit fontScale="77500" lnSpcReduction="20000"/>
          </a:bodyPr>
          <a:lstStyle/>
          <a:p>
            <a:endParaRPr lang="fr-FR"/>
          </a:p>
        </p:txBody>
      </p:sp>
      <p:sp>
        <p:nvSpPr>
          <p:cNvPr id="4" name="Espace réservé du numéro de diapositive 3">
            <a:extLst>
              <a:ext uri="{FF2B5EF4-FFF2-40B4-BE49-F238E27FC236}">
                <a16:creationId xmlns:a16="http://schemas.microsoft.com/office/drawing/2014/main" id="{F4C77120-B44E-F741-B02D-BFE0E516F478}"/>
              </a:ext>
            </a:extLst>
          </p:cNvPr>
          <p:cNvSpPr>
            <a:spLocks noGrp="1"/>
          </p:cNvSpPr>
          <p:nvPr>
            <p:ph type="sldNum" sz="quarter" idx="12"/>
          </p:nvPr>
        </p:nvSpPr>
        <p:spPr/>
        <p:txBody>
          <a:bodyPr/>
          <a:lstStyle/>
          <a:p>
            <a:fld id="{D6394228-E6F1-3644-A761-1EB3BB998DDC}" type="slidenum">
              <a:rPr lang="fr-FR" smtClean="0"/>
              <a:pPr/>
              <a:t>13</a:t>
            </a:fld>
            <a:endParaRPr lang="fr-FR" dirty="0"/>
          </a:p>
        </p:txBody>
      </p:sp>
    </p:spTree>
    <p:extLst>
      <p:ext uri="{BB962C8B-B14F-4D97-AF65-F5344CB8AC3E}">
        <p14:creationId xmlns:p14="http://schemas.microsoft.com/office/powerpoint/2010/main" val="3878712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5670D0-73E0-F146-A6F4-5AAD2DA03891}"/>
              </a:ext>
            </a:extLst>
          </p:cNvPr>
          <p:cNvSpPr>
            <a:spLocks noGrp="1"/>
          </p:cNvSpPr>
          <p:nvPr>
            <p:ph type="ctrTitle"/>
          </p:nvPr>
        </p:nvSpPr>
        <p:spPr/>
        <p:txBody>
          <a:bodyPr/>
          <a:lstStyle/>
          <a:p>
            <a:r>
              <a:rPr lang="fr-FR"/>
              <a:t>Merci !</a:t>
            </a:r>
            <a:endParaRPr lang="fr-FR" dirty="0"/>
          </a:p>
        </p:txBody>
      </p:sp>
    </p:spTree>
    <p:extLst>
      <p:ext uri="{BB962C8B-B14F-4D97-AF65-F5344CB8AC3E}">
        <p14:creationId xmlns:p14="http://schemas.microsoft.com/office/powerpoint/2010/main" val="3504833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390C55-9150-A143-AA8E-F7F97424C76A}"/>
              </a:ext>
            </a:extLst>
          </p:cNvPr>
          <p:cNvSpPr>
            <a:spLocks noGrp="1"/>
          </p:cNvSpPr>
          <p:nvPr>
            <p:ph type="title"/>
          </p:nvPr>
        </p:nvSpPr>
        <p:spPr/>
        <p:txBody>
          <a:bodyPr/>
          <a:lstStyle/>
          <a:p>
            <a:r>
              <a:rPr lang="fr-FR" dirty="0"/>
              <a:t>Ce matin ?</a:t>
            </a:r>
          </a:p>
        </p:txBody>
      </p:sp>
      <p:sp>
        <p:nvSpPr>
          <p:cNvPr id="6" name="Espace réservé du numéro de diapositive 5">
            <a:extLst>
              <a:ext uri="{FF2B5EF4-FFF2-40B4-BE49-F238E27FC236}">
                <a16:creationId xmlns:a16="http://schemas.microsoft.com/office/drawing/2014/main" id="{03A5D9B5-83C3-FD44-9679-8E8E089C1357}"/>
              </a:ext>
            </a:extLst>
          </p:cNvPr>
          <p:cNvSpPr>
            <a:spLocks noGrp="1"/>
          </p:cNvSpPr>
          <p:nvPr>
            <p:ph type="sldNum" sz="quarter" idx="12"/>
          </p:nvPr>
        </p:nvSpPr>
        <p:spPr/>
        <p:txBody>
          <a:bodyPr/>
          <a:lstStyle/>
          <a:p>
            <a:fld id="{D6394228-E6F1-3644-A761-1EB3BB998DDC}" type="slidenum">
              <a:rPr lang="fr-FR" smtClean="0"/>
              <a:pPr/>
              <a:t>2</a:t>
            </a:fld>
            <a:endParaRPr lang="fr-FR"/>
          </a:p>
        </p:txBody>
      </p:sp>
      <p:grpSp>
        <p:nvGrpSpPr>
          <p:cNvPr id="11" name="Groupe 10">
            <a:extLst>
              <a:ext uri="{FF2B5EF4-FFF2-40B4-BE49-F238E27FC236}">
                <a16:creationId xmlns:a16="http://schemas.microsoft.com/office/drawing/2014/main" id="{8FD42554-B6D7-A246-A46F-D462D391F6F7}"/>
              </a:ext>
            </a:extLst>
          </p:cNvPr>
          <p:cNvGrpSpPr/>
          <p:nvPr/>
        </p:nvGrpSpPr>
        <p:grpSpPr>
          <a:xfrm>
            <a:off x="2069350" y="5163121"/>
            <a:ext cx="8053300" cy="810793"/>
            <a:chOff x="2069350" y="5084240"/>
            <a:chExt cx="8053300" cy="810793"/>
          </a:xfrm>
        </p:grpSpPr>
        <p:grpSp>
          <p:nvGrpSpPr>
            <p:cNvPr id="37" name="Groupe 36">
              <a:extLst>
                <a:ext uri="{FF2B5EF4-FFF2-40B4-BE49-F238E27FC236}">
                  <a16:creationId xmlns:a16="http://schemas.microsoft.com/office/drawing/2014/main" id="{32643709-A3CC-7047-BAA5-BBC985960B3F}"/>
                </a:ext>
              </a:extLst>
            </p:cNvPr>
            <p:cNvGrpSpPr/>
            <p:nvPr/>
          </p:nvGrpSpPr>
          <p:grpSpPr>
            <a:xfrm>
              <a:off x="2069350" y="5084240"/>
              <a:ext cx="810793" cy="810793"/>
              <a:chOff x="2608267" y="4700972"/>
              <a:chExt cx="810793" cy="810793"/>
            </a:xfrm>
          </p:grpSpPr>
          <p:sp>
            <p:nvSpPr>
              <p:cNvPr id="21" name="Ellipse 20">
                <a:extLst>
                  <a:ext uri="{FF2B5EF4-FFF2-40B4-BE49-F238E27FC236}">
                    <a16:creationId xmlns:a16="http://schemas.microsoft.com/office/drawing/2014/main" id="{8F4A2D49-8C91-0F44-9DC2-5C7A4D0C10DC}"/>
                  </a:ext>
                </a:extLst>
              </p:cNvPr>
              <p:cNvSpPr/>
              <p:nvPr/>
            </p:nvSpPr>
            <p:spPr>
              <a:xfrm>
                <a:off x="2608267" y="4700972"/>
                <a:ext cx="810793" cy="810793"/>
              </a:xfrm>
              <a:prstGeom prst="ellipse">
                <a:avLst/>
              </a:prstGeom>
              <a:solidFill>
                <a:schemeClr val="bg1"/>
              </a:solidFill>
              <a:ln>
                <a:solidFill>
                  <a:srgbClr val="034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Arc plein 32">
                <a:extLst>
                  <a:ext uri="{FF2B5EF4-FFF2-40B4-BE49-F238E27FC236}">
                    <a16:creationId xmlns:a16="http://schemas.microsoft.com/office/drawing/2014/main" id="{0541BE06-B666-D64E-A52D-7F6D455A13C8}"/>
                  </a:ext>
                </a:extLst>
              </p:cNvPr>
              <p:cNvSpPr/>
              <p:nvPr/>
            </p:nvSpPr>
            <p:spPr>
              <a:xfrm rot="2247288">
                <a:off x="2770269" y="4846063"/>
                <a:ext cx="486786" cy="414033"/>
              </a:xfrm>
              <a:custGeom>
                <a:avLst/>
                <a:gdLst/>
                <a:ahLst/>
                <a:cxnLst/>
                <a:rect l="l" t="t" r="r" b="b"/>
                <a:pathLst>
                  <a:path w="878477" h="747184">
                    <a:moveTo>
                      <a:pt x="672016" y="150127"/>
                    </a:moveTo>
                    <a:cubicBezTo>
                      <a:pt x="740080" y="139093"/>
                      <a:pt x="810138" y="143864"/>
                      <a:pt x="878477" y="161558"/>
                    </a:cubicBezTo>
                    <a:lnTo>
                      <a:pt x="792430" y="493887"/>
                    </a:lnTo>
                    <a:cubicBezTo>
                      <a:pt x="773631" y="489020"/>
                      <a:pt x="754510" y="486572"/>
                      <a:pt x="735488" y="486893"/>
                    </a:cubicBezTo>
                    <a:close/>
                    <a:moveTo>
                      <a:pt x="859382" y="0"/>
                    </a:moveTo>
                    <a:lnTo>
                      <a:pt x="875329" y="1572"/>
                    </a:lnTo>
                    <a:lnTo>
                      <a:pt x="868375" y="72099"/>
                    </a:lnTo>
                    <a:lnTo>
                      <a:pt x="852428" y="70526"/>
                    </a:lnTo>
                    <a:close/>
                    <a:moveTo>
                      <a:pt x="2760" y="650827"/>
                    </a:moveTo>
                    <a:lnTo>
                      <a:pt x="72569" y="663031"/>
                    </a:lnTo>
                    <a:lnTo>
                      <a:pt x="69810" y="678816"/>
                    </a:lnTo>
                    <a:lnTo>
                      <a:pt x="0" y="666611"/>
                    </a:lnTo>
                    <a:close/>
                    <a:moveTo>
                      <a:pt x="381472" y="263694"/>
                    </a:moveTo>
                    <a:cubicBezTo>
                      <a:pt x="452789" y="208491"/>
                      <a:pt x="535003" y="171565"/>
                      <a:pt x="621249" y="154680"/>
                    </a:cubicBezTo>
                    <a:lnTo>
                      <a:pt x="647145" y="504322"/>
                    </a:lnTo>
                    <a:cubicBezTo>
                      <a:pt x="627238" y="511350"/>
                      <a:pt x="608649" y="521961"/>
                      <a:pt x="591600" y="535158"/>
                    </a:cubicBezTo>
                    <a:cubicBezTo>
                      <a:pt x="534646" y="579243"/>
                      <a:pt x="501307" y="647209"/>
                      <a:pt x="501307" y="719232"/>
                    </a:cubicBezTo>
                    <a:lnTo>
                      <a:pt x="158019" y="719232"/>
                    </a:lnTo>
                    <a:cubicBezTo>
                      <a:pt x="158019" y="540994"/>
                      <a:pt x="240525" y="372794"/>
                      <a:pt x="381472" y="263694"/>
                    </a:cubicBezTo>
                    <a:close/>
                    <a:moveTo>
                      <a:pt x="621507" y="14611"/>
                    </a:moveTo>
                    <a:lnTo>
                      <a:pt x="637209" y="11413"/>
                    </a:lnTo>
                    <a:lnTo>
                      <a:pt x="651352" y="80856"/>
                    </a:lnTo>
                    <a:lnTo>
                      <a:pt x="639649" y="83239"/>
                    </a:lnTo>
                    <a:lnTo>
                      <a:pt x="736472" y="652398"/>
                    </a:lnTo>
                    <a:cubicBezTo>
                      <a:pt x="744463" y="654920"/>
                      <a:pt x="751438" y="660144"/>
                      <a:pt x="756875" y="667241"/>
                    </a:cubicBezTo>
                    <a:cubicBezTo>
                      <a:pt x="773571" y="689035"/>
                      <a:pt x="769438" y="720237"/>
                      <a:pt x="747644" y="736933"/>
                    </a:cubicBezTo>
                    <a:cubicBezTo>
                      <a:pt x="725850" y="753629"/>
                      <a:pt x="694648" y="749496"/>
                      <a:pt x="677952" y="727702"/>
                    </a:cubicBezTo>
                    <a:cubicBezTo>
                      <a:pt x="661256" y="705908"/>
                      <a:pt x="665389" y="674706"/>
                      <a:pt x="687183" y="658010"/>
                    </a:cubicBezTo>
                    <a:lnTo>
                      <a:pt x="691049" y="656121"/>
                    </a:lnTo>
                    <a:lnTo>
                      <a:pt x="638382" y="83497"/>
                    </a:lnTo>
                    <a:lnTo>
                      <a:pt x="635650" y="84053"/>
                    </a:lnTo>
                    <a:close/>
                    <a:moveTo>
                      <a:pt x="80595" y="425573"/>
                    </a:moveTo>
                    <a:lnTo>
                      <a:pt x="143706" y="457812"/>
                    </a:lnTo>
                    <a:lnTo>
                      <a:pt x="136416" y="472082"/>
                    </a:lnTo>
                    <a:lnTo>
                      <a:pt x="73306" y="439843"/>
                    </a:lnTo>
                    <a:close/>
                    <a:moveTo>
                      <a:pt x="398507" y="98686"/>
                    </a:moveTo>
                    <a:lnTo>
                      <a:pt x="412569" y="91002"/>
                    </a:lnTo>
                    <a:lnTo>
                      <a:pt x="446552" y="153191"/>
                    </a:lnTo>
                    <a:lnTo>
                      <a:pt x="432491" y="160875"/>
                    </a:lnTo>
                    <a:close/>
                    <a:moveTo>
                      <a:pt x="221369" y="233269"/>
                    </a:moveTo>
                    <a:lnTo>
                      <a:pt x="272173" y="282678"/>
                    </a:lnTo>
                    <a:lnTo>
                      <a:pt x="261001" y="294165"/>
                    </a:lnTo>
                    <a:lnTo>
                      <a:pt x="210197" y="244756"/>
                    </a:lnTo>
                    <a:close/>
                  </a:path>
                </a:pathLst>
              </a:custGeom>
              <a:solidFill>
                <a:schemeClr val="bg2"/>
              </a:solidFill>
              <a:ln w="3175">
                <a:solidFill>
                  <a:srgbClr val="034BA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fr-FR"/>
              </a:p>
            </p:txBody>
          </p:sp>
        </p:grpSp>
        <p:sp>
          <p:nvSpPr>
            <p:cNvPr id="25" name="Espace réservé du contenu 4">
              <a:extLst>
                <a:ext uri="{FF2B5EF4-FFF2-40B4-BE49-F238E27FC236}">
                  <a16:creationId xmlns:a16="http://schemas.microsoft.com/office/drawing/2014/main" id="{9CF7258A-C2D7-584F-8D59-FA140A11CE12}"/>
                </a:ext>
              </a:extLst>
            </p:cNvPr>
            <p:cNvSpPr txBox="1">
              <a:spLocks/>
            </p:cNvSpPr>
            <p:nvPr/>
          </p:nvSpPr>
          <p:spPr>
            <a:xfrm>
              <a:off x="3110802" y="5089177"/>
              <a:ext cx="7011848" cy="80091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34BA6"/>
                  </a:solidFill>
                  <a:latin typeface="Futura Medium" panose="020B0602020204020303" pitchFamily="34" charset="-79"/>
                  <a:ea typeface="+mn-ea"/>
                  <a:cs typeface="Futura Medium" panose="020B06020202040203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34BA6"/>
                  </a:solidFill>
                  <a:latin typeface="Futura Medium" panose="020B0602020204020303" pitchFamily="34" charset="-79"/>
                  <a:ea typeface="+mn-ea"/>
                  <a:cs typeface="Futura Medium" panose="020B06020202040203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34BA6"/>
                  </a:solidFill>
                  <a:latin typeface="Futura Medium" panose="020B0602020204020303" pitchFamily="34" charset="-79"/>
                  <a:ea typeface="+mn-ea"/>
                  <a:cs typeface="Futura Medium" panose="020B06020202040203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34BA6"/>
                  </a:solidFill>
                  <a:latin typeface="Futura Medium" panose="020B0602020204020303" pitchFamily="34" charset="-79"/>
                  <a:ea typeface="+mn-ea"/>
                  <a:cs typeface="Futura Medium" panose="020B06020202040203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34BA6"/>
                  </a:solidFill>
                  <a:latin typeface="Futura Medium" panose="020B0602020204020303" pitchFamily="34" charset="-79"/>
                  <a:ea typeface="+mn-ea"/>
                  <a:cs typeface="Futura Medium" panose="020B06020202040203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b="1" dirty="0"/>
                <a:t>Comment s’autoévaluer ?</a:t>
              </a:r>
            </a:p>
            <a:p>
              <a:pPr marL="0" indent="0" algn="ctr">
                <a:buNone/>
              </a:pPr>
              <a:r>
                <a:rPr lang="fr-FR" sz="1600" dirty="0"/>
                <a:t>(1h30)</a:t>
              </a:r>
              <a:endParaRPr lang="fr-FR" dirty="0"/>
            </a:p>
          </p:txBody>
        </p:sp>
      </p:grpSp>
      <p:grpSp>
        <p:nvGrpSpPr>
          <p:cNvPr id="10" name="Groupe 9">
            <a:extLst>
              <a:ext uri="{FF2B5EF4-FFF2-40B4-BE49-F238E27FC236}">
                <a16:creationId xmlns:a16="http://schemas.microsoft.com/office/drawing/2014/main" id="{87B4AD08-A5C2-BF4C-8BC4-8D75A99B73B6}"/>
              </a:ext>
            </a:extLst>
          </p:cNvPr>
          <p:cNvGrpSpPr/>
          <p:nvPr/>
        </p:nvGrpSpPr>
        <p:grpSpPr>
          <a:xfrm>
            <a:off x="2069350" y="3969894"/>
            <a:ext cx="8053300" cy="810793"/>
            <a:chOff x="2069350" y="3948693"/>
            <a:chExt cx="8053300" cy="810793"/>
          </a:xfrm>
        </p:grpSpPr>
        <p:grpSp>
          <p:nvGrpSpPr>
            <p:cNvPr id="36" name="Groupe 35">
              <a:extLst>
                <a:ext uri="{FF2B5EF4-FFF2-40B4-BE49-F238E27FC236}">
                  <a16:creationId xmlns:a16="http://schemas.microsoft.com/office/drawing/2014/main" id="{F5C9E4A6-836F-2C48-884F-69FBD03E6E95}"/>
                </a:ext>
              </a:extLst>
            </p:cNvPr>
            <p:cNvGrpSpPr/>
            <p:nvPr/>
          </p:nvGrpSpPr>
          <p:grpSpPr>
            <a:xfrm>
              <a:off x="2069350" y="3948693"/>
              <a:ext cx="810793" cy="810793"/>
              <a:chOff x="2608267" y="3799824"/>
              <a:chExt cx="810793" cy="810793"/>
            </a:xfrm>
          </p:grpSpPr>
          <p:sp>
            <p:nvSpPr>
              <p:cNvPr id="20" name="Ellipse 19">
                <a:extLst>
                  <a:ext uri="{FF2B5EF4-FFF2-40B4-BE49-F238E27FC236}">
                    <a16:creationId xmlns:a16="http://schemas.microsoft.com/office/drawing/2014/main" id="{0471016C-C20C-4A45-8E17-C68729D7F083}"/>
                  </a:ext>
                </a:extLst>
              </p:cNvPr>
              <p:cNvSpPr/>
              <p:nvPr/>
            </p:nvSpPr>
            <p:spPr>
              <a:xfrm>
                <a:off x="2608267" y="3799824"/>
                <a:ext cx="810793" cy="810793"/>
              </a:xfrm>
              <a:prstGeom prst="ellipse">
                <a:avLst/>
              </a:prstGeom>
              <a:solidFill>
                <a:schemeClr val="bg1"/>
              </a:solidFill>
              <a:ln>
                <a:solidFill>
                  <a:srgbClr val="034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8">
                <a:extLst>
                  <a:ext uri="{FF2B5EF4-FFF2-40B4-BE49-F238E27FC236}">
                    <a16:creationId xmlns:a16="http://schemas.microsoft.com/office/drawing/2014/main" id="{19F4E8D2-D4EA-1740-8881-4D9799F106F7}"/>
                  </a:ext>
                </a:extLst>
              </p:cNvPr>
              <p:cNvSpPr/>
              <p:nvPr/>
            </p:nvSpPr>
            <p:spPr>
              <a:xfrm rot="15785688">
                <a:off x="2767297" y="3982660"/>
                <a:ext cx="492732" cy="445121"/>
              </a:xfrm>
              <a:custGeom>
                <a:avLst/>
                <a:gdLst/>
                <a:ahLst/>
                <a:cxnLst/>
                <a:rect l="l" t="t" r="r" b="b"/>
                <a:pathLst>
                  <a:path w="4010976" h="3623408">
                    <a:moveTo>
                      <a:pt x="570888" y="1365866"/>
                    </a:moveTo>
                    <a:cubicBezTo>
                      <a:pt x="564550" y="1351573"/>
                      <a:pt x="555799" y="1343684"/>
                      <a:pt x="545901" y="1342485"/>
                    </a:cubicBezTo>
                    <a:cubicBezTo>
                      <a:pt x="490149" y="1335733"/>
                      <a:pt x="419097" y="1543769"/>
                      <a:pt x="387201" y="1807145"/>
                    </a:cubicBezTo>
                    <a:cubicBezTo>
                      <a:pt x="355304" y="2070522"/>
                      <a:pt x="374642" y="2289504"/>
                      <a:pt x="430394" y="2296256"/>
                    </a:cubicBezTo>
                    <a:cubicBezTo>
                      <a:pt x="438559" y="2297245"/>
                      <a:pt x="447052" y="2293627"/>
                      <a:pt x="455171" y="2285308"/>
                    </a:cubicBezTo>
                    <a:cubicBezTo>
                      <a:pt x="413885" y="2145197"/>
                      <a:pt x="401287" y="1986636"/>
                      <a:pt x="421243" y="1821855"/>
                    </a:cubicBezTo>
                    <a:cubicBezTo>
                      <a:pt x="441894" y="1651331"/>
                      <a:pt x="494810" y="1495599"/>
                      <a:pt x="570888" y="1365866"/>
                    </a:cubicBezTo>
                    <a:close/>
                    <a:moveTo>
                      <a:pt x="874826" y="1048663"/>
                    </a:moveTo>
                    <a:cubicBezTo>
                      <a:pt x="876649" y="536455"/>
                      <a:pt x="803881" y="181003"/>
                      <a:pt x="672849" y="165135"/>
                    </a:cubicBezTo>
                    <a:cubicBezTo>
                      <a:pt x="480380" y="141826"/>
                      <a:pt x="235088" y="860020"/>
                      <a:pt x="124974" y="1769267"/>
                    </a:cubicBezTo>
                    <a:cubicBezTo>
                      <a:pt x="14859" y="2678514"/>
                      <a:pt x="81619" y="3434499"/>
                      <a:pt x="274088" y="3457808"/>
                    </a:cubicBezTo>
                    <a:cubicBezTo>
                      <a:pt x="402794" y="3473395"/>
                      <a:pt x="555121" y="3157403"/>
                      <a:pt x="674463" y="2674334"/>
                    </a:cubicBezTo>
                    <a:lnTo>
                      <a:pt x="659077" y="2658121"/>
                    </a:lnTo>
                    <a:cubicBezTo>
                      <a:pt x="552801" y="3066597"/>
                      <a:pt x="420951" y="3329852"/>
                      <a:pt x="308822" y="3316273"/>
                    </a:cubicBezTo>
                    <a:cubicBezTo>
                      <a:pt x="133852" y="3295083"/>
                      <a:pt x="73161" y="2607823"/>
                      <a:pt x="173265" y="1781236"/>
                    </a:cubicBezTo>
                    <a:cubicBezTo>
                      <a:pt x="273369" y="954648"/>
                      <a:pt x="496361" y="301744"/>
                      <a:pt x="671332" y="322934"/>
                    </a:cubicBezTo>
                    <a:cubicBezTo>
                      <a:pt x="784996" y="336699"/>
                      <a:pt x="850434" y="631551"/>
                      <a:pt x="854482" y="1063090"/>
                    </a:cubicBezTo>
                    <a:cubicBezTo>
                      <a:pt x="860517" y="1057010"/>
                      <a:pt x="867647" y="1052760"/>
                      <a:pt x="874826" y="1048663"/>
                    </a:cubicBezTo>
                    <a:close/>
                    <a:moveTo>
                      <a:pt x="2053464" y="790009"/>
                    </a:moveTo>
                    <a:cubicBezTo>
                      <a:pt x="2053464" y="664057"/>
                      <a:pt x="1876490" y="561952"/>
                      <a:pt x="1658182" y="561952"/>
                    </a:cubicBezTo>
                    <a:cubicBezTo>
                      <a:pt x="1439874" y="561952"/>
                      <a:pt x="1262900" y="664057"/>
                      <a:pt x="1262900" y="790009"/>
                    </a:cubicBezTo>
                    <a:cubicBezTo>
                      <a:pt x="1262900" y="915961"/>
                      <a:pt x="1439874" y="1018066"/>
                      <a:pt x="1658182" y="1018066"/>
                    </a:cubicBezTo>
                    <a:cubicBezTo>
                      <a:pt x="1876490" y="1018066"/>
                      <a:pt x="2053464" y="915961"/>
                      <a:pt x="2053464" y="790009"/>
                    </a:cubicBezTo>
                    <a:close/>
                    <a:moveTo>
                      <a:pt x="2200656" y="2230487"/>
                    </a:moveTo>
                    <a:cubicBezTo>
                      <a:pt x="2082790" y="2134291"/>
                      <a:pt x="1970878" y="2038743"/>
                      <a:pt x="1876999" y="1955390"/>
                    </a:cubicBezTo>
                    <a:cubicBezTo>
                      <a:pt x="1874482" y="1969248"/>
                      <a:pt x="1872707" y="1983294"/>
                      <a:pt x="1870995" y="1997430"/>
                    </a:cubicBezTo>
                    <a:cubicBezTo>
                      <a:pt x="1814489" y="2464017"/>
                      <a:pt x="1848748" y="2851957"/>
                      <a:pt x="1947514" y="2863918"/>
                    </a:cubicBezTo>
                    <a:cubicBezTo>
                      <a:pt x="2032424" y="2874202"/>
                      <a:pt x="2137369" y="2603254"/>
                      <a:pt x="2200656" y="2230487"/>
                    </a:cubicBezTo>
                    <a:close/>
                    <a:moveTo>
                      <a:pt x="2228974" y="2037585"/>
                    </a:moveTo>
                    <a:cubicBezTo>
                      <a:pt x="2285011" y="1572411"/>
                      <a:pt x="2250686" y="1186190"/>
                      <a:pt x="2152141" y="1174256"/>
                    </a:cubicBezTo>
                    <a:cubicBezTo>
                      <a:pt x="2064687" y="1163665"/>
                      <a:pt x="1955979" y="1451412"/>
                      <a:pt x="1893273" y="1841439"/>
                    </a:cubicBezTo>
                    <a:cubicBezTo>
                      <a:pt x="1992951" y="1900593"/>
                      <a:pt x="2109981" y="1970495"/>
                      <a:pt x="2228974" y="2037585"/>
                    </a:cubicBezTo>
                    <a:close/>
                    <a:moveTo>
                      <a:pt x="3239476" y="2523659"/>
                    </a:moveTo>
                    <a:lnTo>
                      <a:pt x="3238534" y="2509479"/>
                    </a:lnTo>
                    <a:cubicBezTo>
                      <a:pt x="3228354" y="2491863"/>
                      <a:pt x="3135520" y="2619330"/>
                      <a:pt x="3035663" y="2615975"/>
                    </a:cubicBezTo>
                    <a:cubicBezTo>
                      <a:pt x="2935808" y="2612619"/>
                      <a:pt x="2626864" y="2491105"/>
                      <a:pt x="2637045" y="2508721"/>
                    </a:cubicBezTo>
                    <a:cubicBezTo>
                      <a:pt x="2647224" y="2526337"/>
                      <a:pt x="2996493" y="2721544"/>
                      <a:pt x="3096742" y="2721670"/>
                    </a:cubicBezTo>
                    <a:cubicBezTo>
                      <a:pt x="3184459" y="2721782"/>
                      <a:pt x="3235025" y="2572726"/>
                      <a:pt x="3239476" y="2523659"/>
                    </a:cubicBezTo>
                    <a:close/>
                    <a:moveTo>
                      <a:pt x="4010888" y="2467412"/>
                    </a:moveTo>
                    <a:cubicBezTo>
                      <a:pt x="4017509" y="2499889"/>
                      <a:pt x="3652445" y="2086511"/>
                      <a:pt x="3490895" y="2142309"/>
                    </a:cubicBezTo>
                    <a:cubicBezTo>
                      <a:pt x="3329345" y="2198106"/>
                      <a:pt x="3364932" y="2877400"/>
                      <a:pt x="3051988" y="2803458"/>
                    </a:cubicBezTo>
                    <a:cubicBezTo>
                      <a:pt x="2896572" y="2766736"/>
                      <a:pt x="2549933" y="2514251"/>
                      <a:pt x="2235812" y="2259215"/>
                    </a:cubicBezTo>
                    <a:cubicBezTo>
                      <a:pt x="2164196" y="2666424"/>
                      <a:pt x="2041529" y="2961026"/>
                      <a:pt x="1939212" y="2948635"/>
                    </a:cubicBezTo>
                    <a:lnTo>
                      <a:pt x="1939206" y="2948633"/>
                    </a:lnTo>
                    <a:lnTo>
                      <a:pt x="987812" y="2833413"/>
                    </a:lnTo>
                    <a:lnTo>
                      <a:pt x="938412" y="2827431"/>
                    </a:lnTo>
                    <a:lnTo>
                      <a:pt x="938826" y="2824017"/>
                    </a:lnTo>
                    <a:cubicBezTo>
                      <a:pt x="866205" y="2808085"/>
                      <a:pt x="798765" y="2776515"/>
                      <a:pt x="738556" y="2731377"/>
                    </a:cubicBezTo>
                    <a:cubicBezTo>
                      <a:pt x="599282" y="3280789"/>
                      <a:pt x="415074" y="3641929"/>
                      <a:pt x="256081" y="3622674"/>
                    </a:cubicBezTo>
                    <a:cubicBezTo>
                      <a:pt x="23196" y="3594471"/>
                      <a:pt x="-67404" y="2760808"/>
                      <a:pt x="53722" y="1760637"/>
                    </a:cubicBezTo>
                    <a:cubicBezTo>
                      <a:pt x="174849" y="760466"/>
                      <a:pt x="461832" y="-27469"/>
                      <a:pt x="694718" y="734"/>
                    </a:cubicBezTo>
                    <a:cubicBezTo>
                      <a:pt x="856873" y="20372"/>
                      <a:pt x="950046" y="430513"/>
                      <a:pt x="950528" y="1015464"/>
                    </a:cubicBezTo>
                    <a:cubicBezTo>
                      <a:pt x="1003966" y="990289"/>
                      <a:pt x="1060742" y="976859"/>
                      <a:pt x="1118586" y="973254"/>
                    </a:cubicBezTo>
                    <a:cubicBezTo>
                      <a:pt x="1070114" y="921259"/>
                      <a:pt x="1043143" y="859812"/>
                      <a:pt x="1043143" y="794367"/>
                    </a:cubicBezTo>
                    <a:cubicBezTo>
                      <a:pt x="1043143" y="591520"/>
                      <a:pt x="1302251" y="427080"/>
                      <a:pt x="1621876" y="427080"/>
                    </a:cubicBezTo>
                    <a:cubicBezTo>
                      <a:pt x="1941501" y="427080"/>
                      <a:pt x="2200609" y="591520"/>
                      <a:pt x="2200609" y="794367"/>
                    </a:cubicBezTo>
                    <a:cubicBezTo>
                      <a:pt x="2200609" y="905102"/>
                      <a:pt x="2123393" y="1004391"/>
                      <a:pt x="2000399" y="1070155"/>
                    </a:cubicBezTo>
                    <a:lnTo>
                      <a:pt x="2164302" y="1090005"/>
                    </a:lnTo>
                    <a:lnTo>
                      <a:pt x="2164302" y="1090007"/>
                    </a:lnTo>
                    <a:cubicBezTo>
                      <a:pt x="2283809" y="1104480"/>
                      <a:pt x="2330301" y="1532281"/>
                      <a:pt x="2268144" y="2045527"/>
                    </a:cubicBezTo>
                    <a:lnTo>
                      <a:pt x="2266199" y="2058939"/>
                    </a:lnTo>
                    <a:cubicBezTo>
                      <a:pt x="2485923" y="2183164"/>
                      <a:pt x="2705913" y="2294544"/>
                      <a:pt x="2826681" y="2310893"/>
                    </a:cubicBezTo>
                    <a:cubicBezTo>
                      <a:pt x="3133003" y="2352358"/>
                      <a:pt x="3253800" y="1921367"/>
                      <a:pt x="3451169" y="1947455"/>
                    </a:cubicBezTo>
                    <a:cubicBezTo>
                      <a:pt x="3648536" y="1973541"/>
                      <a:pt x="4004267" y="2434936"/>
                      <a:pt x="4010888" y="2467412"/>
                    </a:cubicBezTo>
                    <a:close/>
                  </a:path>
                </a:pathLst>
              </a:custGeom>
              <a:solidFill>
                <a:schemeClr val="bg2"/>
              </a:solidFill>
              <a:ln w="3175">
                <a:solidFill>
                  <a:srgbClr val="034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6" name="Espace réservé du contenu 4">
              <a:extLst>
                <a:ext uri="{FF2B5EF4-FFF2-40B4-BE49-F238E27FC236}">
                  <a16:creationId xmlns:a16="http://schemas.microsoft.com/office/drawing/2014/main" id="{214EC00C-AB06-D14D-BE69-04D4187ABE78}"/>
                </a:ext>
              </a:extLst>
            </p:cNvPr>
            <p:cNvSpPr txBox="1">
              <a:spLocks/>
            </p:cNvSpPr>
            <p:nvPr/>
          </p:nvSpPr>
          <p:spPr>
            <a:xfrm>
              <a:off x="3110802" y="3953630"/>
              <a:ext cx="7011848" cy="80091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34BA6"/>
                  </a:solidFill>
                  <a:latin typeface="Futura Medium" panose="020B0602020204020303" pitchFamily="34" charset="-79"/>
                  <a:ea typeface="+mn-ea"/>
                  <a:cs typeface="Futura Medium" panose="020B06020202040203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34BA6"/>
                  </a:solidFill>
                  <a:latin typeface="Futura Medium" panose="020B0602020204020303" pitchFamily="34" charset="-79"/>
                  <a:ea typeface="+mn-ea"/>
                  <a:cs typeface="Futura Medium" panose="020B06020202040203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34BA6"/>
                  </a:solidFill>
                  <a:latin typeface="Futura Medium" panose="020B0602020204020303" pitchFamily="34" charset="-79"/>
                  <a:ea typeface="+mn-ea"/>
                  <a:cs typeface="Futura Medium" panose="020B06020202040203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34BA6"/>
                  </a:solidFill>
                  <a:latin typeface="Futura Medium" panose="020B0602020204020303" pitchFamily="34" charset="-79"/>
                  <a:ea typeface="+mn-ea"/>
                  <a:cs typeface="Futura Medium" panose="020B06020202040203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34BA6"/>
                  </a:solidFill>
                  <a:latin typeface="Futura Medium" panose="020B0602020204020303" pitchFamily="34" charset="-79"/>
                  <a:ea typeface="+mn-ea"/>
                  <a:cs typeface="Futura Medium" panose="020B06020202040203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b="1" i="1" dirty="0"/>
                <a:t>Pause</a:t>
              </a:r>
            </a:p>
          </p:txBody>
        </p:sp>
      </p:grpSp>
      <p:grpSp>
        <p:nvGrpSpPr>
          <p:cNvPr id="8" name="Groupe 7">
            <a:extLst>
              <a:ext uri="{FF2B5EF4-FFF2-40B4-BE49-F238E27FC236}">
                <a16:creationId xmlns:a16="http://schemas.microsoft.com/office/drawing/2014/main" id="{1901CCAD-17E0-CC49-81AA-4C713ABBBE0C}"/>
              </a:ext>
            </a:extLst>
          </p:cNvPr>
          <p:cNvGrpSpPr/>
          <p:nvPr/>
        </p:nvGrpSpPr>
        <p:grpSpPr>
          <a:xfrm>
            <a:off x="2069350" y="1432776"/>
            <a:ext cx="8053300" cy="1112120"/>
            <a:chOff x="2069350" y="1526933"/>
            <a:chExt cx="8053300" cy="1112120"/>
          </a:xfrm>
        </p:grpSpPr>
        <p:grpSp>
          <p:nvGrpSpPr>
            <p:cNvPr id="19" name="Groupe 18">
              <a:extLst>
                <a:ext uri="{FF2B5EF4-FFF2-40B4-BE49-F238E27FC236}">
                  <a16:creationId xmlns:a16="http://schemas.microsoft.com/office/drawing/2014/main" id="{A646F0E3-9CA7-6E4B-9EC5-02CF37F18B96}"/>
                </a:ext>
              </a:extLst>
            </p:cNvPr>
            <p:cNvGrpSpPr/>
            <p:nvPr/>
          </p:nvGrpSpPr>
          <p:grpSpPr>
            <a:xfrm>
              <a:off x="2069350" y="1677597"/>
              <a:ext cx="810793" cy="810793"/>
              <a:chOff x="2608267" y="1599962"/>
              <a:chExt cx="810793" cy="810793"/>
            </a:xfrm>
          </p:grpSpPr>
          <p:sp>
            <p:nvSpPr>
              <p:cNvPr id="17" name="Ellipse 16">
                <a:extLst>
                  <a:ext uri="{FF2B5EF4-FFF2-40B4-BE49-F238E27FC236}">
                    <a16:creationId xmlns:a16="http://schemas.microsoft.com/office/drawing/2014/main" id="{9B6FE979-F2FE-3A40-B9C3-78A502AB9D98}"/>
                  </a:ext>
                </a:extLst>
              </p:cNvPr>
              <p:cNvSpPr/>
              <p:nvPr/>
            </p:nvSpPr>
            <p:spPr>
              <a:xfrm>
                <a:off x="2608267" y="1599962"/>
                <a:ext cx="810793" cy="810793"/>
              </a:xfrm>
              <a:prstGeom prst="ellipse">
                <a:avLst/>
              </a:prstGeom>
              <a:solidFill>
                <a:schemeClr val="bg1"/>
              </a:solidFill>
              <a:ln>
                <a:solidFill>
                  <a:srgbClr val="034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
                <a:extLst>
                  <a:ext uri="{FF2B5EF4-FFF2-40B4-BE49-F238E27FC236}">
                    <a16:creationId xmlns:a16="http://schemas.microsoft.com/office/drawing/2014/main" id="{87151C61-5EC8-694B-AD88-D67506A4E44D}"/>
                  </a:ext>
                </a:extLst>
              </p:cNvPr>
              <p:cNvSpPr/>
              <p:nvPr/>
            </p:nvSpPr>
            <p:spPr>
              <a:xfrm>
                <a:off x="2838926" y="1758505"/>
                <a:ext cx="349473" cy="528042"/>
              </a:xfrm>
              <a:custGeom>
                <a:avLst/>
                <a:gdLst/>
                <a:ahLst/>
                <a:cxnLst/>
                <a:rect l="l" t="t" r="r" b="b"/>
                <a:pathLst>
                  <a:path w="1605816" h="2205764">
                    <a:moveTo>
                      <a:pt x="545148" y="773"/>
                    </a:moveTo>
                    <a:cubicBezTo>
                      <a:pt x="559234" y="3139"/>
                      <a:pt x="571951" y="10975"/>
                      <a:pt x="585764" y="24830"/>
                    </a:cubicBezTo>
                    <a:cubicBezTo>
                      <a:pt x="610944" y="59389"/>
                      <a:pt x="603299" y="85194"/>
                      <a:pt x="571582" y="100057"/>
                    </a:cubicBezTo>
                    <a:cubicBezTo>
                      <a:pt x="543958" y="119383"/>
                      <a:pt x="542594" y="110260"/>
                      <a:pt x="501840" y="116456"/>
                    </a:cubicBezTo>
                    <a:cubicBezTo>
                      <a:pt x="482912" y="120861"/>
                      <a:pt x="477115" y="92441"/>
                      <a:pt x="449434" y="92470"/>
                    </a:cubicBezTo>
                    <a:cubicBezTo>
                      <a:pt x="394498" y="97557"/>
                      <a:pt x="335187" y="63254"/>
                      <a:pt x="286816" y="109919"/>
                    </a:cubicBezTo>
                    <a:cubicBezTo>
                      <a:pt x="269785" y="129384"/>
                      <a:pt x="256162" y="237492"/>
                      <a:pt x="244276" y="313853"/>
                    </a:cubicBezTo>
                    <a:lnTo>
                      <a:pt x="1605816" y="313853"/>
                    </a:lnTo>
                    <a:lnTo>
                      <a:pt x="1141290" y="678301"/>
                    </a:lnTo>
                    <a:lnTo>
                      <a:pt x="1076698" y="678652"/>
                    </a:lnTo>
                    <a:lnTo>
                      <a:pt x="923533" y="1941521"/>
                    </a:lnTo>
                    <a:lnTo>
                      <a:pt x="1254647" y="1941521"/>
                    </a:lnTo>
                    <a:lnTo>
                      <a:pt x="1254647" y="2205764"/>
                    </a:lnTo>
                    <a:lnTo>
                      <a:pt x="351168" y="2205764"/>
                    </a:lnTo>
                    <a:lnTo>
                      <a:pt x="351168" y="1941521"/>
                    </a:lnTo>
                    <a:lnTo>
                      <a:pt x="644875" y="1941521"/>
                    </a:lnTo>
                    <a:lnTo>
                      <a:pt x="521982" y="681666"/>
                    </a:lnTo>
                    <a:lnTo>
                      <a:pt x="455761" y="682026"/>
                    </a:lnTo>
                    <a:lnTo>
                      <a:pt x="0" y="313853"/>
                    </a:lnTo>
                    <a:lnTo>
                      <a:pt x="215468" y="313853"/>
                    </a:lnTo>
                    <a:cubicBezTo>
                      <a:pt x="230358" y="231164"/>
                      <a:pt x="240329" y="109177"/>
                      <a:pt x="261693" y="85933"/>
                    </a:cubicBezTo>
                    <a:cubicBezTo>
                      <a:pt x="296564" y="54586"/>
                      <a:pt x="370825" y="71382"/>
                      <a:pt x="425391" y="64107"/>
                    </a:cubicBezTo>
                    <a:cubicBezTo>
                      <a:pt x="449036" y="45918"/>
                      <a:pt x="461740" y="23353"/>
                      <a:pt x="496327" y="9541"/>
                    </a:cubicBezTo>
                    <a:cubicBezTo>
                      <a:pt x="515610" y="1512"/>
                      <a:pt x="531063" y="-1593"/>
                      <a:pt x="545148" y="773"/>
                    </a:cubicBezTo>
                    <a:close/>
                  </a:path>
                </a:pathLst>
              </a:custGeom>
              <a:solidFill>
                <a:schemeClr val="bg2"/>
              </a:solidFill>
              <a:ln w="3175">
                <a:solidFill>
                  <a:srgbClr val="034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30" name="Espace réservé du contenu 4">
              <a:extLst>
                <a:ext uri="{FF2B5EF4-FFF2-40B4-BE49-F238E27FC236}">
                  <a16:creationId xmlns:a16="http://schemas.microsoft.com/office/drawing/2014/main" id="{166FC2A7-49E4-8F47-AE5A-51DD26FEE16E}"/>
                </a:ext>
              </a:extLst>
            </p:cNvPr>
            <p:cNvSpPr txBox="1">
              <a:spLocks/>
            </p:cNvSpPr>
            <p:nvPr/>
          </p:nvSpPr>
          <p:spPr>
            <a:xfrm>
              <a:off x="3110802" y="1526933"/>
              <a:ext cx="7011848" cy="11121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34BA6"/>
                  </a:solidFill>
                  <a:latin typeface="Futura Medium" panose="020B0602020204020303" pitchFamily="34" charset="-79"/>
                  <a:ea typeface="+mn-ea"/>
                  <a:cs typeface="Futura Medium" panose="020B06020202040203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34BA6"/>
                  </a:solidFill>
                  <a:latin typeface="Futura Medium" panose="020B0602020204020303" pitchFamily="34" charset="-79"/>
                  <a:ea typeface="+mn-ea"/>
                  <a:cs typeface="Futura Medium" panose="020B06020202040203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34BA6"/>
                  </a:solidFill>
                  <a:latin typeface="Futura Medium" panose="020B0602020204020303" pitchFamily="34" charset="-79"/>
                  <a:ea typeface="+mn-ea"/>
                  <a:cs typeface="Futura Medium" panose="020B06020202040203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34BA6"/>
                  </a:solidFill>
                  <a:latin typeface="Futura Medium" panose="020B0602020204020303" pitchFamily="34" charset="-79"/>
                  <a:ea typeface="+mn-ea"/>
                  <a:cs typeface="Futura Medium" panose="020B06020202040203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34BA6"/>
                  </a:solidFill>
                  <a:latin typeface="Futura Medium" panose="020B0602020204020303" pitchFamily="34" charset="-79"/>
                  <a:ea typeface="+mn-ea"/>
                  <a:cs typeface="Futura Medium" panose="020B06020202040203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b="1" dirty="0"/>
                <a:t>Quelles méthodologie côté administration ?</a:t>
              </a:r>
            </a:p>
            <a:p>
              <a:pPr marL="0" indent="0" algn="ctr">
                <a:buFont typeface="Arial" panose="020B0604020202020204" pitchFamily="34" charset="0"/>
                <a:buNone/>
              </a:pPr>
              <a:r>
                <a:rPr lang="fr-FR" sz="1600" dirty="0"/>
                <a:t>(1 min)</a:t>
              </a:r>
            </a:p>
          </p:txBody>
        </p:sp>
      </p:grpSp>
      <p:cxnSp>
        <p:nvCxnSpPr>
          <p:cNvPr id="34" name="Connecteur droit 33">
            <a:extLst>
              <a:ext uri="{FF2B5EF4-FFF2-40B4-BE49-F238E27FC236}">
                <a16:creationId xmlns:a16="http://schemas.microsoft.com/office/drawing/2014/main" id="{588F8C01-A0B3-E343-8251-047E90B4D1CC}"/>
              </a:ext>
            </a:extLst>
          </p:cNvPr>
          <p:cNvCxnSpPr>
            <a:cxnSpLocks/>
          </p:cNvCxnSpPr>
          <p:nvPr/>
        </p:nvCxnSpPr>
        <p:spPr>
          <a:xfrm>
            <a:off x="-12094188" y="1201006"/>
            <a:ext cx="11893456"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E165444E-5430-704F-9094-92A0F854A399}"/>
              </a:ext>
            </a:extLst>
          </p:cNvPr>
          <p:cNvCxnSpPr>
            <a:cxnSpLocks/>
          </p:cNvCxnSpPr>
          <p:nvPr/>
        </p:nvCxnSpPr>
        <p:spPr>
          <a:xfrm>
            <a:off x="-12094188" y="6356350"/>
            <a:ext cx="11893456"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e 4">
            <a:extLst>
              <a:ext uri="{FF2B5EF4-FFF2-40B4-BE49-F238E27FC236}">
                <a16:creationId xmlns:a16="http://schemas.microsoft.com/office/drawing/2014/main" id="{12C27C93-813E-6D4C-A8AF-B14BF4C31E6E}"/>
              </a:ext>
            </a:extLst>
          </p:cNvPr>
          <p:cNvGrpSpPr/>
          <p:nvPr/>
        </p:nvGrpSpPr>
        <p:grpSpPr>
          <a:xfrm>
            <a:off x="2069350" y="2776667"/>
            <a:ext cx="8053300" cy="810793"/>
            <a:chOff x="2069350" y="2776667"/>
            <a:chExt cx="8053300" cy="810793"/>
          </a:xfrm>
        </p:grpSpPr>
        <p:sp>
          <p:nvSpPr>
            <p:cNvPr id="24" name="Espace réservé du contenu 4">
              <a:extLst>
                <a:ext uri="{FF2B5EF4-FFF2-40B4-BE49-F238E27FC236}">
                  <a16:creationId xmlns:a16="http://schemas.microsoft.com/office/drawing/2014/main" id="{D0A89EC4-B9AB-6640-B2DD-36CFC2FBE108}"/>
                </a:ext>
              </a:extLst>
            </p:cNvPr>
            <p:cNvSpPr txBox="1">
              <a:spLocks/>
            </p:cNvSpPr>
            <p:nvPr/>
          </p:nvSpPr>
          <p:spPr>
            <a:xfrm>
              <a:off x="3110802" y="2841414"/>
              <a:ext cx="7011848" cy="681300"/>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34BA6"/>
                  </a:solidFill>
                  <a:latin typeface="Futura Medium" panose="020B0602020204020303" pitchFamily="34" charset="-79"/>
                  <a:ea typeface="+mn-ea"/>
                  <a:cs typeface="Futura Medium" panose="020B06020202040203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34BA6"/>
                  </a:solidFill>
                  <a:latin typeface="Futura Medium" panose="020B0602020204020303" pitchFamily="34" charset="-79"/>
                  <a:ea typeface="+mn-ea"/>
                  <a:cs typeface="Futura Medium" panose="020B06020202040203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34BA6"/>
                  </a:solidFill>
                  <a:latin typeface="Futura Medium" panose="020B0602020204020303" pitchFamily="34" charset="-79"/>
                  <a:ea typeface="+mn-ea"/>
                  <a:cs typeface="Futura Medium" panose="020B06020202040203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34BA6"/>
                  </a:solidFill>
                  <a:latin typeface="Futura Medium" panose="020B0602020204020303" pitchFamily="34" charset="-79"/>
                  <a:ea typeface="+mn-ea"/>
                  <a:cs typeface="Futura Medium" panose="020B06020202040203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34BA6"/>
                  </a:solidFill>
                  <a:latin typeface="Futura Medium" panose="020B0602020204020303" pitchFamily="34" charset="-79"/>
                  <a:ea typeface="+mn-ea"/>
                  <a:cs typeface="Futura Medium" panose="020B06020202040203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b="1" dirty="0"/>
                <a:t>Quels rôles respectifs ?</a:t>
              </a:r>
            </a:p>
            <a:p>
              <a:pPr marL="0" indent="0" algn="ctr">
                <a:buNone/>
              </a:pPr>
              <a:r>
                <a:rPr lang="fr-FR" sz="1600" dirty="0"/>
                <a:t>(45 min)</a:t>
              </a:r>
            </a:p>
          </p:txBody>
        </p:sp>
        <p:grpSp>
          <p:nvGrpSpPr>
            <p:cNvPr id="3" name="Groupe 2">
              <a:extLst>
                <a:ext uri="{FF2B5EF4-FFF2-40B4-BE49-F238E27FC236}">
                  <a16:creationId xmlns:a16="http://schemas.microsoft.com/office/drawing/2014/main" id="{47C21467-B0FA-0948-85B6-23E297676DB3}"/>
                </a:ext>
              </a:extLst>
            </p:cNvPr>
            <p:cNvGrpSpPr/>
            <p:nvPr/>
          </p:nvGrpSpPr>
          <p:grpSpPr>
            <a:xfrm>
              <a:off x="2069350" y="2776667"/>
              <a:ext cx="810793" cy="810793"/>
              <a:chOff x="2069350" y="2776667"/>
              <a:chExt cx="810793" cy="810793"/>
            </a:xfrm>
          </p:grpSpPr>
          <p:sp>
            <p:nvSpPr>
              <p:cNvPr id="18" name="Ellipse 17">
                <a:extLst>
                  <a:ext uri="{FF2B5EF4-FFF2-40B4-BE49-F238E27FC236}">
                    <a16:creationId xmlns:a16="http://schemas.microsoft.com/office/drawing/2014/main" id="{59CEA36B-AF02-3145-B57F-0E5CC309604B}"/>
                  </a:ext>
                </a:extLst>
              </p:cNvPr>
              <p:cNvSpPr/>
              <p:nvPr/>
            </p:nvSpPr>
            <p:spPr>
              <a:xfrm>
                <a:off x="2069350" y="2776667"/>
                <a:ext cx="810793" cy="810793"/>
              </a:xfrm>
              <a:prstGeom prst="ellipse">
                <a:avLst/>
              </a:prstGeom>
              <a:solidFill>
                <a:schemeClr val="bg1"/>
              </a:solidFill>
              <a:ln>
                <a:solidFill>
                  <a:srgbClr val="034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113">
                <a:extLst>
                  <a:ext uri="{FF2B5EF4-FFF2-40B4-BE49-F238E27FC236}">
                    <a16:creationId xmlns:a16="http://schemas.microsoft.com/office/drawing/2014/main" id="{ECE30242-70E5-244E-A52C-E852C742C9AD}"/>
                  </a:ext>
                </a:extLst>
              </p:cNvPr>
              <p:cNvSpPr/>
              <p:nvPr/>
            </p:nvSpPr>
            <p:spPr>
              <a:xfrm>
                <a:off x="2250892" y="2951882"/>
                <a:ext cx="447705" cy="460362"/>
              </a:xfrm>
              <a:custGeom>
                <a:avLst/>
                <a:gdLst/>
                <a:ahLst/>
                <a:cxnLst/>
                <a:rect l="l" t="t" r="r" b="b"/>
                <a:pathLst>
                  <a:path w="2303761" h="2368900">
                    <a:moveTo>
                      <a:pt x="213619" y="2009574"/>
                    </a:moveTo>
                    <a:cubicBezTo>
                      <a:pt x="141512" y="2009574"/>
                      <a:pt x="83058" y="2068028"/>
                      <a:pt x="83058" y="2140135"/>
                    </a:cubicBezTo>
                    <a:cubicBezTo>
                      <a:pt x="83058" y="2212242"/>
                      <a:pt x="141512" y="2270696"/>
                      <a:pt x="213619" y="2270696"/>
                    </a:cubicBezTo>
                    <a:cubicBezTo>
                      <a:pt x="285726" y="2270696"/>
                      <a:pt x="344180" y="2212242"/>
                      <a:pt x="344180" y="2140135"/>
                    </a:cubicBezTo>
                    <a:cubicBezTo>
                      <a:pt x="344180" y="2068028"/>
                      <a:pt x="285726" y="2009574"/>
                      <a:pt x="213619" y="2009574"/>
                    </a:cubicBezTo>
                    <a:close/>
                    <a:moveTo>
                      <a:pt x="1775958" y="0"/>
                    </a:moveTo>
                    <a:cubicBezTo>
                      <a:pt x="1811300" y="0"/>
                      <a:pt x="1845771" y="3730"/>
                      <a:pt x="1878918" y="11194"/>
                    </a:cubicBezTo>
                    <a:lnTo>
                      <a:pt x="1654526" y="380505"/>
                    </a:lnTo>
                    <a:lnTo>
                      <a:pt x="1854551" y="590055"/>
                    </a:lnTo>
                    <a:lnTo>
                      <a:pt x="2215018" y="274646"/>
                    </a:lnTo>
                    <a:cubicBezTo>
                      <a:pt x="2249273" y="339423"/>
                      <a:pt x="2267538" y="413369"/>
                      <a:pt x="2267538" y="491580"/>
                    </a:cubicBezTo>
                    <a:cubicBezTo>
                      <a:pt x="2267538" y="763072"/>
                      <a:pt x="2047450" y="983160"/>
                      <a:pt x="1775958" y="983160"/>
                    </a:cubicBezTo>
                    <a:cubicBezTo>
                      <a:pt x="1699101" y="983160"/>
                      <a:pt x="1626363" y="965522"/>
                      <a:pt x="1562359" y="932450"/>
                    </a:cubicBezTo>
                    <a:lnTo>
                      <a:pt x="1344469" y="1184002"/>
                    </a:lnTo>
                    <a:cubicBezTo>
                      <a:pt x="1371656" y="1163558"/>
                      <a:pt x="1391103" y="1153753"/>
                      <a:pt x="1396043" y="1158873"/>
                    </a:cubicBezTo>
                    <a:lnTo>
                      <a:pt x="1393708" y="1170082"/>
                    </a:lnTo>
                    <a:lnTo>
                      <a:pt x="1405342" y="1158972"/>
                    </a:lnTo>
                    <a:lnTo>
                      <a:pt x="2300490" y="2096362"/>
                    </a:lnTo>
                    <a:lnTo>
                      <a:pt x="2288636" y="2107681"/>
                    </a:lnTo>
                    <a:lnTo>
                      <a:pt x="2302555" y="2105298"/>
                    </a:lnTo>
                    <a:cubicBezTo>
                      <a:pt x="2312514" y="2115620"/>
                      <a:pt x="2259737" y="2182697"/>
                      <a:pt x="2184674" y="2255118"/>
                    </a:cubicBezTo>
                    <a:cubicBezTo>
                      <a:pt x="2109611" y="2327539"/>
                      <a:pt x="2040689" y="2377880"/>
                      <a:pt x="2030730" y="2367559"/>
                    </a:cubicBezTo>
                    <a:lnTo>
                      <a:pt x="2034265" y="2350590"/>
                    </a:lnTo>
                    <a:lnTo>
                      <a:pt x="2023231" y="2361127"/>
                    </a:lnTo>
                    <a:lnTo>
                      <a:pt x="1132662" y="1428533"/>
                    </a:lnTo>
                    <a:lnTo>
                      <a:pt x="382553" y="2294527"/>
                    </a:lnTo>
                    <a:cubicBezTo>
                      <a:pt x="380689" y="2292767"/>
                      <a:pt x="383849" y="2291008"/>
                      <a:pt x="381985" y="2289248"/>
                    </a:cubicBezTo>
                    <a:cubicBezTo>
                      <a:pt x="341954" y="2325093"/>
                      <a:pt x="288428" y="2346472"/>
                      <a:pt x="229767" y="2346472"/>
                    </a:cubicBezTo>
                    <a:cubicBezTo>
                      <a:pt x="102870" y="2346472"/>
                      <a:pt x="0" y="2246423"/>
                      <a:pt x="0" y="2123006"/>
                    </a:cubicBezTo>
                    <a:cubicBezTo>
                      <a:pt x="0" y="2068341"/>
                      <a:pt x="20182" y="2018260"/>
                      <a:pt x="54478" y="1980103"/>
                    </a:cubicBezTo>
                    <a:lnTo>
                      <a:pt x="53405" y="1979090"/>
                    </a:lnTo>
                    <a:lnTo>
                      <a:pt x="64237" y="1968599"/>
                    </a:lnTo>
                    <a:cubicBezTo>
                      <a:pt x="66214" y="1966021"/>
                      <a:pt x="68527" y="1963773"/>
                      <a:pt x="71175" y="1961880"/>
                    </a:cubicBezTo>
                    <a:lnTo>
                      <a:pt x="986541" y="1075402"/>
                    </a:lnTo>
                    <a:lnTo>
                      <a:pt x="381198" y="441493"/>
                    </a:lnTo>
                    <a:lnTo>
                      <a:pt x="375223" y="446350"/>
                    </a:lnTo>
                    <a:lnTo>
                      <a:pt x="260337" y="360232"/>
                    </a:lnTo>
                    <a:lnTo>
                      <a:pt x="258387" y="361977"/>
                    </a:lnTo>
                    <a:lnTo>
                      <a:pt x="254441" y="355812"/>
                    </a:lnTo>
                    <a:lnTo>
                      <a:pt x="246226" y="349653"/>
                    </a:lnTo>
                    <a:lnTo>
                      <a:pt x="249037" y="347369"/>
                    </a:lnTo>
                    <a:lnTo>
                      <a:pt x="97246" y="110188"/>
                    </a:lnTo>
                    <a:lnTo>
                      <a:pt x="168469" y="46471"/>
                    </a:lnTo>
                    <a:lnTo>
                      <a:pt x="394314" y="229269"/>
                    </a:lnTo>
                    <a:lnTo>
                      <a:pt x="394532" y="229091"/>
                    </a:lnTo>
                    <a:lnTo>
                      <a:pt x="394798" y="229660"/>
                    </a:lnTo>
                    <a:lnTo>
                      <a:pt x="400832" y="234544"/>
                    </a:lnTo>
                    <a:lnTo>
                      <a:pt x="398189" y="236909"/>
                    </a:lnTo>
                    <a:lnTo>
                      <a:pt x="462848" y="375117"/>
                    </a:lnTo>
                    <a:lnTo>
                      <a:pt x="459782" y="377609"/>
                    </a:lnTo>
                    <a:lnTo>
                      <a:pt x="1059062" y="1005169"/>
                    </a:lnTo>
                    <a:lnTo>
                      <a:pt x="1346713" y="726595"/>
                    </a:lnTo>
                    <a:cubicBezTo>
                      <a:pt x="1306245" y="657624"/>
                      <a:pt x="1284378" y="577155"/>
                      <a:pt x="1284378" y="491580"/>
                    </a:cubicBezTo>
                    <a:cubicBezTo>
                      <a:pt x="1284378" y="220088"/>
                      <a:pt x="1504466" y="0"/>
                      <a:pt x="1775958" y="0"/>
                    </a:cubicBezTo>
                    <a:close/>
                  </a:path>
                </a:pathLst>
              </a:custGeom>
              <a:solidFill>
                <a:schemeClr val="bg2"/>
              </a:solidFill>
              <a:ln w="3175">
                <a:solidFill>
                  <a:srgbClr val="034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386065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BAD2B8-87CC-8249-B4F0-36978AD6FA5C}"/>
              </a:ext>
            </a:extLst>
          </p:cNvPr>
          <p:cNvSpPr>
            <a:spLocks noGrp="1"/>
          </p:cNvSpPr>
          <p:nvPr>
            <p:ph type="ctrTitle"/>
          </p:nvPr>
        </p:nvSpPr>
        <p:spPr/>
        <p:txBody>
          <a:bodyPr/>
          <a:lstStyle/>
          <a:p>
            <a:r>
              <a:rPr lang="fr-FR" dirty="0"/>
              <a:t>Présentation des intervenants</a:t>
            </a:r>
          </a:p>
        </p:txBody>
      </p:sp>
      <p:sp>
        <p:nvSpPr>
          <p:cNvPr id="3" name="Sous-titre 2">
            <a:extLst>
              <a:ext uri="{FF2B5EF4-FFF2-40B4-BE49-F238E27FC236}">
                <a16:creationId xmlns:a16="http://schemas.microsoft.com/office/drawing/2014/main" id="{612B09AB-F5D0-C749-82A9-78EF5E52EE76}"/>
              </a:ext>
            </a:extLst>
          </p:cNvPr>
          <p:cNvSpPr>
            <a:spLocks noGrp="1"/>
          </p:cNvSpPr>
          <p:nvPr>
            <p:ph type="subTitle" idx="1"/>
          </p:nvPr>
        </p:nvSpPr>
        <p:spPr/>
        <p:txBody>
          <a:bodyPr>
            <a:normAutofit fontScale="77500" lnSpcReduction="20000"/>
          </a:bodyPr>
          <a:lstStyle/>
          <a:p>
            <a:endParaRPr lang="fr-FR"/>
          </a:p>
        </p:txBody>
      </p:sp>
      <p:sp>
        <p:nvSpPr>
          <p:cNvPr id="4" name="Espace réservé du numéro de diapositive 3">
            <a:extLst>
              <a:ext uri="{FF2B5EF4-FFF2-40B4-BE49-F238E27FC236}">
                <a16:creationId xmlns:a16="http://schemas.microsoft.com/office/drawing/2014/main" id="{CF9F820E-081F-BE4C-9F37-4D45E788A43D}"/>
              </a:ext>
            </a:extLst>
          </p:cNvPr>
          <p:cNvSpPr>
            <a:spLocks noGrp="1"/>
          </p:cNvSpPr>
          <p:nvPr>
            <p:ph type="sldNum" sz="quarter" idx="12"/>
          </p:nvPr>
        </p:nvSpPr>
        <p:spPr/>
        <p:txBody>
          <a:bodyPr/>
          <a:lstStyle/>
          <a:p>
            <a:fld id="{D6394228-E6F1-3644-A761-1EB3BB998DDC}" type="slidenum">
              <a:rPr lang="fr-FR" smtClean="0"/>
              <a:pPr/>
              <a:t>3</a:t>
            </a:fld>
            <a:endParaRPr lang="fr-FR" dirty="0"/>
          </a:p>
        </p:txBody>
      </p:sp>
    </p:spTree>
    <p:extLst>
      <p:ext uri="{BB962C8B-B14F-4D97-AF65-F5344CB8AC3E}">
        <p14:creationId xmlns:p14="http://schemas.microsoft.com/office/powerpoint/2010/main" val="3319567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9C4E9B-ACFF-DC46-ACBA-1C99CD5AA24D}"/>
              </a:ext>
            </a:extLst>
          </p:cNvPr>
          <p:cNvSpPr>
            <a:spLocks noGrp="1"/>
          </p:cNvSpPr>
          <p:nvPr>
            <p:ph type="ctrTitle"/>
          </p:nvPr>
        </p:nvSpPr>
        <p:spPr/>
        <p:txBody>
          <a:bodyPr/>
          <a:lstStyle/>
          <a:p>
            <a:r>
              <a:rPr lang="fr-FR" dirty="0"/>
              <a:t>Présentation du plan de formation</a:t>
            </a:r>
          </a:p>
        </p:txBody>
      </p:sp>
      <p:sp>
        <p:nvSpPr>
          <p:cNvPr id="3" name="Sous-titre 2">
            <a:extLst>
              <a:ext uri="{FF2B5EF4-FFF2-40B4-BE49-F238E27FC236}">
                <a16:creationId xmlns:a16="http://schemas.microsoft.com/office/drawing/2014/main" id="{3C87FF31-1450-074C-B207-9CDB6864679D}"/>
              </a:ext>
            </a:extLst>
          </p:cNvPr>
          <p:cNvSpPr>
            <a:spLocks noGrp="1"/>
          </p:cNvSpPr>
          <p:nvPr>
            <p:ph type="subTitle" idx="1"/>
          </p:nvPr>
        </p:nvSpPr>
        <p:spPr/>
        <p:txBody>
          <a:bodyPr>
            <a:normAutofit fontScale="77500" lnSpcReduction="20000"/>
          </a:bodyPr>
          <a:lstStyle/>
          <a:p>
            <a:endParaRPr lang="fr-FR"/>
          </a:p>
        </p:txBody>
      </p:sp>
      <p:sp>
        <p:nvSpPr>
          <p:cNvPr id="4" name="Espace réservé du numéro de diapositive 3">
            <a:extLst>
              <a:ext uri="{FF2B5EF4-FFF2-40B4-BE49-F238E27FC236}">
                <a16:creationId xmlns:a16="http://schemas.microsoft.com/office/drawing/2014/main" id="{398854B4-10C6-5A42-8C0D-CC55201434DB}"/>
              </a:ext>
            </a:extLst>
          </p:cNvPr>
          <p:cNvSpPr>
            <a:spLocks noGrp="1"/>
          </p:cNvSpPr>
          <p:nvPr>
            <p:ph type="sldNum" sz="quarter" idx="12"/>
          </p:nvPr>
        </p:nvSpPr>
        <p:spPr/>
        <p:txBody>
          <a:bodyPr/>
          <a:lstStyle/>
          <a:p>
            <a:fld id="{D6394228-E6F1-3644-A761-1EB3BB998DDC}" type="slidenum">
              <a:rPr lang="fr-FR" smtClean="0"/>
              <a:pPr/>
              <a:t>4</a:t>
            </a:fld>
            <a:endParaRPr lang="fr-FR" dirty="0"/>
          </a:p>
        </p:txBody>
      </p:sp>
    </p:spTree>
    <p:extLst>
      <p:ext uri="{BB962C8B-B14F-4D97-AF65-F5344CB8AC3E}">
        <p14:creationId xmlns:p14="http://schemas.microsoft.com/office/powerpoint/2010/main" val="2464711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9D9DAD-11FB-704D-9906-C100F5756924}"/>
              </a:ext>
            </a:extLst>
          </p:cNvPr>
          <p:cNvSpPr>
            <a:spLocks noGrp="1"/>
          </p:cNvSpPr>
          <p:nvPr>
            <p:ph type="title"/>
          </p:nvPr>
        </p:nvSpPr>
        <p:spPr/>
        <p:txBody>
          <a:bodyPr/>
          <a:lstStyle/>
          <a:p>
            <a:r>
              <a:rPr lang="fr-FR" dirty="0"/>
              <a:t>Plan de formation</a:t>
            </a:r>
          </a:p>
        </p:txBody>
      </p:sp>
      <p:sp>
        <p:nvSpPr>
          <p:cNvPr id="3" name="Espace réservé du contenu 2">
            <a:extLst>
              <a:ext uri="{FF2B5EF4-FFF2-40B4-BE49-F238E27FC236}">
                <a16:creationId xmlns:a16="http://schemas.microsoft.com/office/drawing/2014/main" id="{718F1D3D-CE4C-074B-9DF4-BFF1B0818681}"/>
              </a:ext>
            </a:extLst>
          </p:cNvPr>
          <p:cNvSpPr>
            <a:spLocks noGrp="1"/>
          </p:cNvSpPr>
          <p:nvPr>
            <p:ph idx="1"/>
          </p:nvPr>
        </p:nvSpPr>
        <p:spPr/>
        <p:txBody>
          <a:bodyPr>
            <a:normAutofit fontScale="85000" lnSpcReduction="20000"/>
          </a:bodyPr>
          <a:lstStyle/>
          <a:p>
            <a:pPr marL="0" indent="0" algn="ctr">
              <a:buNone/>
            </a:pPr>
            <a:r>
              <a:rPr lang="fr-FR" dirty="0"/>
              <a:t>Lundi 30/07/2018 – matin : </a:t>
            </a:r>
            <a:br>
              <a:rPr lang="fr-FR" dirty="0"/>
            </a:br>
            <a:r>
              <a:rPr lang="fr-FR" b="1" dirty="0">
                <a:highlight>
                  <a:srgbClr val="FFFF00"/>
                </a:highlight>
              </a:rPr>
              <a:t>Introduction</a:t>
            </a:r>
            <a:br>
              <a:rPr lang="fr-FR" b="1" dirty="0">
                <a:highlight>
                  <a:srgbClr val="FFFF00"/>
                </a:highlight>
              </a:rPr>
            </a:br>
            <a:endParaRPr lang="fr-FR" dirty="0">
              <a:highlight>
                <a:srgbClr val="FFFF00"/>
              </a:highlight>
            </a:endParaRPr>
          </a:p>
          <a:p>
            <a:pPr marL="0" indent="0" algn="ctr">
              <a:buNone/>
            </a:pPr>
            <a:r>
              <a:rPr lang="fr-FR" dirty="0"/>
              <a:t>Lundi 30/07/2018 – après-midi : </a:t>
            </a:r>
            <a:br>
              <a:rPr lang="fr-FR" dirty="0"/>
            </a:br>
            <a:r>
              <a:rPr lang="fr-FR" b="1" dirty="0">
                <a:highlight>
                  <a:srgbClr val="FFFF00"/>
                </a:highlight>
              </a:rPr>
              <a:t>Atelier état des lieux </a:t>
            </a:r>
            <a:br>
              <a:rPr lang="fr-FR" b="1" dirty="0">
                <a:highlight>
                  <a:srgbClr val="FFFF00"/>
                </a:highlight>
              </a:rPr>
            </a:br>
            <a:endParaRPr lang="fr-FR" dirty="0">
              <a:highlight>
                <a:srgbClr val="FFFF00"/>
              </a:highlight>
            </a:endParaRPr>
          </a:p>
          <a:p>
            <a:pPr marL="0" indent="0" algn="ctr">
              <a:buNone/>
            </a:pPr>
            <a:r>
              <a:rPr lang="fr-FR" dirty="0"/>
              <a:t>Mardi 31/07/2018 – matin : </a:t>
            </a:r>
            <a:br>
              <a:rPr lang="fr-FR" dirty="0"/>
            </a:br>
            <a:r>
              <a:rPr lang="fr-FR" b="1" dirty="0">
                <a:highlight>
                  <a:srgbClr val="FFFF00"/>
                </a:highlight>
              </a:rPr>
              <a:t>Méthodologie du rapport d’autoévaluation</a:t>
            </a:r>
            <a:br>
              <a:rPr lang="fr-FR" b="1" dirty="0">
                <a:highlight>
                  <a:srgbClr val="FFFF00"/>
                </a:highlight>
              </a:rPr>
            </a:br>
            <a:endParaRPr lang="fr-FR" dirty="0">
              <a:highlight>
                <a:srgbClr val="FFFF00"/>
              </a:highlight>
            </a:endParaRPr>
          </a:p>
          <a:p>
            <a:pPr marL="0" indent="0" algn="ctr">
              <a:buNone/>
            </a:pPr>
            <a:r>
              <a:rPr lang="fr-FR" dirty="0"/>
              <a:t>Mardi 31/07/2018 – après-midi : </a:t>
            </a:r>
            <a:br>
              <a:rPr lang="fr-FR" dirty="0"/>
            </a:br>
            <a:r>
              <a:rPr lang="fr-FR" b="1" dirty="0">
                <a:highlight>
                  <a:srgbClr val="FFFF00"/>
                </a:highlight>
              </a:rPr>
              <a:t>Atelier de travail sur un rapport de suivi et d’évaluation</a:t>
            </a:r>
            <a:br>
              <a:rPr lang="fr-FR" b="1" dirty="0">
                <a:highlight>
                  <a:srgbClr val="FFFF00"/>
                </a:highlight>
              </a:rPr>
            </a:br>
            <a:r>
              <a:rPr lang="fr-FR" b="1" dirty="0"/>
              <a:t> </a:t>
            </a:r>
            <a:endParaRPr lang="fr-FR" dirty="0"/>
          </a:p>
          <a:p>
            <a:pPr marL="0" indent="0" algn="ctr">
              <a:buNone/>
            </a:pPr>
            <a:r>
              <a:rPr lang="fr-FR" dirty="0"/>
              <a:t>Mercredi 01/08/2018 – matin : </a:t>
            </a:r>
            <a:br>
              <a:rPr lang="fr-FR" dirty="0"/>
            </a:br>
            <a:r>
              <a:rPr lang="fr-FR" b="1" dirty="0">
                <a:highlight>
                  <a:srgbClr val="FFFF00"/>
                </a:highlight>
              </a:rPr>
              <a:t>Atelier forum d’échange administration/société civile</a:t>
            </a:r>
            <a:endParaRPr lang="fr-FR" dirty="0">
              <a:highlight>
                <a:srgbClr val="FFFF00"/>
              </a:highlight>
            </a:endParaRPr>
          </a:p>
          <a:p>
            <a:pPr marL="0" indent="0" algn="ctr">
              <a:buNone/>
            </a:pPr>
            <a:endParaRPr lang="fr-FR" dirty="0"/>
          </a:p>
        </p:txBody>
      </p:sp>
      <p:sp>
        <p:nvSpPr>
          <p:cNvPr id="4" name="Espace réservé du numéro de diapositive 3">
            <a:extLst>
              <a:ext uri="{FF2B5EF4-FFF2-40B4-BE49-F238E27FC236}">
                <a16:creationId xmlns:a16="http://schemas.microsoft.com/office/drawing/2014/main" id="{1FD57167-C5EC-DA42-910C-9FB7AFCDDD7E}"/>
              </a:ext>
            </a:extLst>
          </p:cNvPr>
          <p:cNvSpPr>
            <a:spLocks noGrp="1"/>
          </p:cNvSpPr>
          <p:nvPr>
            <p:ph type="sldNum" sz="quarter" idx="12"/>
          </p:nvPr>
        </p:nvSpPr>
        <p:spPr/>
        <p:txBody>
          <a:bodyPr/>
          <a:lstStyle/>
          <a:p>
            <a:fld id="{D6394228-E6F1-3644-A761-1EB3BB998DDC}" type="slidenum">
              <a:rPr lang="fr-FR" smtClean="0"/>
              <a:pPr/>
              <a:t>5</a:t>
            </a:fld>
            <a:endParaRPr lang="fr-FR"/>
          </a:p>
        </p:txBody>
      </p:sp>
    </p:spTree>
    <p:extLst>
      <p:ext uri="{BB962C8B-B14F-4D97-AF65-F5344CB8AC3E}">
        <p14:creationId xmlns:p14="http://schemas.microsoft.com/office/powerpoint/2010/main" val="3376915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606641-2DEE-1740-85F1-DEEA5DEA04CC}"/>
              </a:ext>
            </a:extLst>
          </p:cNvPr>
          <p:cNvSpPr>
            <a:spLocks noGrp="1"/>
          </p:cNvSpPr>
          <p:nvPr>
            <p:ph type="title"/>
          </p:nvPr>
        </p:nvSpPr>
        <p:spPr/>
        <p:txBody>
          <a:bodyPr/>
          <a:lstStyle/>
          <a:p>
            <a:r>
              <a:rPr lang="fr-FR" dirty="0"/>
              <a:t>Et vous...</a:t>
            </a:r>
          </a:p>
        </p:txBody>
      </p:sp>
      <p:sp>
        <p:nvSpPr>
          <p:cNvPr id="3" name="Espace réservé du numéro de diapositive 2">
            <a:extLst>
              <a:ext uri="{FF2B5EF4-FFF2-40B4-BE49-F238E27FC236}">
                <a16:creationId xmlns:a16="http://schemas.microsoft.com/office/drawing/2014/main" id="{83A66E9B-9E00-234B-9775-E2C66104EABC}"/>
              </a:ext>
            </a:extLst>
          </p:cNvPr>
          <p:cNvSpPr>
            <a:spLocks noGrp="1"/>
          </p:cNvSpPr>
          <p:nvPr>
            <p:ph type="sldNum" sz="quarter" idx="12"/>
          </p:nvPr>
        </p:nvSpPr>
        <p:spPr/>
        <p:txBody>
          <a:bodyPr/>
          <a:lstStyle/>
          <a:p>
            <a:fld id="{D6394228-E6F1-3644-A761-1EB3BB998DDC}" type="slidenum">
              <a:rPr lang="fr-FR" smtClean="0"/>
              <a:pPr/>
              <a:t>6</a:t>
            </a:fld>
            <a:endParaRPr lang="fr-FR"/>
          </a:p>
        </p:txBody>
      </p:sp>
      <p:sp>
        <p:nvSpPr>
          <p:cNvPr id="4" name="Espace réservé du contenu 3">
            <a:extLst>
              <a:ext uri="{FF2B5EF4-FFF2-40B4-BE49-F238E27FC236}">
                <a16:creationId xmlns:a16="http://schemas.microsoft.com/office/drawing/2014/main" id="{2C1D81AF-137B-D84C-8AC4-3B52C6AD95AB}"/>
              </a:ext>
            </a:extLst>
          </p:cNvPr>
          <p:cNvSpPr>
            <a:spLocks noGrp="1"/>
          </p:cNvSpPr>
          <p:nvPr>
            <p:ph sz="quarter" idx="13"/>
          </p:nvPr>
        </p:nvSpPr>
        <p:spPr/>
        <p:txBody>
          <a:bodyPr/>
          <a:lstStyle/>
          <a:p>
            <a:r>
              <a:rPr lang="fr-FR" dirty="0"/>
              <a:t>Qu’attendez-vous de cette formation ?</a:t>
            </a:r>
          </a:p>
        </p:txBody>
      </p:sp>
    </p:spTree>
    <p:extLst>
      <p:ext uri="{BB962C8B-B14F-4D97-AF65-F5344CB8AC3E}">
        <p14:creationId xmlns:p14="http://schemas.microsoft.com/office/powerpoint/2010/main" val="1002295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7F4603-F659-4749-B7DB-F6F0F9675D2B}"/>
              </a:ext>
            </a:extLst>
          </p:cNvPr>
          <p:cNvSpPr>
            <a:spLocks noGrp="1"/>
          </p:cNvSpPr>
          <p:nvPr>
            <p:ph type="ctrTitle"/>
          </p:nvPr>
        </p:nvSpPr>
        <p:spPr/>
        <p:txBody>
          <a:bodyPr/>
          <a:lstStyle/>
          <a:p>
            <a:r>
              <a:rPr lang="fr-FR" dirty="0"/>
              <a:t>Rôle de l’IRM</a:t>
            </a:r>
          </a:p>
        </p:txBody>
      </p:sp>
      <p:sp>
        <p:nvSpPr>
          <p:cNvPr id="3" name="Sous-titre 2">
            <a:extLst>
              <a:ext uri="{FF2B5EF4-FFF2-40B4-BE49-F238E27FC236}">
                <a16:creationId xmlns:a16="http://schemas.microsoft.com/office/drawing/2014/main" id="{A9A177ED-852D-5D40-AD3E-8CF125B20D52}"/>
              </a:ext>
            </a:extLst>
          </p:cNvPr>
          <p:cNvSpPr>
            <a:spLocks noGrp="1"/>
          </p:cNvSpPr>
          <p:nvPr>
            <p:ph type="subTitle" idx="1"/>
          </p:nvPr>
        </p:nvSpPr>
        <p:spPr/>
        <p:txBody>
          <a:bodyPr>
            <a:normAutofit fontScale="77500" lnSpcReduction="20000"/>
          </a:bodyPr>
          <a:lstStyle/>
          <a:p>
            <a:endParaRPr lang="fr-FR"/>
          </a:p>
        </p:txBody>
      </p:sp>
      <p:sp>
        <p:nvSpPr>
          <p:cNvPr id="4" name="Espace réservé du numéro de diapositive 3">
            <a:extLst>
              <a:ext uri="{FF2B5EF4-FFF2-40B4-BE49-F238E27FC236}">
                <a16:creationId xmlns:a16="http://schemas.microsoft.com/office/drawing/2014/main" id="{60AA7FC2-1159-8147-BD05-282C10813D37}"/>
              </a:ext>
            </a:extLst>
          </p:cNvPr>
          <p:cNvSpPr>
            <a:spLocks noGrp="1"/>
          </p:cNvSpPr>
          <p:nvPr>
            <p:ph type="sldNum" sz="quarter" idx="12"/>
          </p:nvPr>
        </p:nvSpPr>
        <p:spPr/>
        <p:txBody>
          <a:bodyPr/>
          <a:lstStyle/>
          <a:p>
            <a:fld id="{D6394228-E6F1-3644-A761-1EB3BB998DDC}" type="slidenum">
              <a:rPr lang="fr-FR" smtClean="0"/>
              <a:pPr/>
              <a:t>7</a:t>
            </a:fld>
            <a:endParaRPr lang="fr-FR" dirty="0"/>
          </a:p>
        </p:txBody>
      </p:sp>
    </p:spTree>
    <p:extLst>
      <p:ext uri="{BB962C8B-B14F-4D97-AF65-F5344CB8AC3E}">
        <p14:creationId xmlns:p14="http://schemas.microsoft.com/office/powerpoint/2010/main" val="3269181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07547F-D2AE-0844-8679-D9787CD05FC5}"/>
              </a:ext>
            </a:extLst>
          </p:cNvPr>
          <p:cNvSpPr>
            <a:spLocks noGrp="1"/>
          </p:cNvSpPr>
          <p:nvPr>
            <p:ph type="ctrTitle"/>
          </p:nvPr>
        </p:nvSpPr>
        <p:spPr/>
        <p:txBody>
          <a:bodyPr/>
          <a:lstStyle/>
          <a:p>
            <a:r>
              <a:rPr lang="fr-FR" dirty="0"/>
              <a:t>Rôle de l’administration</a:t>
            </a:r>
          </a:p>
        </p:txBody>
      </p:sp>
      <p:sp>
        <p:nvSpPr>
          <p:cNvPr id="3" name="Sous-titre 2">
            <a:extLst>
              <a:ext uri="{FF2B5EF4-FFF2-40B4-BE49-F238E27FC236}">
                <a16:creationId xmlns:a16="http://schemas.microsoft.com/office/drawing/2014/main" id="{718AF146-2760-AF40-BF80-37BABCBDBC31}"/>
              </a:ext>
            </a:extLst>
          </p:cNvPr>
          <p:cNvSpPr>
            <a:spLocks noGrp="1"/>
          </p:cNvSpPr>
          <p:nvPr>
            <p:ph type="subTitle" idx="1"/>
          </p:nvPr>
        </p:nvSpPr>
        <p:spPr/>
        <p:txBody>
          <a:bodyPr>
            <a:normAutofit fontScale="77500" lnSpcReduction="20000"/>
          </a:bodyPr>
          <a:lstStyle/>
          <a:p>
            <a:endParaRPr lang="fr-FR"/>
          </a:p>
        </p:txBody>
      </p:sp>
      <p:sp>
        <p:nvSpPr>
          <p:cNvPr id="4" name="Espace réservé du numéro de diapositive 3">
            <a:extLst>
              <a:ext uri="{FF2B5EF4-FFF2-40B4-BE49-F238E27FC236}">
                <a16:creationId xmlns:a16="http://schemas.microsoft.com/office/drawing/2014/main" id="{85E50F3C-8661-8F42-8B2F-E0DC6045AFB3}"/>
              </a:ext>
            </a:extLst>
          </p:cNvPr>
          <p:cNvSpPr>
            <a:spLocks noGrp="1"/>
          </p:cNvSpPr>
          <p:nvPr>
            <p:ph type="sldNum" sz="quarter" idx="12"/>
          </p:nvPr>
        </p:nvSpPr>
        <p:spPr/>
        <p:txBody>
          <a:bodyPr/>
          <a:lstStyle/>
          <a:p>
            <a:fld id="{D6394228-E6F1-3644-A761-1EB3BB998DDC}" type="slidenum">
              <a:rPr lang="fr-FR" smtClean="0"/>
              <a:pPr/>
              <a:t>8</a:t>
            </a:fld>
            <a:endParaRPr lang="fr-FR" dirty="0"/>
          </a:p>
        </p:txBody>
      </p:sp>
    </p:spTree>
    <p:extLst>
      <p:ext uri="{BB962C8B-B14F-4D97-AF65-F5344CB8AC3E}">
        <p14:creationId xmlns:p14="http://schemas.microsoft.com/office/powerpoint/2010/main" val="2125879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1DB7F4-8760-6740-92FF-5FF81F40BC67}"/>
              </a:ext>
            </a:extLst>
          </p:cNvPr>
          <p:cNvSpPr>
            <a:spLocks noGrp="1"/>
          </p:cNvSpPr>
          <p:nvPr>
            <p:ph type="title"/>
          </p:nvPr>
        </p:nvSpPr>
        <p:spPr/>
        <p:txBody>
          <a:bodyPr/>
          <a:lstStyle/>
          <a:p>
            <a:r>
              <a:rPr lang="fr-FR" dirty="0"/>
              <a:t>L’administration</a:t>
            </a:r>
          </a:p>
        </p:txBody>
      </p:sp>
      <p:sp>
        <p:nvSpPr>
          <p:cNvPr id="3" name="Espace réservé du contenu 2">
            <a:extLst>
              <a:ext uri="{FF2B5EF4-FFF2-40B4-BE49-F238E27FC236}">
                <a16:creationId xmlns:a16="http://schemas.microsoft.com/office/drawing/2014/main" id="{40A2FDD0-A733-694B-BF2E-DADE9A67E3BE}"/>
              </a:ext>
            </a:extLst>
          </p:cNvPr>
          <p:cNvSpPr>
            <a:spLocks noGrp="1"/>
          </p:cNvSpPr>
          <p:nvPr>
            <p:ph idx="1"/>
          </p:nvPr>
        </p:nvSpPr>
        <p:spPr/>
        <p:txBody>
          <a:bodyPr/>
          <a:lstStyle/>
          <a:p>
            <a:pPr marL="0" indent="0" algn="ctr">
              <a:buNone/>
            </a:pPr>
            <a:r>
              <a:rPr lang="fr-FR" dirty="0"/>
              <a:t>Plan d’action pas fait pour le PGO mais pour le pays, les citoyens, etc. </a:t>
            </a:r>
            <a:r>
              <a:rPr lang="fr-FR" dirty="0">
                <a:sym typeface="Wingdings" pitchFamily="2" charset="2"/>
              </a:rPr>
              <a:t>: les guidelines PGO peuvent être adoptées, elles sont un moyen, pas une fin</a:t>
            </a:r>
            <a:endParaRPr lang="fr-FR" dirty="0"/>
          </a:p>
          <a:p>
            <a:pPr marL="0" indent="0" algn="ctr">
              <a:buNone/>
            </a:pPr>
            <a:r>
              <a:rPr lang="fr-FR" dirty="0"/>
              <a:t>Consulter, implémenter, aller vers plus de transparence, de redevabilité</a:t>
            </a:r>
          </a:p>
          <a:p>
            <a:pPr marL="0" indent="0" algn="ctr">
              <a:buNone/>
            </a:pPr>
            <a:endParaRPr lang="fr-FR" dirty="0"/>
          </a:p>
          <a:p>
            <a:pPr marL="0" indent="0" algn="ctr">
              <a:buNone/>
            </a:pPr>
            <a:r>
              <a:rPr lang="fr-FR" dirty="0"/>
              <a:t>Pas altérité mais complémentarité avec société civile</a:t>
            </a:r>
          </a:p>
          <a:p>
            <a:pPr marL="0" indent="0" algn="ctr">
              <a:buNone/>
            </a:pPr>
            <a:r>
              <a:rPr lang="fr-FR" dirty="0"/>
              <a:t>Il faut que l’administration s’appuie sur la société civile tant dans la conception que dans l’implémentation</a:t>
            </a:r>
          </a:p>
          <a:p>
            <a:pPr marL="0" indent="0" algn="ctr">
              <a:buNone/>
            </a:pPr>
            <a:endParaRPr lang="fr-FR" dirty="0"/>
          </a:p>
          <a:p>
            <a:pPr marL="0" indent="0" algn="ctr">
              <a:buNone/>
            </a:pPr>
            <a:r>
              <a:rPr lang="fr-FR" dirty="0"/>
              <a:t>Nécessité d’</a:t>
            </a:r>
            <a:r>
              <a:rPr lang="fr-FR" dirty="0" err="1"/>
              <a:t>inclusivité</a:t>
            </a:r>
            <a:r>
              <a:rPr lang="fr-FR" dirty="0"/>
              <a:t>, via le numérique mais pas que...</a:t>
            </a:r>
          </a:p>
        </p:txBody>
      </p:sp>
      <p:sp>
        <p:nvSpPr>
          <p:cNvPr id="4" name="Espace réservé du numéro de diapositive 3">
            <a:extLst>
              <a:ext uri="{FF2B5EF4-FFF2-40B4-BE49-F238E27FC236}">
                <a16:creationId xmlns:a16="http://schemas.microsoft.com/office/drawing/2014/main" id="{DA818AFE-3C95-174C-AC4F-1CE2259CE27B}"/>
              </a:ext>
            </a:extLst>
          </p:cNvPr>
          <p:cNvSpPr>
            <a:spLocks noGrp="1"/>
          </p:cNvSpPr>
          <p:nvPr>
            <p:ph type="sldNum" sz="quarter" idx="12"/>
          </p:nvPr>
        </p:nvSpPr>
        <p:spPr/>
        <p:txBody>
          <a:bodyPr/>
          <a:lstStyle/>
          <a:p>
            <a:fld id="{D6394228-E6F1-3644-A761-1EB3BB998DDC}" type="slidenum">
              <a:rPr lang="fr-FR" smtClean="0"/>
              <a:pPr/>
              <a:t>9</a:t>
            </a:fld>
            <a:endParaRPr lang="fr-FR"/>
          </a:p>
        </p:txBody>
      </p:sp>
    </p:spTree>
    <p:extLst>
      <p:ext uri="{BB962C8B-B14F-4D97-AF65-F5344CB8AC3E}">
        <p14:creationId xmlns:p14="http://schemas.microsoft.com/office/powerpoint/2010/main" val="92494683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19175</TotalTime>
  <Words>365</Words>
  <Application>Microsoft Macintosh PowerPoint</Application>
  <PresentationFormat>Grand écran</PresentationFormat>
  <Paragraphs>76</Paragraphs>
  <Slides>14</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Arial</vt:lpstr>
      <vt:lpstr>Calibri</vt:lpstr>
      <vt:lpstr>Futura</vt:lpstr>
      <vt:lpstr>Futura Medium</vt:lpstr>
      <vt:lpstr>Wingdings</vt:lpstr>
      <vt:lpstr>Thème Office</vt:lpstr>
      <vt:lpstr>Formation au suivi et à l’évaluation d’un Plan d’action national (Module 1 – Burkina Faso 2018)</vt:lpstr>
      <vt:lpstr>Ce matin ?</vt:lpstr>
      <vt:lpstr>Présentation des intervenants</vt:lpstr>
      <vt:lpstr>Présentation du plan de formation</vt:lpstr>
      <vt:lpstr>Plan de formation</vt:lpstr>
      <vt:lpstr>Et vous...</vt:lpstr>
      <vt:lpstr>Rôle de l’IRM</vt:lpstr>
      <vt:lpstr>Rôle de l’administration</vt:lpstr>
      <vt:lpstr>L’administration</vt:lpstr>
      <vt:lpstr>Quel méthodologie pour l’évaluation ?</vt:lpstr>
      <vt:lpstr>Etude de cas</vt:lpstr>
      <vt:lpstr>Etude de cas</vt:lpstr>
      <vt:lpstr>Rôle de l’IRM</vt:lpstr>
      <vt:lpstr>Merci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GOUVERNEMENT  OUVERT</dc:title>
  <dc:creator>Nicolas Vogtenberger</dc:creator>
  <cp:lastModifiedBy>Nicolas Vogtenberger</cp:lastModifiedBy>
  <cp:revision>429</cp:revision>
  <dcterms:created xsi:type="dcterms:W3CDTF">2018-02-15T19:25:44Z</dcterms:created>
  <dcterms:modified xsi:type="dcterms:W3CDTF">2018-07-30T13:01:57Z</dcterms:modified>
</cp:coreProperties>
</file>