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9" r:id="rId4"/>
    <p:sldId id="270" r:id="rId5"/>
    <p:sldId id="272" r:id="rId6"/>
    <p:sldId id="273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BA6"/>
    <a:srgbClr val="C1DDFF"/>
    <a:srgbClr val="D60258"/>
    <a:srgbClr val="D696B0"/>
    <a:srgbClr val="FCA900"/>
    <a:srgbClr val="FCD27E"/>
    <a:srgbClr val="FCC350"/>
    <a:srgbClr val="7DC074"/>
    <a:srgbClr val="FFFFFF"/>
    <a:srgbClr val="C1D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4"/>
    <p:restoredTop sz="83816"/>
  </p:normalViewPr>
  <p:slideViewPr>
    <p:cSldViewPr snapToGrid="0" snapToObjects="1">
      <p:cViewPr varScale="1">
        <p:scale>
          <a:sx n="116" d="100"/>
          <a:sy n="116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3F9F-1432-DE41-A9FC-439AB5E4874E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B9C2-6FB4-F843-806D-F16E9291E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DDD671-C244-7747-9075-5D60E4E9E761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905842-3748-5A45-A600-39E31017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600696"/>
            <a:ext cx="5535536" cy="11931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0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E2C90-9B82-014E-87AA-8D8AA4DE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4868" y="3818200"/>
            <a:ext cx="5535536" cy="1956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10342-E7AE-7543-8C60-9367876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64F9C291-8749-D148-9FA3-AB5D5D618526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06D6D-170B-984C-8AA5-B0198E8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28DF0-B6C3-5B49-9859-65C3E377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9C1A55A-C557-E04C-B670-DA550FDFEBA2}"/>
              </a:ext>
            </a:extLst>
          </p:cNvPr>
          <p:cNvCxnSpPr/>
          <p:nvPr userDrawn="1"/>
        </p:nvCxnSpPr>
        <p:spPr>
          <a:xfrm>
            <a:off x="6096000" y="2023178"/>
            <a:ext cx="0" cy="2811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E26790D1-C6C1-2F49-8C3A-05A463D35D44}"/>
              </a:ext>
            </a:extLst>
          </p:cNvPr>
          <p:cNvSpPr/>
          <p:nvPr userDrawn="1"/>
        </p:nvSpPr>
        <p:spPr>
          <a:xfrm>
            <a:off x="3552820" y="2318657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E0D796-8193-244F-B681-048236A5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7307" y="2951583"/>
            <a:ext cx="2031712" cy="9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5EDD2-BF0D-0248-AB6E-AEB0A9A9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DDD0B-AB36-B940-900B-7C72C15E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1A0A54-3683-5142-AAA1-38A48737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5C4CD-E128-5449-84D3-B34D3030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2E68-30C3-F445-8BCD-E4876E26AA78}" type="datetime1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D5533D-8E76-054F-8EF2-B289F7F1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939F82-366D-6A42-BD15-C1C5AB1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38226-54A0-EC4D-B83E-6D1898FF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A9D62335-8C80-3E45-922E-15A87573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3B298-1AFB-7948-8C3A-71E9FE19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2EEB96-F313-3A4F-9861-C9933673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5531-30D5-F441-8FB3-305651D60275}" type="datetime1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73F56-A8FF-C445-A22B-B9DF2603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78DC28-1136-E445-915B-6A41A5E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BF06-76CE-284F-9A98-20B4BEE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5D2BC9-7074-5244-89C9-2ACD0C503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DEDB4-C039-7645-BE09-E4AA09B1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C658-363B-3845-9231-0C71BFBF5D69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C80BB-988E-514B-A522-F4B4D799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D9844-3210-DA43-8903-32553AF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1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091CC8-5493-D541-8DBE-7B487EF8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5C7510-3F03-9443-8067-F1769134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72150-7959-5B4E-ADD6-60B4A606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3271-0739-A149-9129-90842A3089A5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982F7-C8DF-1C41-978A-F464AD6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CC023-4665-954C-AE80-BA01F290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C82207-3CF2-CD47-88E2-B36A91CD8B95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BD19177-A428-6845-B1A7-3264041D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11" y="3055115"/>
            <a:ext cx="9740975" cy="747769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fr-FR" sz="4000" b="1" cap="none" baseline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8C051E2-95B4-3649-B927-7AF09CA0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362" y="3802884"/>
            <a:ext cx="5673271" cy="200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A4712D8-70EF-D549-AB04-AFAE1B3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0566C12-3C6F-F847-A027-0DD03D4968C4}" type="datetime1">
              <a:rPr lang="fr-FR" smtClean="0"/>
              <a:t>27/07/2018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707B695-DB9E-E64F-A4EB-C1536745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EEDC183B-FB20-AF47-A9C2-A8DB44DC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258C707-D69B-6A49-A585-01179B6CDF46}"/>
              </a:ext>
            </a:extLst>
          </p:cNvPr>
          <p:cNvCxnSpPr/>
          <p:nvPr userDrawn="1"/>
        </p:nvCxnSpPr>
        <p:spPr>
          <a:xfrm>
            <a:off x="1225511" y="3802884"/>
            <a:ext cx="9740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/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F1104AF0-6CC5-8A40-A68F-383600F7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192C685-52F2-114A-B478-0BDE7103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/>
          <a:lstStyle>
            <a:lvl1pPr>
              <a:defRPr>
                <a:solidFill>
                  <a:srgbClr val="034BA6"/>
                </a:solidFill>
              </a:defRPr>
            </a:lvl1pPr>
            <a:lvl2pPr>
              <a:defRPr>
                <a:solidFill>
                  <a:srgbClr val="034BA6"/>
                </a:solidFill>
              </a:defRPr>
            </a:lvl2pPr>
            <a:lvl3pPr>
              <a:defRPr>
                <a:solidFill>
                  <a:srgbClr val="034BA6"/>
                </a:solidFill>
              </a:defRPr>
            </a:lvl3pPr>
            <a:lvl4pPr>
              <a:defRPr>
                <a:solidFill>
                  <a:srgbClr val="034BA6"/>
                </a:solidFill>
              </a:defRPr>
            </a:lvl4pPr>
            <a:lvl5pPr>
              <a:defRPr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8C6FE433-32AA-A345-80F0-0B50AF9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5710BD0D-FBD1-F743-9B38-D3D8F8BD59D8}" type="datetime1">
              <a:rPr lang="fr-FR" smtClean="0"/>
              <a:pPr/>
              <a:t>27/07/2018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23F0B86-CDDA-2D49-8E03-E73A75E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AE23FD07-53EF-6C49-B273-1263F79E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466F731-4CF1-EF40-BB81-E0B200A70031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1F787C6-0699-9341-A413-19CB8403B947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/ Vert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1D614-71EB-2B4E-AD78-4AC7F09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C1EF4-37F9-9945-B580-99398FB3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34BA6"/>
                </a:solidFill>
              </a:defRPr>
            </a:lvl1pPr>
            <a:lvl2pPr>
              <a:defRPr sz="2400">
                <a:solidFill>
                  <a:srgbClr val="034BA6"/>
                </a:solidFill>
              </a:defRPr>
            </a:lvl2pPr>
            <a:lvl3pPr>
              <a:defRPr sz="2400">
                <a:solidFill>
                  <a:srgbClr val="034BA6"/>
                </a:solidFill>
              </a:defRPr>
            </a:lvl3pPr>
            <a:lvl4pPr>
              <a:defRPr sz="2400">
                <a:solidFill>
                  <a:srgbClr val="034BA6"/>
                </a:solidFill>
              </a:defRPr>
            </a:lvl4pPr>
            <a:lvl5pPr>
              <a:defRPr sz="2400"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A32B56-2F40-BE4F-BB03-0A0D4462B746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DA223A9-E7CC-6B4D-A42E-8088D1048938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39449F5-A983-AC49-BB0C-5BCB44C08880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FB28A1-E8CE-AD40-A63B-C47D0FBCCD56}"/>
              </a:ext>
            </a:extLst>
          </p:cNvPr>
          <p:cNvSpPr/>
          <p:nvPr userDrawn="1"/>
        </p:nvSpPr>
        <p:spPr>
          <a:xfrm>
            <a:off x="0" y="5744308"/>
            <a:ext cx="12192000" cy="111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64C142-F5F8-924D-904E-97E46667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50" y="1743784"/>
            <a:ext cx="9000000" cy="2160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800" b="1">
                <a:solidFill>
                  <a:srgbClr val="034BA6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3266F2-A9B3-564A-8AAF-C776D5BC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650" y="4030883"/>
            <a:ext cx="7859150" cy="4680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2000" dirty="0">
                <a:solidFill>
                  <a:srgbClr val="034BA6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904FA-AA97-B84B-ACC4-A92A1B5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537918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8EFFB70D-F6B7-FB48-8C12-B5F926B2D992}" type="datetime1">
              <a:rPr lang="fr-FR" smtClean="0"/>
              <a:pPr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7F3A0-D8BB-C044-AA0E-3348000C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8800" y="4890599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6CC6E-CE38-DD41-AACE-E406FD32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1859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587D95-BEB7-C949-AA1E-A92B4E0C3D49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 flipV="1">
            <a:off x="1608137" y="3903663"/>
            <a:ext cx="7852800" cy="122"/>
          </a:xfrm>
          <a:prstGeom prst="line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A4F719B-1263-1C45-9689-B64B8C60CC56}"/>
              </a:ext>
            </a:extLst>
          </p:cNvPr>
          <p:cNvSpPr/>
          <p:nvPr userDrawn="1"/>
        </p:nvSpPr>
        <p:spPr>
          <a:xfrm>
            <a:off x="9448800" y="3327010"/>
            <a:ext cx="1153550" cy="1153550"/>
          </a:xfrm>
          <a:prstGeom prst="ellipse">
            <a:avLst/>
          </a:prstGeom>
          <a:solidFill>
            <a:srgbClr val="C1DDFF"/>
          </a:solidFill>
          <a:ln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DF1318CB-ADA6-1048-AC48-C09703E1E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0937" y="3327400"/>
            <a:ext cx="1141413" cy="1152525"/>
          </a:xfrm>
        </p:spPr>
        <p:txBody>
          <a:bodyPr anchor="ctr">
            <a:noAutofit/>
          </a:bodyPr>
          <a:lstStyle>
            <a:lvl1pPr algn="ctr">
              <a:defRPr sz="105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dirty="0"/>
              <a:t>Modifier les styles du 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EECFB2A-35B1-7449-949B-504F21C1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607" y="5932490"/>
            <a:ext cx="1568900" cy="7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chemeClr val="bg1"/>
                </a:solidFill>
              </a:defRPr>
            </a:lvl1pPr>
          </a:lstStyle>
          <a:p>
            <a:fld id="{0A941234-7159-FA4B-88D7-61C09090E454}" type="datetime1">
              <a:rPr lang="fr-FR" smtClean="0"/>
              <a:t>27/07/2018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pattFill prst="wdUpDiag">
            <a:fgClr>
              <a:srgbClr val="034B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  <a:ln>
            <a:noFill/>
          </a:ln>
        </p:spPr>
        <p:txBody>
          <a:bodyPr>
            <a:noAutofit/>
          </a:bodyPr>
          <a:lstStyle>
            <a:lvl1pPr>
              <a:defRPr sz="4800" b="1" u="sng">
                <a:ln w="25400">
                  <a:solidFill>
                    <a:srgbClr val="034BA6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ED77F686-DA49-3647-BBF4-448273636254}" type="datetime1">
              <a:rPr lang="fr-FR" smtClean="0"/>
              <a:pPr/>
              <a:t>27/07/2018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B43151-B4F6-DB4B-9C0D-B154DDED9C81}"/>
              </a:ext>
            </a:extLst>
          </p:cNvPr>
          <p:cNvCxnSpPr/>
          <p:nvPr userDrawn="1"/>
        </p:nvCxnSpPr>
        <p:spPr>
          <a:xfrm>
            <a:off x="3959999" y="0"/>
            <a:ext cx="0" cy="6858000"/>
          </a:xfrm>
          <a:prstGeom prst="line">
            <a:avLst/>
          </a:prstGeom>
          <a:ln>
            <a:solidFill>
              <a:srgbClr val="D602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6AC912D-0EBE-4A44-9282-D3E9C0C00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2488" y="2018290"/>
            <a:ext cx="6902450" cy="2821420"/>
          </a:xfrm>
          <a:noFill/>
        </p:spPr>
        <p:txBody>
          <a:bodyPr wrap="square" rtlCol="0" anchor="ctr">
            <a:noAutofit/>
          </a:bodyPr>
          <a:lstStyle>
            <a:lvl1pPr marL="0" indent="0">
              <a:buNone/>
              <a:defRPr lang="fr-FR" sz="4800" b="0" i="1" dirty="0" smtClean="0">
                <a:ln>
                  <a:noFill/>
                </a:ln>
                <a:solidFill>
                  <a:srgbClr val="034BA6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  <a:lvl2pPr>
              <a:defRPr lang="fr-FR" sz="1800" dirty="0" smtClean="0">
                <a:latin typeface="+mn-lt"/>
                <a:cs typeface="+mn-cs"/>
              </a:defRPr>
            </a:lvl2pPr>
            <a:lvl3pPr>
              <a:defRPr lang="fr-FR" sz="1800" dirty="0" smtClean="0">
                <a:latin typeface="+mn-lt"/>
                <a:cs typeface="+mn-cs"/>
              </a:defRPr>
            </a:lvl3pPr>
            <a:lvl4pPr>
              <a:defRPr lang="fr-FR" dirty="0" smtClean="0">
                <a:latin typeface="+mn-lt"/>
                <a:cs typeface="+mn-cs"/>
              </a:defRPr>
            </a:lvl4pPr>
            <a:lvl5pPr>
              <a:defRPr lang="fr-FR" dirty="0">
                <a:latin typeface="+mn-lt"/>
                <a:cs typeface="+mn-cs"/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4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6079C8E1-2F0A-764A-A909-FC062BE62AA4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1076327-DF6E-1741-B7C4-4C47722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912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68EF5-0BE9-F04B-9AB5-37D575B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0B803-8542-6A4E-BA0D-8BE887F5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BEEBCD-8A51-7847-883B-7144AC32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3C7185-FE60-0748-8F88-9D37CC7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56B7-2B2D-E342-A818-5D24E54A1E1D}" type="datetime1">
              <a:rPr lang="fr-FR" smtClean="0"/>
              <a:t>27/07/2018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5D984-9746-B443-A35E-3C1F4E76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2677E-4294-134B-BF49-6CDE4A60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34E89-3C0F-2B43-BA3E-6A2B805C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2B769A-F347-3D4B-A017-31952048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64F877-0431-0E4D-AE14-2420D4099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AECE7-A0C3-E349-8764-A5C2755A3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14C6D2-E9F0-5042-A19D-C31CCB9C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6F949-25C6-5A47-BBF1-ECA81067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4EF-8A56-D44E-AD9A-230C734FEAE7}" type="datetime1">
              <a:rPr lang="fr-FR" smtClean="0"/>
              <a:t>27/07/2018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61BD3E-E4B0-7941-9C49-5C343C8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666070-2224-0342-BED5-94618BA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4847C4-4DAF-A148-B8CA-947BA444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31D17-E3BC-E54F-B455-D34FE7AE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51171-56CC-AA44-9A57-070F4187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7F9BEAE-F3DD-C046-AC97-4BC052FDBA30}" type="datetime1">
              <a:rPr lang="fr-FR" smtClean="0"/>
              <a:t>27/07/2018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DB467-0C9F-0545-AF88-E2B56F342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49590-C9C1-D042-A7E2-123DF102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4" r:id="rId5"/>
    <p:sldLayoutId id="2147483674" r:id="rId6"/>
    <p:sldLayoutId id="2147483673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52B45-AACC-F043-8970-00E53554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865101"/>
            <a:ext cx="5535536" cy="1193177"/>
          </a:xfrm>
        </p:spPr>
        <p:txBody>
          <a:bodyPr anchor="ctr"/>
          <a:lstStyle/>
          <a:p>
            <a:r>
              <a:rPr lang="fr-FR" sz="3600" spc="-150" dirty="0">
                <a:solidFill>
                  <a:prstClr val="white"/>
                </a:solidFill>
              </a:rPr>
              <a:t>Formation au suivi et à l’évaluation d’un Plan d’action national</a:t>
            </a:r>
            <a:br>
              <a:rPr lang="fr-FR" sz="3600" spc="-150" dirty="0">
                <a:solidFill>
                  <a:prstClr val="white"/>
                </a:solidFill>
              </a:rPr>
            </a:br>
            <a:r>
              <a:rPr lang="fr-FR" sz="1800" b="0" cap="none" spc="-150" dirty="0">
                <a:solidFill>
                  <a:prstClr val="white"/>
                </a:solidFill>
              </a:rPr>
              <a:t>(Module 2)</a:t>
            </a:r>
            <a:endParaRPr lang="fr-FR" spc="-150" dirty="0"/>
          </a:p>
        </p:txBody>
      </p:sp>
    </p:spTree>
    <p:extLst>
      <p:ext uri="{BB962C8B-B14F-4D97-AF65-F5344CB8AC3E}">
        <p14:creationId xmlns:p14="http://schemas.microsoft.com/office/powerpoint/2010/main" val="162585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Cet après-midi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5C9E4A6-836F-2C48-884F-69FBD03E6E95}"/>
              </a:ext>
            </a:extLst>
          </p:cNvPr>
          <p:cNvGrpSpPr/>
          <p:nvPr/>
        </p:nvGrpSpPr>
        <p:grpSpPr>
          <a:xfrm>
            <a:off x="2069350" y="3969894"/>
            <a:ext cx="810793" cy="810793"/>
            <a:chOff x="2608267" y="3799824"/>
            <a:chExt cx="810793" cy="810793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471016C-C20C-4A45-8E17-C68729D7F083}"/>
                </a:ext>
              </a:extLst>
            </p:cNvPr>
            <p:cNvSpPr/>
            <p:nvPr/>
          </p:nvSpPr>
          <p:spPr>
            <a:xfrm>
              <a:off x="2608267" y="3799824"/>
              <a:ext cx="810793" cy="8107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8">
              <a:extLst>
                <a:ext uri="{FF2B5EF4-FFF2-40B4-BE49-F238E27FC236}">
                  <a16:creationId xmlns:a16="http://schemas.microsoft.com/office/drawing/2014/main" id="{19F4E8D2-D4EA-1740-8881-4D9799F106F7}"/>
                </a:ext>
              </a:extLst>
            </p:cNvPr>
            <p:cNvSpPr/>
            <p:nvPr/>
          </p:nvSpPr>
          <p:spPr>
            <a:xfrm rot="15785688">
              <a:off x="2767297" y="3982660"/>
              <a:ext cx="492732" cy="445121"/>
            </a:xfrm>
            <a:custGeom>
              <a:avLst/>
              <a:gdLst/>
              <a:ahLst/>
              <a:cxnLst/>
              <a:rect l="l" t="t" r="r" b="b"/>
              <a:pathLst>
                <a:path w="4010976" h="3623408">
                  <a:moveTo>
                    <a:pt x="570888" y="1365866"/>
                  </a:moveTo>
                  <a:cubicBezTo>
                    <a:pt x="564550" y="1351573"/>
                    <a:pt x="555799" y="1343684"/>
                    <a:pt x="545901" y="1342485"/>
                  </a:cubicBezTo>
                  <a:cubicBezTo>
                    <a:pt x="490149" y="1335733"/>
                    <a:pt x="419097" y="1543769"/>
                    <a:pt x="387201" y="1807145"/>
                  </a:cubicBezTo>
                  <a:cubicBezTo>
                    <a:pt x="355304" y="2070522"/>
                    <a:pt x="374642" y="2289504"/>
                    <a:pt x="430394" y="2296256"/>
                  </a:cubicBezTo>
                  <a:cubicBezTo>
                    <a:pt x="438559" y="2297245"/>
                    <a:pt x="447052" y="2293627"/>
                    <a:pt x="455171" y="2285308"/>
                  </a:cubicBezTo>
                  <a:cubicBezTo>
                    <a:pt x="413885" y="2145197"/>
                    <a:pt x="401287" y="1986636"/>
                    <a:pt x="421243" y="1821855"/>
                  </a:cubicBezTo>
                  <a:cubicBezTo>
                    <a:pt x="441894" y="1651331"/>
                    <a:pt x="494810" y="1495599"/>
                    <a:pt x="570888" y="1365866"/>
                  </a:cubicBezTo>
                  <a:close/>
                  <a:moveTo>
                    <a:pt x="874826" y="1048663"/>
                  </a:moveTo>
                  <a:cubicBezTo>
                    <a:pt x="876649" y="536455"/>
                    <a:pt x="803881" y="181003"/>
                    <a:pt x="672849" y="165135"/>
                  </a:cubicBezTo>
                  <a:cubicBezTo>
                    <a:pt x="480380" y="141826"/>
                    <a:pt x="235088" y="860020"/>
                    <a:pt x="124974" y="1769267"/>
                  </a:cubicBezTo>
                  <a:cubicBezTo>
                    <a:pt x="14859" y="2678514"/>
                    <a:pt x="81619" y="3434499"/>
                    <a:pt x="274088" y="3457808"/>
                  </a:cubicBezTo>
                  <a:cubicBezTo>
                    <a:pt x="402794" y="3473395"/>
                    <a:pt x="555121" y="3157403"/>
                    <a:pt x="674463" y="2674334"/>
                  </a:cubicBezTo>
                  <a:lnTo>
                    <a:pt x="659077" y="2658121"/>
                  </a:lnTo>
                  <a:cubicBezTo>
                    <a:pt x="552801" y="3066597"/>
                    <a:pt x="420951" y="3329852"/>
                    <a:pt x="308822" y="3316273"/>
                  </a:cubicBezTo>
                  <a:cubicBezTo>
                    <a:pt x="133852" y="3295083"/>
                    <a:pt x="73161" y="2607823"/>
                    <a:pt x="173265" y="1781236"/>
                  </a:cubicBezTo>
                  <a:cubicBezTo>
                    <a:pt x="273369" y="954648"/>
                    <a:pt x="496361" y="301744"/>
                    <a:pt x="671332" y="322934"/>
                  </a:cubicBezTo>
                  <a:cubicBezTo>
                    <a:pt x="784996" y="336699"/>
                    <a:pt x="850434" y="631551"/>
                    <a:pt x="854482" y="1063090"/>
                  </a:cubicBezTo>
                  <a:cubicBezTo>
                    <a:pt x="860517" y="1057010"/>
                    <a:pt x="867647" y="1052760"/>
                    <a:pt x="874826" y="1048663"/>
                  </a:cubicBezTo>
                  <a:close/>
                  <a:moveTo>
                    <a:pt x="2053464" y="790009"/>
                  </a:moveTo>
                  <a:cubicBezTo>
                    <a:pt x="2053464" y="664057"/>
                    <a:pt x="1876490" y="561952"/>
                    <a:pt x="1658182" y="561952"/>
                  </a:cubicBezTo>
                  <a:cubicBezTo>
                    <a:pt x="1439874" y="561952"/>
                    <a:pt x="1262900" y="664057"/>
                    <a:pt x="1262900" y="790009"/>
                  </a:cubicBezTo>
                  <a:cubicBezTo>
                    <a:pt x="1262900" y="915961"/>
                    <a:pt x="1439874" y="1018066"/>
                    <a:pt x="1658182" y="1018066"/>
                  </a:cubicBezTo>
                  <a:cubicBezTo>
                    <a:pt x="1876490" y="1018066"/>
                    <a:pt x="2053464" y="915961"/>
                    <a:pt x="2053464" y="790009"/>
                  </a:cubicBezTo>
                  <a:close/>
                  <a:moveTo>
                    <a:pt x="2200656" y="2230487"/>
                  </a:moveTo>
                  <a:cubicBezTo>
                    <a:pt x="2082790" y="2134291"/>
                    <a:pt x="1970878" y="2038743"/>
                    <a:pt x="1876999" y="1955390"/>
                  </a:cubicBezTo>
                  <a:cubicBezTo>
                    <a:pt x="1874482" y="1969248"/>
                    <a:pt x="1872707" y="1983294"/>
                    <a:pt x="1870995" y="1997430"/>
                  </a:cubicBezTo>
                  <a:cubicBezTo>
                    <a:pt x="1814489" y="2464017"/>
                    <a:pt x="1848748" y="2851957"/>
                    <a:pt x="1947514" y="2863918"/>
                  </a:cubicBezTo>
                  <a:cubicBezTo>
                    <a:pt x="2032424" y="2874202"/>
                    <a:pt x="2137369" y="2603254"/>
                    <a:pt x="2200656" y="2230487"/>
                  </a:cubicBezTo>
                  <a:close/>
                  <a:moveTo>
                    <a:pt x="2228974" y="2037585"/>
                  </a:moveTo>
                  <a:cubicBezTo>
                    <a:pt x="2285011" y="1572411"/>
                    <a:pt x="2250686" y="1186190"/>
                    <a:pt x="2152141" y="1174256"/>
                  </a:cubicBezTo>
                  <a:cubicBezTo>
                    <a:pt x="2064687" y="1163665"/>
                    <a:pt x="1955979" y="1451412"/>
                    <a:pt x="1893273" y="1841439"/>
                  </a:cubicBezTo>
                  <a:cubicBezTo>
                    <a:pt x="1992951" y="1900593"/>
                    <a:pt x="2109981" y="1970495"/>
                    <a:pt x="2228974" y="2037585"/>
                  </a:cubicBezTo>
                  <a:close/>
                  <a:moveTo>
                    <a:pt x="3239476" y="2523659"/>
                  </a:moveTo>
                  <a:lnTo>
                    <a:pt x="3238534" y="2509479"/>
                  </a:lnTo>
                  <a:cubicBezTo>
                    <a:pt x="3228354" y="2491863"/>
                    <a:pt x="3135520" y="2619330"/>
                    <a:pt x="3035663" y="2615975"/>
                  </a:cubicBezTo>
                  <a:cubicBezTo>
                    <a:pt x="2935808" y="2612619"/>
                    <a:pt x="2626864" y="2491105"/>
                    <a:pt x="2637045" y="2508721"/>
                  </a:cubicBezTo>
                  <a:cubicBezTo>
                    <a:pt x="2647224" y="2526337"/>
                    <a:pt x="2996493" y="2721544"/>
                    <a:pt x="3096742" y="2721670"/>
                  </a:cubicBezTo>
                  <a:cubicBezTo>
                    <a:pt x="3184459" y="2721782"/>
                    <a:pt x="3235025" y="2572726"/>
                    <a:pt x="3239476" y="2523659"/>
                  </a:cubicBezTo>
                  <a:close/>
                  <a:moveTo>
                    <a:pt x="4010888" y="2467412"/>
                  </a:moveTo>
                  <a:cubicBezTo>
                    <a:pt x="4017509" y="2499889"/>
                    <a:pt x="3652445" y="2086511"/>
                    <a:pt x="3490895" y="2142309"/>
                  </a:cubicBezTo>
                  <a:cubicBezTo>
                    <a:pt x="3329345" y="2198106"/>
                    <a:pt x="3364932" y="2877400"/>
                    <a:pt x="3051988" y="2803458"/>
                  </a:cubicBezTo>
                  <a:cubicBezTo>
                    <a:pt x="2896572" y="2766736"/>
                    <a:pt x="2549933" y="2514251"/>
                    <a:pt x="2235812" y="2259215"/>
                  </a:cubicBezTo>
                  <a:cubicBezTo>
                    <a:pt x="2164196" y="2666424"/>
                    <a:pt x="2041529" y="2961026"/>
                    <a:pt x="1939212" y="2948635"/>
                  </a:cubicBezTo>
                  <a:lnTo>
                    <a:pt x="1939206" y="2948633"/>
                  </a:lnTo>
                  <a:lnTo>
                    <a:pt x="987812" y="2833413"/>
                  </a:lnTo>
                  <a:lnTo>
                    <a:pt x="938412" y="2827431"/>
                  </a:lnTo>
                  <a:lnTo>
                    <a:pt x="938826" y="2824017"/>
                  </a:lnTo>
                  <a:cubicBezTo>
                    <a:pt x="866205" y="2808085"/>
                    <a:pt x="798765" y="2776515"/>
                    <a:pt x="738556" y="2731377"/>
                  </a:cubicBezTo>
                  <a:cubicBezTo>
                    <a:pt x="599282" y="3280789"/>
                    <a:pt x="415074" y="3641929"/>
                    <a:pt x="256081" y="3622674"/>
                  </a:cubicBezTo>
                  <a:cubicBezTo>
                    <a:pt x="23196" y="3594471"/>
                    <a:pt x="-67404" y="2760808"/>
                    <a:pt x="53722" y="1760637"/>
                  </a:cubicBezTo>
                  <a:cubicBezTo>
                    <a:pt x="174849" y="760466"/>
                    <a:pt x="461832" y="-27469"/>
                    <a:pt x="694718" y="734"/>
                  </a:cubicBezTo>
                  <a:cubicBezTo>
                    <a:pt x="856873" y="20372"/>
                    <a:pt x="950046" y="430513"/>
                    <a:pt x="950528" y="1015464"/>
                  </a:cubicBezTo>
                  <a:cubicBezTo>
                    <a:pt x="1003966" y="990289"/>
                    <a:pt x="1060742" y="976859"/>
                    <a:pt x="1118586" y="973254"/>
                  </a:cubicBezTo>
                  <a:cubicBezTo>
                    <a:pt x="1070114" y="921259"/>
                    <a:pt x="1043143" y="859812"/>
                    <a:pt x="1043143" y="794367"/>
                  </a:cubicBezTo>
                  <a:cubicBezTo>
                    <a:pt x="1043143" y="591520"/>
                    <a:pt x="1302251" y="427080"/>
                    <a:pt x="1621876" y="427080"/>
                  </a:cubicBezTo>
                  <a:cubicBezTo>
                    <a:pt x="1941501" y="427080"/>
                    <a:pt x="2200609" y="591520"/>
                    <a:pt x="2200609" y="794367"/>
                  </a:cubicBezTo>
                  <a:cubicBezTo>
                    <a:pt x="2200609" y="905102"/>
                    <a:pt x="2123393" y="1004391"/>
                    <a:pt x="2000399" y="1070155"/>
                  </a:cubicBezTo>
                  <a:lnTo>
                    <a:pt x="2164302" y="1090005"/>
                  </a:lnTo>
                  <a:lnTo>
                    <a:pt x="2164302" y="1090007"/>
                  </a:lnTo>
                  <a:cubicBezTo>
                    <a:pt x="2283809" y="1104480"/>
                    <a:pt x="2330301" y="1532281"/>
                    <a:pt x="2268144" y="2045527"/>
                  </a:cubicBezTo>
                  <a:lnTo>
                    <a:pt x="2266199" y="2058939"/>
                  </a:lnTo>
                  <a:cubicBezTo>
                    <a:pt x="2485923" y="2183164"/>
                    <a:pt x="2705913" y="2294544"/>
                    <a:pt x="2826681" y="2310893"/>
                  </a:cubicBezTo>
                  <a:cubicBezTo>
                    <a:pt x="3133003" y="2352358"/>
                    <a:pt x="3253800" y="1921367"/>
                    <a:pt x="3451169" y="1947455"/>
                  </a:cubicBezTo>
                  <a:cubicBezTo>
                    <a:pt x="3648536" y="1973541"/>
                    <a:pt x="4004267" y="2434936"/>
                    <a:pt x="4010888" y="2467412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034B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id="{214EC00C-AB06-D14D-BE69-04D4187ABE78}"/>
              </a:ext>
            </a:extLst>
          </p:cNvPr>
          <p:cNvSpPr txBox="1">
            <a:spLocks/>
          </p:cNvSpPr>
          <p:nvPr/>
        </p:nvSpPr>
        <p:spPr>
          <a:xfrm>
            <a:off x="3110802" y="3974831"/>
            <a:ext cx="7011848" cy="800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BA6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BA6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BA6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BA6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4BA6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i="1" dirty="0"/>
              <a:t>Pause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D00C4AA-307F-9941-9D68-E7855D9AAB81}"/>
              </a:ext>
            </a:extLst>
          </p:cNvPr>
          <p:cNvGrpSpPr/>
          <p:nvPr/>
        </p:nvGrpSpPr>
        <p:grpSpPr>
          <a:xfrm>
            <a:off x="2069350" y="1583440"/>
            <a:ext cx="8053300" cy="810793"/>
            <a:chOff x="2069350" y="1583440"/>
            <a:chExt cx="8053300" cy="810793"/>
          </a:xfrm>
        </p:grpSpPr>
        <p:sp>
          <p:nvSpPr>
            <p:cNvPr id="30" name="Espace réservé du contenu 4">
              <a:extLst>
                <a:ext uri="{FF2B5EF4-FFF2-40B4-BE49-F238E27FC236}">
                  <a16:creationId xmlns:a16="http://schemas.microsoft.com/office/drawing/2014/main" id="{166FC2A7-49E4-8F47-AE5A-51DD26FEE16E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1588377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b="1" dirty="0"/>
                <a:t>Etat actuel des rôles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600" dirty="0"/>
                <a:t>(45 min)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CEF20A3-E25D-A547-AC45-1EA65E9015D5}"/>
                </a:ext>
              </a:extLst>
            </p:cNvPr>
            <p:cNvGrpSpPr/>
            <p:nvPr/>
          </p:nvGrpSpPr>
          <p:grpSpPr>
            <a:xfrm>
              <a:off x="2069350" y="1583440"/>
              <a:ext cx="810793" cy="810793"/>
              <a:chOff x="2069350" y="1583440"/>
              <a:chExt cx="810793" cy="810793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9B6FE979-F2FE-3A40-B9C3-78A502AB9D98}"/>
                  </a:ext>
                </a:extLst>
              </p:cNvPr>
              <p:cNvSpPr/>
              <p:nvPr/>
            </p:nvSpPr>
            <p:spPr>
              <a:xfrm>
                <a:off x="2069350" y="1583440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à coins arrondis 40">
                <a:extLst>
                  <a:ext uri="{FF2B5EF4-FFF2-40B4-BE49-F238E27FC236}">
                    <a16:creationId xmlns:a16="http://schemas.microsoft.com/office/drawing/2014/main" id="{D17B0BB3-C6C0-994F-9A81-FAB5CFAB5C26}"/>
                  </a:ext>
                </a:extLst>
              </p:cNvPr>
              <p:cNvSpPr/>
              <p:nvPr/>
            </p:nvSpPr>
            <p:spPr>
              <a:xfrm>
                <a:off x="2263926" y="1839652"/>
                <a:ext cx="421640" cy="298368"/>
              </a:xfrm>
              <a:prstGeom prst="wedgeRoundRectCallout">
                <a:avLst/>
              </a:pr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7B8E3B4-C067-DE40-8BAA-5D3BEBC4373D}"/>
              </a:ext>
            </a:extLst>
          </p:cNvPr>
          <p:cNvGrpSpPr/>
          <p:nvPr/>
        </p:nvGrpSpPr>
        <p:grpSpPr>
          <a:xfrm>
            <a:off x="2069350" y="2673477"/>
            <a:ext cx="8053300" cy="1017174"/>
            <a:chOff x="2069350" y="2673477"/>
            <a:chExt cx="8053300" cy="1017174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D0A89EC4-B9AB-6640-B2DD-36CFC2FBE108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2673477"/>
              <a:ext cx="7011848" cy="10171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« Theory of change »</a:t>
              </a:r>
            </a:p>
            <a:p>
              <a:pPr marL="0" indent="0" algn="ctr">
                <a:buNone/>
              </a:pPr>
              <a:r>
                <a:rPr lang="fr-FR" sz="1600" dirty="0"/>
                <a:t>(2 h 15)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03FDB63-D34F-2344-819E-7EE3333E90B5}"/>
                </a:ext>
              </a:extLst>
            </p:cNvPr>
            <p:cNvGrpSpPr/>
            <p:nvPr/>
          </p:nvGrpSpPr>
          <p:grpSpPr>
            <a:xfrm>
              <a:off x="2069350" y="2776667"/>
              <a:ext cx="810793" cy="810793"/>
              <a:chOff x="2069350" y="2776667"/>
              <a:chExt cx="810793" cy="810793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9CEA36B-AF02-3145-B57F-0E5CC309604B}"/>
                  </a:ext>
                </a:extLst>
              </p:cNvPr>
              <p:cNvSpPr/>
              <p:nvPr/>
            </p:nvSpPr>
            <p:spPr>
              <a:xfrm>
                <a:off x="2069350" y="2776667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9">
                <a:extLst>
                  <a:ext uri="{FF2B5EF4-FFF2-40B4-BE49-F238E27FC236}">
                    <a16:creationId xmlns:a16="http://schemas.microsoft.com/office/drawing/2014/main" id="{5E453F86-5002-3D47-A1BA-C8E94A357F9F}"/>
                  </a:ext>
                </a:extLst>
              </p:cNvPr>
              <p:cNvSpPr/>
              <p:nvPr/>
            </p:nvSpPr>
            <p:spPr>
              <a:xfrm flipH="1">
                <a:off x="2198884" y="2970088"/>
                <a:ext cx="551724" cy="423950"/>
              </a:xfrm>
              <a:custGeom>
                <a:avLst/>
                <a:gdLst/>
                <a:ahLst/>
                <a:cxnLst/>
                <a:rect l="l" t="t" r="r" b="b"/>
                <a:pathLst>
                  <a:path w="2788676" h="2142849">
                    <a:moveTo>
                      <a:pt x="576065" y="1173326"/>
                    </a:moveTo>
                    <a:cubicBezTo>
                      <a:pt x="793367" y="1173326"/>
                      <a:pt x="969525" y="1349484"/>
                      <a:pt x="969525" y="1566786"/>
                    </a:cubicBezTo>
                    <a:cubicBezTo>
                      <a:pt x="969525" y="1784088"/>
                      <a:pt x="793367" y="1960246"/>
                      <a:pt x="576065" y="1960246"/>
                    </a:cubicBezTo>
                    <a:cubicBezTo>
                      <a:pt x="358763" y="1960246"/>
                      <a:pt x="182605" y="1784088"/>
                      <a:pt x="182605" y="1566786"/>
                    </a:cubicBezTo>
                    <a:cubicBezTo>
                      <a:pt x="182605" y="1349484"/>
                      <a:pt x="358763" y="1173326"/>
                      <a:pt x="576065" y="1173326"/>
                    </a:cubicBezTo>
                    <a:close/>
                    <a:moveTo>
                      <a:pt x="2212611" y="1173326"/>
                    </a:moveTo>
                    <a:cubicBezTo>
                      <a:pt x="2429913" y="1173326"/>
                      <a:pt x="2606071" y="1349484"/>
                      <a:pt x="2606071" y="1566786"/>
                    </a:cubicBezTo>
                    <a:cubicBezTo>
                      <a:pt x="2606071" y="1784088"/>
                      <a:pt x="2429913" y="1960246"/>
                      <a:pt x="2212611" y="1960246"/>
                    </a:cubicBezTo>
                    <a:cubicBezTo>
                      <a:pt x="1995309" y="1960246"/>
                      <a:pt x="1819151" y="1784088"/>
                      <a:pt x="1819151" y="1566786"/>
                    </a:cubicBezTo>
                    <a:cubicBezTo>
                      <a:pt x="1819151" y="1349484"/>
                      <a:pt x="1995309" y="1173326"/>
                      <a:pt x="2212611" y="1173326"/>
                    </a:cubicBezTo>
                    <a:close/>
                    <a:moveTo>
                      <a:pt x="1394338" y="1087257"/>
                    </a:moveTo>
                    <a:cubicBezTo>
                      <a:pt x="1505780" y="1087323"/>
                      <a:pt x="1596096" y="1177689"/>
                      <a:pt x="1596096" y="1289149"/>
                    </a:cubicBezTo>
                    <a:cubicBezTo>
                      <a:pt x="1596096" y="1400610"/>
                      <a:pt x="1505780" y="1490976"/>
                      <a:pt x="1394338" y="1491041"/>
                    </a:cubicBezTo>
                    <a:cubicBezTo>
                      <a:pt x="1282897" y="1490976"/>
                      <a:pt x="1192580" y="1400610"/>
                      <a:pt x="1192580" y="1289149"/>
                    </a:cubicBezTo>
                    <a:cubicBezTo>
                      <a:pt x="1192580" y="1177689"/>
                      <a:pt x="1282897" y="1087323"/>
                      <a:pt x="1394338" y="1087257"/>
                    </a:cubicBezTo>
                    <a:close/>
                    <a:moveTo>
                      <a:pt x="1790071" y="0"/>
                    </a:moveTo>
                    <a:cubicBezTo>
                      <a:pt x="1690922" y="0"/>
                      <a:pt x="1602137" y="44375"/>
                      <a:pt x="1543598" y="115289"/>
                    </a:cubicBezTo>
                    <a:lnTo>
                      <a:pt x="1418504" y="115289"/>
                    </a:lnTo>
                    <a:lnTo>
                      <a:pt x="1370172" y="115289"/>
                    </a:lnTo>
                    <a:lnTo>
                      <a:pt x="1245078" y="115289"/>
                    </a:lnTo>
                    <a:cubicBezTo>
                      <a:pt x="1186539" y="44375"/>
                      <a:pt x="1097754" y="0"/>
                      <a:pt x="998605" y="0"/>
                    </a:cubicBezTo>
                    <a:cubicBezTo>
                      <a:pt x="825592" y="0"/>
                      <a:pt x="684138" y="135120"/>
                      <a:pt x="675398" y="305673"/>
                    </a:cubicBezTo>
                    <a:cubicBezTo>
                      <a:pt x="547555" y="321790"/>
                      <a:pt x="439269" y="399939"/>
                      <a:pt x="382222" y="509681"/>
                    </a:cubicBezTo>
                    <a:lnTo>
                      <a:pt x="375839" y="512494"/>
                    </a:lnTo>
                    <a:lnTo>
                      <a:pt x="40697" y="1348281"/>
                    </a:lnTo>
                    <a:lnTo>
                      <a:pt x="43236" y="1349107"/>
                    </a:lnTo>
                    <a:cubicBezTo>
                      <a:pt x="15153" y="1416089"/>
                      <a:pt x="0" y="1489668"/>
                      <a:pt x="0" y="1566785"/>
                    </a:cubicBezTo>
                    <a:cubicBezTo>
                      <a:pt x="0" y="1884936"/>
                      <a:pt x="257913" y="2142849"/>
                      <a:pt x="576064" y="2142849"/>
                    </a:cubicBezTo>
                    <a:cubicBezTo>
                      <a:pt x="894215" y="2142849"/>
                      <a:pt x="1152128" y="1884936"/>
                      <a:pt x="1152128" y="1566785"/>
                    </a:cubicBezTo>
                    <a:cubicBezTo>
                      <a:pt x="1152128" y="1531979"/>
                      <a:pt x="1149041" y="1497893"/>
                      <a:pt x="1141870" y="1465030"/>
                    </a:cubicBezTo>
                    <a:cubicBezTo>
                      <a:pt x="1165408" y="1506342"/>
                      <a:pt x="1199435" y="1540699"/>
                      <a:pt x="1240416" y="1564759"/>
                    </a:cubicBezTo>
                    <a:cubicBezTo>
                      <a:pt x="1244789" y="1568350"/>
                      <a:pt x="1249643" y="1571187"/>
                      <a:pt x="1255189" y="1572778"/>
                    </a:cubicBezTo>
                    <a:cubicBezTo>
                      <a:pt x="1269922" y="1582285"/>
                      <a:pt x="1286131" y="1589248"/>
                      <a:pt x="1303443" y="1593388"/>
                    </a:cubicBezTo>
                    <a:cubicBezTo>
                      <a:pt x="1309654" y="1596940"/>
                      <a:pt x="1316422" y="1598881"/>
                      <a:pt x="1323525" y="1599621"/>
                    </a:cubicBezTo>
                    <a:cubicBezTo>
                      <a:pt x="1345736" y="1606080"/>
                      <a:pt x="1369182" y="1609065"/>
                      <a:pt x="1393311" y="1609043"/>
                    </a:cubicBezTo>
                    <a:lnTo>
                      <a:pt x="1394189" y="1609161"/>
                    </a:lnTo>
                    <a:cubicBezTo>
                      <a:pt x="1394239" y="1609161"/>
                      <a:pt x="1394288" y="1609161"/>
                      <a:pt x="1394338" y="1609146"/>
                    </a:cubicBezTo>
                    <a:cubicBezTo>
                      <a:pt x="1394388" y="1609161"/>
                      <a:pt x="1394437" y="1609161"/>
                      <a:pt x="1394487" y="1609161"/>
                    </a:cubicBezTo>
                    <a:lnTo>
                      <a:pt x="1395366" y="1609043"/>
                    </a:lnTo>
                    <a:cubicBezTo>
                      <a:pt x="1419494" y="1609065"/>
                      <a:pt x="1442940" y="1606080"/>
                      <a:pt x="1465151" y="1599621"/>
                    </a:cubicBezTo>
                    <a:cubicBezTo>
                      <a:pt x="1472254" y="1598881"/>
                      <a:pt x="1479022" y="1596940"/>
                      <a:pt x="1485233" y="1593388"/>
                    </a:cubicBezTo>
                    <a:cubicBezTo>
                      <a:pt x="1502545" y="1589248"/>
                      <a:pt x="1518754" y="1582285"/>
                      <a:pt x="1533487" y="1572778"/>
                    </a:cubicBezTo>
                    <a:cubicBezTo>
                      <a:pt x="1539034" y="1571187"/>
                      <a:pt x="1543888" y="1568350"/>
                      <a:pt x="1548261" y="1564759"/>
                    </a:cubicBezTo>
                    <a:cubicBezTo>
                      <a:pt x="1589241" y="1540699"/>
                      <a:pt x="1623268" y="1506342"/>
                      <a:pt x="1646806" y="1465030"/>
                    </a:cubicBezTo>
                    <a:cubicBezTo>
                      <a:pt x="1639635" y="1497893"/>
                      <a:pt x="1636548" y="1531979"/>
                      <a:pt x="1636548" y="1566785"/>
                    </a:cubicBezTo>
                    <a:cubicBezTo>
                      <a:pt x="1636548" y="1884936"/>
                      <a:pt x="1894461" y="2142849"/>
                      <a:pt x="2212612" y="2142849"/>
                    </a:cubicBezTo>
                    <a:cubicBezTo>
                      <a:pt x="2530763" y="2142849"/>
                      <a:pt x="2788676" y="1884936"/>
                      <a:pt x="2788676" y="1566785"/>
                    </a:cubicBezTo>
                    <a:cubicBezTo>
                      <a:pt x="2788676" y="1489668"/>
                      <a:pt x="2773523" y="1416089"/>
                      <a:pt x="2745440" y="1349107"/>
                    </a:cubicBezTo>
                    <a:lnTo>
                      <a:pt x="2747979" y="1348281"/>
                    </a:lnTo>
                    <a:lnTo>
                      <a:pt x="2412837" y="512494"/>
                    </a:lnTo>
                    <a:lnTo>
                      <a:pt x="2406454" y="509681"/>
                    </a:lnTo>
                    <a:cubicBezTo>
                      <a:pt x="2349407" y="399939"/>
                      <a:pt x="2241121" y="321790"/>
                      <a:pt x="2113278" y="305673"/>
                    </a:cubicBezTo>
                    <a:cubicBezTo>
                      <a:pt x="2104538" y="135120"/>
                      <a:pt x="1963084" y="0"/>
                      <a:pt x="179007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A703310-C105-E34D-B802-9D8DB15E7C68}"/>
              </a:ext>
            </a:extLst>
          </p:cNvPr>
          <p:cNvGrpSpPr/>
          <p:nvPr/>
        </p:nvGrpSpPr>
        <p:grpSpPr>
          <a:xfrm>
            <a:off x="2069350" y="5163121"/>
            <a:ext cx="8053300" cy="810793"/>
            <a:chOff x="2069350" y="5163121"/>
            <a:chExt cx="8053300" cy="810793"/>
          </a:xfrm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9CF7258A-C2D7-584F-8D59-FA140A11CE12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5168058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Synthèse de l’atelier</a:t>
              </a:r>
            </a:p>
            <a:p>
              <a:pPr marL="0" indent="0" algn="ctr">
                <a:buNone/>
              </a:pPr>
              <a:r>
                <a:rPr lang="fr-FR" sz="1600" dirty="0"/>
                <a:t>(30 min)</a:t>
              </a:r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88C7E6E-FC6B-1343-AC31-3E6A433B38ED}"/>
                </a:ext>
              </a:extLst>
            </p:cNvPr>
            <p:cNvGrpSpPr/>
            <p:nvPr/>
          </p:nvGrpSpPr>
          <p:grpSpPr>
            <a:xfrm>
              <a:off x="2069350" y="5163121"/>
              <a:ext cx="810793" cy="810793"/>
              <a:chOff x="2069350" y="5163121"/>
              <a:chExt cx="810793" cy="81079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F4A2D49-8C91-0F44-9DC2-5C7A4D0C10DC}"/>
                  </a:ext>
                </a:extLst>
              </p:cNvPr>
              <p:cNvSpPr/>
              <p:nvPr/>
            </p:nvSpPr>
            <p:spPr>
              <a:xfrm>
                <a:off x="2069350" y="516312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C9F8D610-F2B8-9840-848C-C2CA1E8E4F9F}"/>
                  </a:ext>
                </a:extLst>
              </p:cNvPr>
              <p:cNvSpPr/>
              <p:nvPr/>
            </p:nvSpPr>
            <p:spPr>
              <a:xfrm>
                <a:off x="2263926" y="5348134"/>
                <a:ext cx="420648" cy="440765"/>
              </a:xfrm>
              <a:custGeom>
                <a:avLst/>
                <a:gdLst/>
                <a:ahLst/>
                <a:cxnLst/>
                <a:rect l="l" t="t" r="r" b="b"/>
                <a:pathLst>
                  <a:path w="2605592" h="2730198">
                    <a:moveTo>
                      <a:pt x="7545" y="2604655"/>
                    </a:moveTo>
                    <a:lnTo>
                      <a:pt x="2599833" y="2604655"/>
                    </a:lnTo>
                    <a:lnTo>
                      <a:pt x="2599833" y="2730198"/>
                    </a:lnTo>
                    <a:lnTo>
                      <a:pt x="7545" y="2730198"/>
                    </a:lnTo>
                    <a:close/>
                    <a:moveTo>
                      <a:pt x="91037" y="2397087"/>
                    </a:moveTo>
                    <a:lnTo>
                      <a:pt x="148181" y="2457411"/>
                    </a:lnTo>
                    <a:cubicBezTo>
                      <a:pt x="167980" y="2477209"/>
                      <a:pt x="187809" y="2496566"/>
                      <a:pt x="208505" y="2514556"/>
                    </a:cubicBezTo>
                    <a:lnTo>
                      <a:pt x="0" y="2605592"/>
                    </a:lnTo>
                    <a:close/>
                    <a:moveTo>
                      <a:pt x="684744" y="2297252"/>
                    </a:moveTo>
                    <a:lnTo>
                      <a:pt x="686236" y="2298744"/>
                    </a:lnTo>
                    <a:lnTo>
                      <a:pt x="683530" y="2299925"/>
                    </a:lnTo>
                    <a:close/>
                    <a:moveTo>
                      <a:pt x="296822" y="1942321"/>
                    </a:moveTo>
                    <a:cubicBezTo>
                      <a:pt x="295753" y="1985884"/>
                      <a:pt x="353668" y="2075956"/>
                      <a:pt x="441652" y="2163940"/>
                    </a:cubicBezTo>
                    <a:cubicBezTo>
                      <a:pt x="529636" y="2251925"/>
                      <a:pt x="619709" y="2309839"/>
                      <a:pt x="663272" y="2308771"/>
                    </a:cubicBezTo>
                    <a:lnTo>
                      <a:pt x="221332" y="2501729"/>
                    </a:lnTo>
                    <a:cubicBezTo>
                      <a:pt x="200635" y="2483740"/>
                      <a:pt x="180807" y="2464382"/>
                      <a:pt x="161008" y="2444584"/>
                    </a:cubicBezTo>
                    <a:lnTo>
                      <a:pt x="103863" y="2384261"/>
                    </a:lnTo>
                    <a:close/>
                    <a:moveTo>
                      <a:pt x="306848" y="1919357"/>
                    </a:moveTo>
                    <a:lnTo>
                      <a:pt x="308340" y="1920848"/>
                    </a:lnTo>
                    <a:lnTo>
                      <a:pt x="305667" y="1922062"/>
                    </a:lnTo>
                    <a:close/>
                    <a:moveTo>
                      <a:pt x="2233557" y="355"/>
                    </a:moveTo>
                    <a:cubicBezTo>
                      <a:pt x="2274448" y="-5159"/>
                      <a:pt x="2368383" y="53870"/>
                      <a:pt x="2460053" y="145539"/>
                    </a:cubicBezTo>
                    <a:cubicBezTo>
                      <a:pt x="2564818" y="250305"/>
                      <a:pt x="2626950" y="358030"/>
                      <a:pt x="2598829" y="386150"/>
                    </a:cubicBezTo>
                    <a:lnTo>
                      <a:pt x="2592192" y="389164"/>
                    </a:lnTo>
                    <a:lnTo>
                      <a:pt x="2594004" y="390976"/>
                    </a:lnTo>
                    <a:lnTo>
                      <a:pt x="2356857" y="628122"/>
                    </a:lnTo>
                    <a:lnTo>
                      <a:pt x="2352032" y="632948"/>
                    </a:lnTo>
                    <a:lnTo>
                      <a:pt x="2350220" y="631136"/>
                    </a:lnTo>
                    <a:cubicBezTo>
                      <a:pt x="2345602" y="633277"/>
                      <a:pt x="2339913" y="634137"/>
                      <a:pt x="2333335" y="633723"/>
                    </a:cubicBezTo>
                    <a:cubicBezTo>
                      <a:pt x="2334991" y="643591"/>
                      <a:pt x="2332967" y="651665"/>
                      <a:pt x="2327811" y="656979"/>
                    </a:cubicBezTo>
                    <a:lnTo>
                      <a:pt x="2327906" y="657074"/>
                    </a:lnTo>
                    <a:lnTo>
                      <a:pt x="2327653" y="657327"/>
                    </a:lnTo>
                    <a:lnTo>
                      <a:pt x="698551" y="2286429"/>
                    </a:lnTo>
                    <a:cubicBezTo>
                      <a:pt x="683473" y="2301507"/>
                      <a:pt x="645514" y="2290639"/>
                      <a:pt x="597616" y="2260901"/>
                    </a:cubicBezTo>
                    <a:lnTo>
                      <a:pt x="635319" y="2223198"/>
                    </a:lnTo>
                    <a:lnTo>
                      <a:pt x="673022" y="2185495"/>
                    </a:lnTo>
                    <a:lnTo>
                      <a:pt x="2226719" y="631798"/>
                    </a:lnTo>
                    <a:cubicBezTo>
                      <a:pt x="2214473" y="624700"/>
                      <a:pt x="2201814" y="616173"/>
                      <a:pt x="2188952" y="606335"/>
                    </a:cubicBezTo>
                    <a:lnTo>
                      <a:pt x="647558" y="2147727"/>
                    </a:lnTo>
                    <a:lnTo>
                      <a:pt x="603704" y="2191582"/>
                    </a:lnTo>
                    <a:lnTo>
                      <a:pt x="559848" y="2235438"/>
                    </a:lnTo>
                    <a:cubicBezTo>
                      <a:pt x="527377" y="2212129"/>
                      <a:pt x="492497" y="2182210"/>
                      <a:pt x="457939" y="2147653"/>
                    </a:cubicBezTo>
                    <a:cubicBezTo>
                      <a:pt x="423382" y="2113095"/>
                      <a:pt x="393463" y="2078215"/>
                      <a:pt x="370154" y="2045744"/>
                    </a:cubicBezTo>
                    <a:lnTo>
                      <a:pt x="414010" y="2001888"/>
                    </a:lnTo>
                    <a:lnTo>
                      <a:pt x="457865" y="1958034"/>
                    </a:lnTo>
                    <a:lnTo>
                      <a:pt x="1999258" y="416641"/>
                    </a:lnTo>
                    <a:cubicBezTo>
                      <a:pt x="1989420" y="403779"/>
                      <a:pt x="1980893" y="391120"/>
                      <a:pt x="1973794" y="378873"/>
                    </a:cubicBezTo>
                    <a:lnTo>
                      <a:pt x="420097" y="1932570"/>
                    </a:lnTo>
                    <a:lnTo>
                      <a:pt x="382394" y="1970273"/>
                    </a:lnTo>
                    <a:lnTo>
                      <a:pt x="344691" y="2007976"/>
                    </a:lnTo>
                    <a:cubicBezTo>
                      <a:pt x="314953" y="1960079"/>
                      <a:pt x="304085" y="1922119"/>
                      <a:pt x="319163" y="1907042"/>
                    </a:cubicBezTo>
                    <a:lnTo>
                      <a:pt x="1948266" y="277939"/>
                    </a:lnTo>
                    <a:lnTo>
                      <a:pt x="1948518" y="277687"/>
                    </a:lnTo>
                    <a:lnTo>
                      <a:pt x="1948613" y="277782"/>
                    </a:lnTo>
                    <a:cubicBezTo>
                      <a:pt x="1953927" y="272625"/>
                      <a:pt x="1962002" y="270601"/>
                      <a:pt x="1971870" y="272257"/>
                    </a:cubicBezTo>
                    <a:cubicBezTo>
                      <a:pt x="1971456" y="265679"/>
                      <a:pt x="1972316" y="259991"/>
                      <a:pt x="1974457" y="255373"/>
                    </a:cubicBezTo>
                    <a:lnTo>
                      <a:pt x="1972645" y="253560"/>
                    </a:lnTo>
                    <a:lnTo>
                      <a:pt x="1977470" y="248735"/>
                    </a:lnTo>
                    <a:lnTo>
                      <a:pt x="2214617" y="11588"/>
                    </a:lnTo>
                    <a:lnTo>
                      <a:pt x="2216429" y="13401"/>
                    </a:lnTo>
                    <a:cubicBezTo>
                      <a:pt x="2216090" y="10872"/>
                      <a:pt x="2217565" y="8640"/>
                      <a:pt x="2219442" y="6763"/>
                    </a:cubicBezTo>
                    <a:cubicBezTo>
                      <a:pt x="2222957" y="3248"/>
                      <a:pt x="2227716" y="1143"/>
                      <a:pt x="2233557" y="355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175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AD2B8-87CC-8249-B4F0-36978AD6F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Tour de table sur l’état actuel des rôles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2B09AB-F5D0-C749-82A9-78EF5E52E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9F820E-081F-BE4C-9F37-4D45E788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56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7409B-057E-8942-8D91-3CD2A24DA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Atelier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86E97A-82A8-CD44-B735-830AD6A92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720E4B-ECFA-2E46-B811-5A2CC198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9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5EAACED-88CC-1C43-8B5B-3875976E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76" y="1"/>
            <a:ext cx="10769524" cy="6858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AACBC0-A9E7-8345-B501-F541EB5E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5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10783-3BAA-034F-878A-76D70E3F8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1EAE0F-9B84-B645-9899-E93B8DDED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C71336-D52E-8945-B3D5-8408413C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31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670D0-73E0-F146-A6F4-5AAD2DA0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833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18905</TotalTime>
  <Words>47</Words>
  <Application>Microsoft Macintosh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Futura</vt:lpstr>
      <vt:lpstr>Futura Medium</vt:lpstr>
      <vt:lpstr>Thème Office</vt:lpstr>
      <vt:lpstr>Formation au suivi et à l’évaluation d’un Plan d’action national (Module 2)</vt:lpstr>
      <vt:lpstr>Cet après-midi ?</vt:lpstr>
      <vt:lpstr>Tour de table sur l’état actuel des rôles</vt:lpstr>
      <vt:lpstr>Atelier</vt:lpstr>
      <vt:lpstr>Présentation PowerPoint</vt:lpstr>
      <vt:lpstr>Synthèse</vt:lpstr>
      <vt:lpstr>Merci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GOUVERNEMENT  OUVERT</dc:title>
  <dc:creator>Nicolas Vogtenberger</dc:creator>
  <cp:lastModifiedBy>Nicolas Vogtenberger</cp:lastModifiedBy>
  <cp:revision>427</cp:revision>
  <dcterms:created xsi:type="dcterms:W3CDTF">2018-02-15T19:25:44Z</dcterms:created>
  <dcterms:modified xsi:type="dcterms:W3CDTF">2018-07-27T16:15:25Z</dcterms:modified>
</cp:coreProperties>
</file>