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69" r:id="rId4"/>
    <p:sldId id="271" r:id="rId5"/>
    <p:sldId id="272" r:id="rId6"/>
    <p:sldId id="279" r:id="rId7"/>
    <p:sldId id="280" r:id="rId8"/>
    <p:sldId id="27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87" r:id="rId17"/>
    <p:sldId id="268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BA6"/>
    <a:srgbClr val="C1DDFF"/>
    <a:srgbClr val="7DC074"/>
    <a:srgbClr val="D60258"/>
    <a:srgbClr val="D696B0"/>
    <a:srgbClr val="FCA900"/>
    <a:srgbClr val="FCD27E"/>
    <a:srgbClr val="FCC350"/>
    <a:srgbClr val="FFFFFF"/>
    <a:srgbClr val="C1D9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65"/>
    <p:restoredTop sz="83816"/>
  </p:normalViewPr>
  <p:slideViewPr>
    <p:cSldViewPr snapToGrid="0" snapToObjects="1">
      <p:cViewPr>
        <p:scale>
          <a:sx n="60" d="100"/>
          <a:sy n="60" d="100"/>
        </p:scale>
        <p:origin x="-84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13F9F-1432-DE41-A9FC-439AB5E4874E}" type="datetimeFigureOut">
              <a:rPr lang="fr-FR" smtClean="0"/>
              <a:pPr/>
              <a:t>31/07/2018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2B9C2-6FB4-F843-806D-F16E9291E4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368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4331-C751-5343-A75E-4D42EBEEAC0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711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2 </a:t>
            </a:r>
            <a:r>
              <a:rPr lang="fr-FR" sz="1200" b="1" dirty="0" smtClean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Qualité et portée de la consultation durant l'élaboration du plan d'action :</a:t>
            </a:r>
            <a:br>
              <a:rPr lang="fr-FR" sz="1200" b="1" dirty="0" smtClean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dirty="0" smtClean="0"/>
              <a:t>Qui a effectivement participé ?</a:t>
            </a:r>
          </a:p>
          <a:p>
            <a:r>
              <a:rPr lang="fr-FR" dirty="0" smtClean="0"/>
              <a:t>La diversité des points de vue ?</a:t>
            </a:r>
          </a:p>
          <a:p>
            <a:r>
              <a:rPr lang="fr-FR" dirty="0" smtClean="0"/>
              <a:t>les parties prenantes peuvent-elles observer, informer et influencer la prise de décision ?</a:t>
            </a:r>
          </a:p>
          <a:p>
            <a:r>
              <a:rPr lang="fr-FR" dirty="0" smtClean="0"/>
              <a:t>la nature et l'accessibilité (géographique, socioéconomique, capacité physique ou autres regroupements) de ces mécanismes. </a:t>
            </a:r>
            <a:br>
              <a:rPr lang="fr-FR" dirty="0" smtClean="0"/>
            </a:br>
            <a:r>
              <a:rPr lang="fr-FR" b="1" dirty="0" smtClean="0"/>
              <a:t>Plateforme ?</a:t>
            </a:r>
          </a:p>
          <a:p>
            <a:pPr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plateforme s'est-elle réunie en personne ? En ligne ? Combien de fois ? (fournir compte rendus ou annonces publiques)</a:t>
            </a:r>
          </a:p>
          <a:p>
            <a:pPr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plateforme préexistante a-t-elle été adaptée à l'OGP ? Ou une nouvelle plateforme a-t-elle été créé ? Est-elle dédié à l’OGP ou était-ce un mandat plus large ?</a:t>
            </a:r>
          </a:p>
          <a:p>
            <a:pPr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plateforme a-t-elle des procédures formelles de participation ?</a:t>
            </a:r>
          </a:p>
          <a:p>
            <a:pPr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Était-ce "sur invitation seulement" ou ouvert et pluraliste? Qui peut participer? Qui (société civile ou gouvernement) peut observer, qui peut informer et qui peut influencer ou prendre des décisions ? </a:t>
            </a:r>
          </a:p>
          <a:p>
            <a:pPr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quelle façon la structure et ses participants ont influencé la mise en œuvre du plan d'action ?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B9C2-6FB4-F843-806D-F16E9291E413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DDD671-C244-7747-9075-5D60E4E9E761}"/>
              </a:ext>
            </a:extLst>
          </p:cNvPr>
          <p:cNvSpPr/>
          <p:nvPr userDrawn="1"/>
        </p:nvSpPr>
        <p:spPr>
          <a:xfrm>
            <a:off x="169101" y="160455"/>
            <a:ext cx="11853797" cy="653709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905842-3748-5A45-A600-39E310178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868" y="2600696"/>
            <a:ext cx="5535536" cy="11931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r-FR" sz="4000" b="1" cap="all" baseline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53E2C90-9B82-014E-87AA-8D8AA4DEE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4868" y="3818200"/>
            <a:ext cx="5535536" cy="19566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fr-FR" sz="1200">
                <a:solidFill>
                  <a:schemeClr val="bg1"/>
                </a:solidFill>
                <a:ea typeface="+mj-ea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6B10342-E7AE-7543-8C60-9367876F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9698" y="5382431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64F9C291-8749-D148-9FA3-AB5D5D618526}" type="datetime1">
              <a:rPr lang="fr-FR" smtClean="0"/>
              <a:pPr/>
              <a:t>31/07/2018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B306D6D-170B-984C-8AA5-B0198E84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9698" y="4892837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3728DF0-B6C3-5B49-9859-65C3E377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698" y="633242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99C1A55A-C557-E04C-B670-DA550FDFEBA2}"/>
              </a:ext>
            </a:extLst>
          </p:cNvPr>
          <p:cNvCxnSpPr/>
          <p:nvPr userDrawn="1"/>
        </p:nvCxnSpPr>
        <p:spPr>
          <a:xfrm>
            <a:off x="6096000" y="2023178"/>
            <a:ext cx="0" cy="2811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E26790D1-C6C1-2F49-8C3A-05A463D35D44}"/>
              </a:ext>
            </a:extLst>
          </p:cNvPr>
          <p:cNvSpPr/>
          <p:nvPr userDrawn="1"/>
        </p:nvSpPr>
        <p:spPr>
          <a:xfrm>
            <a:off x="3552820" y="2318657"/>
            <a:ext cx="2220686" cy="2220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AE0D796-8193-244F-B681-048236A58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7307" y="2951583"/>
            <a:ext cx="2031712" cy="9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67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85EDD2-BF0D-0248-AB6E-AEB0A9A9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BDDD0B-AB36-B940-900B-7C72C15E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F1A0A54-3683-5142-AAA1-38A48737C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545C4CD-E128-5449-84D3-B34D3030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2E68-30C3-F445-8BCD-E4876E26AA78}" type="datetime1">
              <a:rPr lang="fr-FR" smtClean="0"/>
              <a:pPr/>
              <a:t>31/07/2018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1D5533D-8E76-054F-8EF2-B289F7F1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0939F82-366D-6A42-BD15-C1C5AB1B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3415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B38226-54A0-EC4D-B83E-6D1898FF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A9D62335-8C80-3E45-922E-15A875733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623B298-1AFB-7948-8C3A-71E9FE194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A2EEB96-F313-3A4F-9861-C9933673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5531-30D5-F441-8FB3-305651D60275}" type="datetime1">
              <a:rPr lang="fr-FR" smtClean="0"/>
              <a:pPr/>
              <a:t>31/07/2018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7573F56-A8FF-C445-A22B-B9DF2603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978DC28-1136-E445-915B-6A41A5E2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152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BFBF06-76CE-284F-9A98-20B4BEEA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15D2BC9-7074-5244-89C9-2ACD0C503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65DEDB4-C039-7645-BE09-E4AA09B1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C658-363B-3845-9231-0C71BFBF5D69}" type="datetime1">
              <a:rPr lang="fr-FR" smtClean="0"/>
              <a:pPr/>
              <a:t>31/07/2018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8FC80BB-988E-514B-A522-F4B4D799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2BD9844-3210-DA43-8903-32553AFF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781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F091CC8-5493-D541-8DBE-7B487EF84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15C7510-3F03-9443-8067-F17691341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5972150-7959-5B4E-ADD6-60B4A606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3271-0739-A149-9129-90842A3089A5}" type="datetime1">
              <a:rPr lang="fr-FR" smtClean="0"/>
              <a:pPr/>
              <a:t>31/07/2018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6E982F7-C8DF-1C41-978A-F464AD67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39CC023-4665-954C-AE80-BA01F290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203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EC82207-3CF2-CD47-88E2-B36A91CD8B95}"/>
              </a:ext>
            </a:extLst>
          </p:cNvPr>
          <p:cNvSpPr/>
          <p:nvPr userDrawn="1"/>
        </p:nvSpPr>
        <p:spPr>
          <a:xfrm>
            <a:off x="169101" y="160455"/>
            <a:ext cx="11853797" cy="653709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4BD19177-A428-6845-B1A7-3264041D2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511" y="3055115"/>
            <a:ext cx="9740975" cy="747769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fr-FR" sz="4000" b="1" cap="none" baseline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xmlns="" id="{98C051E2-95B4-3649-B927-7AF09CA0D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9362" y="3802884"/>
            <a:ext cx="5673271" cy="200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fr-FR" sz="1200">
                <a:solidFill>
                  <a:schemeClr val="bg1"/>
                </a:solidFill>
                <a:ea typeface="+mj-ea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fr-FR" dirty="0"/>
              <a:t>Cliquez pour modifier le style des sous-titres du masque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xmlns="" id="{FA4712D8-70EF-D549-AB04-AFAE1B32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9698" y="5382431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B0566C12-3C6F-F847-A027-0DD03D4968C4}" type="datetime1">
              <a:rPr lang="fr-FR" smtClean="0"/>
              <a:pPr/>
              <a:t>31/07/2018</a:t>
            </a:fld>
            <a:endParaRPr lang="fr-FR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5707B695-DB9E-E64F-A4EB-C1536745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9698" y="4892837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xmlns="" id="{EEDC183B-FB20-AF47-A9C2-A8DB44DC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698" y="633242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D258C707-D69B-6A49-A585-01179B6CDF46}"/>
              </a:ext>
            </a:extLst>
          </p:cNvPr>
          <p:cNvCxnSpPr/>
          <p:nvPr userDrawn="1"/>
        </p:nvCxnSpPr>
        <p:spPr>
          <a:xfrm>
            <a:off x="1225511" y="3802884"/>
            <a:ext cx="9740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63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/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F1104AF0-6CC5-8A40-A68F-383600F7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34BA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E192C685-52F2-114A-B478-0BDE7103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72" y="1514297"/>
            <a:ext cx="11887200" cy="4351338"/>
          </a:xfrm>
        </p:spPr>
        <p:txBody>
          <a:bodyPr/>
          <a:lstStyle>
            <a:lvl1pPr>
              <a:defRPr>
                <a:solidFill>
                  <a:srgbClr val="034BA6"/>
                </a:solidFill>
              </a:defRPr>
            </a:lvl1pPr>
            <a:lvl2pPr>
              <a:defRPr>
                <a:solidFill>
                  <a:srgbClr val="034BA6"/>
                </a:solidFill>
              </a:defRPr>
            </a:lvl2pPr>
            <a:lvl3pPr>
              <a:defRPr>
                <a:solidFill>
                  <a:srgbClr val="034BA6"/>
                </a:solidFill>
              </a:defRPr>
            </a:lvl3pPr>
            <a:lvl4pPr>
              <a:defRPr>
                <a:solidFill>
                  <a:srgbClr val="034BA6"/>
                </a:solidFill>
              </a:defRPr>
            </a:lvl4pPr>
            <a:lvl5pPr>
              <a:defRPr>
                <a:solidFill>
                  <a:srgbClr val="034BA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8C6FE433-32AA-A345-80F0-0B50AF96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5710BD0D-FBD1-F743-9B38-D3D8F8BD59D8}" type="datetime1">
              <a:rPr lang="fr-FR" smtClean="0"/>
              <a:pPr/>
              <a:t>31/07/2018</a:t>
            </a:fld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xmlns="" id="{723F0B86-CDDA-2D49-8E03-E73A75E4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xmlns="" id="{AE23FD07-53EF-6C49-B273-1263F79E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8466F731-4CF1-EF40-BB81-E0B200A70031}"/>
              </a:ext>
            </a:extLst>
          </p:cNvPr>
          <p:cNvCxnSpPr>
            <a:cxnSpLocks/>
          </p:cNvCxnSpPr>
          <p:nvPr userDrawn="1"/>
        </p:nvCxnSpPr>
        <p:spPr>
          <a:xfrm>
            <a:off x="149272" y="1201006"/>
            <a:ext cx="1189345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A1F787C6-0699-9341-A413-19CB8403B947}"/>
              </a:ext>
            </a:extLst>
          </p:cNvPr>
          <p:cNvCxnSpPr>
            <a:cxnSpLocks/>
          </p:cNvCxnSpPr>
          <p:nvPr userDrawn="1"/>
        </p:nvCxnSpPr>
        <p:spPr>
          <a:xfrm>
            <a:off x="149272" y="6356350"/>
            <a:ext cx="1189345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384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/ Vert">
    <p:bg>
      <p:bgPr>
        <a:solidFill>
          <a:srgbClr val="C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41D614-71EB-2B4E-AD78-4AC7F097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83C1EF4-37F9-9945-B580-99398FB3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72" y="1514297"/>
            <a:ext cx="11887200" cy="4351338"/>
          </a:xfrm>
        </p:spPr>
        <p:txBody>
          <a:bodyPr>
            <a:noAutofit/>
          </a:bodyPr>
          <a:lstStyle>
            <a:lvl1pPr>
              <a:defRPr sz="2400">
                <a:solidFill>
                  <a:srgbClr val="034BA6"/>
                </a:solidFill>
              </a:defRPr>
            </a:lvl1pPr>
            <a:lvl2pPr>
              <a:defRPr sz="2400">
                <a:solidFill>
                  <a:srgbClr val="034BA6"/>
                </a:solidFill>
              </a:defRPr>
            </a:lvl2pPr>
            <a:lvl3pPr>
              <a:defRPr sz="2400">
                <a:solidFill>
                  <a:srgbClr val="034BA6"/>
                </a:solidFill>
              </a:defRPr>
            </a:lvl3pPr>
            <a:lvl4pPr>
              <a:defRPr sz="2400">
                <a:solidFill>
                  <a:srgbClr val="034BA6"/>
                </a:solidFill>
              </a:defRPr>
            </a:lvl4pPr>
            <a:lvl5pPr>
              <a:defRPr sz="2400">
                <a:solidFill>
                  <a:srgbClr val="034BA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35CDA83-EA25-C64B-8A98-16701A34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A32B56-2F40-BE4F-BB03-0A0D4462B746}" type="datetime1">
              <a:rPr lang="fr-FR" smtClean="0"/>
              <a:pPr/>
              <a:t>31/07/2018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8CA99D5-7890-1B41-B464-D94EB609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535642D-0793-DC43-A8DF-149CBDD8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6DA223A9-E7CC-6B4D-A42E-8088D1048938}"/>
              </a:ext>
            </a:extLst>
          </p:cNvPr>
          <p:cNvCxnSpPr>
            <a:cxnSpLocks/>
          </p:cNvCxnSpPr>
          <p:nvPr userDrawn="1"/>
        </p:nvCxnSpPr>
        <p:spPr>
          <a:xfrm>
            <a:off x="149272" y="1201006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D39449F5-A983-AC49-BB0C-5BCB44C08880}"/>
              </a:ext>
            </a:extLst>
          </p:cNvPr>
          <p:cNvCxnSpPr>
            <a:cxnSpLocks/>
          </p:cNvCxnSpPr>
          <p:nvPr userDrawn="1"/>
        </p:nvCxnSpPr>
        <p:spPr>
          <a:xfrm>
            <a:off x="149272" y="6356350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675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C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4FB28A1-E8CE-AD40-A63B-C47D0FBCCD56}"/>
              </a:ext>
            </a:extLst>
          </p:cNvPr>
          <p:cNvSpPr/>
          <p:nvPr userDrawn="1"/>
        </p:nvSpPr>
        <p:spPr>
          <a:xfrm>
            <a:off x="0" y="5744308"/>
            <a:ext cx="12192000" cy="111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64C142-F5F8-924D-904E-97E46667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50" y="1743784"/>
            <a:ext cx="9000000" cy="2160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r-FR" sz="4800" b="1">
                <a:solidFill>
                  <a:srgbClr val="034BA6"/>
                </a:solidFill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53266F2-A9B3-564A-8AAF-C776D5BC4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9650" y="4030883"/>
            <a:ext cx="7859150" cy="4680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fr-FR" sz="2000" dirty="0">
                <a:solidFill>
                  <a:srgbClr val="034BA6"/>
                </a:solidFill>
                <a:ea typeface="+mj-ea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9904FA-AA97-B84B-ACC4-A92A1B58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5379182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fld id="{8EFFB70D-F6B7-FB48-8C12-B5F926B2D992}" type="datetime1">
              <a:rPr lang="fr-FR" smtClean="0"/>
              <a:pPr/>
              <a:t>31/07/2018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C37F3A0-D8BB-C044-AA0E-3348000C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8800" y="4890599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DB6CC6E-CE38-DD41-AACE-E406FD32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118592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26587D95-BEB7-C949-AA1E-A92B4E0C3D49}"/>
              </a:ext>
            </a:extLst>
          </p:cNvPr>
          <p:cNvCxnSpPr>
            <a:cxnSpLocks/>
            <a:endCxn id="19" idx="1"/>
          </p:cNvCxnSpPr>
          <p:nvPr userDrawn="1"/>
        </p:nvCxnSpPr>
        <p:spPr>
          <a:xfrm flipV="1">
            <a:off x="1608137" y="3903663"/>
            <a:ext cx="7852800" cy="122"/>
          </a:xfrm>
          <a:prstGeom prst="line">
            <a:avLst/>
          </a:prstGeom>
          <a:ln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7A4F719B-1263-1C45-9689-B64B8C60CC56}"/>
              </a:ext>
            </a:extLst>
          </p:cNvPr>
          <p:cNvSpPr/>
          <p:nvPr userDrawn="1"/>
        </p:nvSpPr>
        <p:spPr>
          <a:xfrm>
            <a:off x="9448800" y="3327010"/>
            <a:ext cx="1153550" cy="1153550"/>
          </a:xfrm>
          <a:prstGeom prst="ellipse">
            <a:avLst/>
          </a:prstGeom>
          <a:solidFill>
            <a:srgbClr val="C1DDFF"/>
          </a:solidFill>
          <a:ln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xmlns="" id="{DF1318CB-ADA6-1048-AC48-C09703E1E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60937" y="3327400"/>
            <a:ext cx="1141413" cy="1152525"/>
          </a:xfrm>
        </p:spPr>
        <p:txBody>
          <a:bodyPr anchor="ctr">
            <a:noAutofit/>
          </a:bodyPr>
          <a:lstStyle>
            <a:lvl1pPr algn="ctr">
              <a:defRPr sz="105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 dirty="0"/>
              <a:t>Modifier les styles du texte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EECFB2A-35B1-7449-949B-504F21C16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2607" y="5932490"/>
            <a:ext cx="1568900" cy="7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77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de 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F1C240-6073-134B-A82A-BBF46F2E409E}"/>
              </a:ext>
            </a:extLst>
          </p:cNvPr>
          <p:cNvSpPr/>
          <p:nvPr userDrawn="1"/>
        </p:nvSpPr>
        <p:spPr>
          <a:xfrm>
            <a:off x="-1" y="0"/>
            <a:ext cx="3960000" cy="685800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B86E53A-1E5D-BB42-904A-5C103E1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2" y="2018290"/>
            <a:ext cx="3646873" cy="282142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05140D9-1ADE-1541-9478-45AA868B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656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chemeClr val="bg1"/>
                </a:solidFill>
              </a:defRPr>
            </a:lvl1pPr>
          </a:lstStyle>
          <a:p>
            <a:fld id="{0A941234-7159-FA4B-88D7-61C09090E454}" type="datetime1">
              <a:rPr lang="fr-FR" smtClean="0"/>
              <a:pPr/>
              <a:t>31/07/2018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F049EE1-C3B7-7543-9477-2934457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3254400" cy="365125"/>
          </a:xfrm>
        </p:spPr>
        <p:txBody>
          <a:bodyPr vert="horz" lIns="91440" tIns="45720" rIns="91440" bIns="45720" rtlCol="0" anchor="ctr"/>
          <a:lstStyle>
            <a:lvl1pPr algn="ctr">
              <a:defRPr lang="fr-FR" b="1">
                <a:solidFill>
                  <a:srgbClr val="034BA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C5EB2B7-63F8-1240-A632-DAB8A2AE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8" y="6424590"/>
            <a:ext cx="325589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D28569C9-58DB-C342-AB6C-BA6871CDCBF2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356350"/>
            <a:ext cx="8004128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59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F1C240-6073-134B-A82A-BBF46F2E409E}"/>
              </a:ext>
            </a:extLst>
          </p:cNvPr>
          <p:cNvSpPr/>
          <p:nvPr userDrawn="1"/>
        </p:nvSpPr>
        <p:spPr>
          <a:xfrm>
            <a:off x="-1" y="0"/>
            <a:ext cx="3960000" cy="6858000"/>
          </a:xfrm>
          <a:prstGeom prst="rect">
            <a:avLst/>
          </a:prstGeom>
          <a:pattFill prst="wdUpDiag">
            <a:fgClr>
              <a:srgbClr val="034BA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B86E53A-1E5D-BB42-904A-5C103E1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2" y="2018290"/>
            <a:ext cx="3646873" cy="2821420"/>
          </a:xfrm>
          <a:ln>
            <a:noFill/>
          </a:ln>
        </p:spPr>
        <p:txBody>
          <a:bodyPr>
            <a:noAutofit/>
          </a:bodyPr>
          <a:lstStyle>
            <a:lvl1pPr>
              <a:defRPr sz="4800" b="1" u="sng">
                <a:ln w="25400">
                  <a:solidFill>
                    <a:srgbClr val="034BA6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05140D9-1ADE-1541-9478-45AA868B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656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ED77F686-DA49-3647-BBF4-448273636254}" type="datetime1">
              <a:rPr lang="fr-FR" smtClean="0"/>
              <a:pPr/>
              <a:t>31/07/2018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F049EE1-C3B7-7543-9477-2934457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3254400" cy="365125"/>
          </a:xfrm>
        </p:spPr>
        <p:txBody>
          <a:bodyPr vert="horz" lIns="91440" tIns="45720" rIns="91440" bIns="45720" rtlCol="0" anchor="ctr"/>
          <a:lstStyle>
            <a:lvl1pPr algn="ctr">
              <a:defRPr lang="fr-FR"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C5EB2B7-63F8-1240-A632-DAB8A2AE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8" y="6424590"/>
            <a:ext cx="325589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D28569C9-58DB-C342-AB6C-BA6871CDCBF2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356350"/>
            <a:ext cx="8004128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06B43151-B4F6-DB4B-9C0D-B154DDED9C81}"/>
              </a:ext>
            </a:extLst>
          </p:cNvPr>
          <p:cNvCxnSpPr/>
          <p:nvPr userDrawn="1"/>
        </p:nvCxnSpPr>
        <p:spPr>
          <a:xfrm>
            <a:off x="3959999" y="0"/>
            <a:ext cx="0" cy="6858000"/>
          </a:xfrm>
          <a:prstGeom prst="line">
            <a:avLst/>
          </a:prstGeom>
          <a:ln>
            <a:solidFill>
              <a:srgbClr val="D602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xmlns="" id="{76AC912D-0EBE-4A44-9282-D3E9C0C005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2488" y="2018290"/>
            <a:ext cx="6902450" cy="2821420"/>
          </a:xfrm>
          <a:noFill/>
        </p:spPr>
        <p:txBody>
          <a:bodyPr wrap="square" rtlCol="0" anchor="ctr">
            <a:noAutofit/>
          </a:bodyPr>
          <a:lstStyle>
            <a:lvl1pPr marL="0" indent="0">
              <a:buNone/>
              <a:defRPr lang="fr-FR" sz="4800" b="0" i="1" dirty="0" smtClean="0">
                <a:ln>
                  <a:noFill/>
                </a:ln>
                <a:solidFill>
                  <a:srgbClr val="034BA6"/>
                </a:solidFill>
                <a:latin typeface="Futura" panose="020B0602020204020303" pitchFamily="34" charset="-79"/>
                <a:cs typeface="Futura" panose="020B0602020204020303" pitchFamily="34" charset="-79"/>
              </a:defRPr>
            </a:lvl1pPr>
            <a:lvl2pPr>
              <a:defRPr lang="fr-FR" sz="1800" dirty="0" smtClean="0">
                <a:latin typeface="+mn-lt"/>
                <a:cs typeface="+mn-cs"/>
              </a:defRPr>
            </a:lvl2pPr>
            <a:lvl3pPr>
              <a:defRPr lang="fr-FR" sz="1800" dirty="0" smtClean="0">
                <a:latin typeface="+mn-lt"/>
                <a:cs typeface="+mn-cs"/>
              </a:defRPr>
            </a:lvl3pPr>
            <a:lvl4pPr>
              <a:defRPr lang="fr-FR" dirty="0" smtClean="0">
                <a:latin typeface="+mn-lt"/>
                <a:cs typeface="+mn-cs"/>
              </a:defRPr>
            </a:lvl4pPr>
            <a:lvl5pPr>
              <a:defRPr lang="fr-FR" dirty="0">
                <a:latin typeface="+mn-lt"/>
                <a:cs typeface="+mn-cs"/>
              </a:defRPr>
            </a:lvl5pPr>
          </a:lstStyle>
          <a:p>
            <a:pPr marL="0"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66142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35CDA83-EA25-C64B-8A98-16701A34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6079C8E1-2F0A-764A-A909-FC062BE62AA4}" type="datetime1">
              <a:rPr lang="fr-FR" smtClean="0"/>
              <a:pPr/>
              <a:t>31/07/2018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8CA99D5-7890-1B41-B464-D94EB609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535642D-0793-DC43-A8DF-149CBDD8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31076327-DF6E-1741-B7C4-4C47722D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34BA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259120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368EF5-0BE9-F04B-9AB5-37D575B5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320B803-8542-6A4E-BA0D-8BE887F5D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6BEEBCD-8A51-7847-883B-7144AC323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33C7185-FE60-0748-8F88-9D37CC72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56B7-2B2D-E342-A818-5D24E54A1E1D}" type="datetime1">
              <a:rPr lang="fr-FR" smtClean="0"/>
              <a:pPr/>
              <a:t>31/07/2018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FA5D984-9746-B443-A35E-3C1F4E76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822677E-4294-134B-BF49-6CDE4A60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110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534E89-3C0F-2B43-BA3E-6A2B805C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32B769A-F347-3D4B-A017-319520484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C64F877-0431-0E4D-AE14-2420D4099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7FAECE7-A0C3-E349-8764-A5C2755A3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F14C6D2-E9F0-5042-A19D-C31CCB9CA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0456F949-25C6-5A47-BBF1-ECA81067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24EF-8A56-D44E-AD9A-230C734FEAE7}" type="datetime1">
              <a:rPr lang="fr-FR" smtClean="0"/>
              <a:pPr/>
              <a:t>31/07/2018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561BD3E-E4B0-7941-9C49-5C343C8B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4666070-2224-0342-BED5-94618BA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14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44847C4-4DAF-A148-B8CA-947BA444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9531D17-E3BC-E54F-B455-D34FE7AEE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E51171-56CC-AA44-9A57-070F41875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77F9BEAE-F3DD-C046-AC97-4BC052FDBA30}" type="datetime1">
              <a:rPr lang="fr-FR" smtClean="0"/>
              <a:pPr/>
              <a:t>31/07/2018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C7DB467-0C9F-0545-AF88-E2B56F342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8A49590-C9C1-D042-A7E2-123DF1025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22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4" r:id="rId5"/>
    <p:sldLayoutId id="2147483674" r:id="rId6"/>
    <p:sldLayoutId id="2147483673" r:id="rId7"/>
    <p:sldLayoutId id="2147483652" r:id="rId8"/>
    <p:sldLayoutId id="2147483653" r:id="rId9"/>
    <p:sldLayoutId id="2147483656" r:id="rId10"/>
    <p:sldLayoutId id="2147483657" r:id="rId11"/>
    <p:sldLayoutId id="2147483658" r:id="rId12"/>
    <p:sldLayoutId id="2147483659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BC52B45-AACC-F043-8970-00E53554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868" y="2865101"/>
            <a:ext cx="5535536" cy="1193177"/>
          </a:xfrm>
        </p:spPr>
        <p:txBody>
          <a:bodyPr anchor="ctr"/>
          <a:lstStyle/>
          <a:p>
            <a:r>
              <a:rPr lang="fr-FR" sz="3600" spc="-150" dirty="0"/>
              <a:t>Formation au suivi et à l’évaluation d’un Plan d’action national</a:t>
            </a:r>
            <a:br>
              <a:rPr lang="fr-FR" sz="3600" spc="-150" dirty="0"/>
            </a:br>
            <a:r>
              <a:rPr lang="fr-FR" sz="1800" b="0" cap="none" spc="-150" dirty="0"/>
              <a:t>(Module 3)</a:t>
            </a:r>
            <a:endParaRPr lang="fr-FR" sz="3600" b="0" cap="none" spc="-150" dirty="0"/>
          </a:p>
        </p:txBody>
      </p:sp>
    </p:spTree>
    <p:extLst>
      <p:ext uri="{BB962C8B-B14F-4D97-AF65-F5344CB8AC3E}">
        <p14:creationId xmlns:p14="http://schemas.microsoft.com/office/powerpoint/2010/main" xmlns="" val="162585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7425ED-4FCD-F44F-B17A-222CA6A167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Critères d’évaluation pour chaque </a:t>
            </a:r>
            <a:r>
              <a:rPr smtClean="0"/>
              <a:t>engagement </a:t>
            </a:r>
            <a:r>
              <a:rPr smtClean="0"/>
              <a:t> ?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E971293-0F11-1745-B58C-EFB9F96E1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23E8C8E-5F2D-0741-A70D-58A3887C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296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75181D-E3F3-E04B-B0C7-2CFBA245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300" dirty="0" smtClean="0"/>
              <a:t>Critères pour chaque engagement</a:t>
            </a:r>
            <a:endParaRPr lang="fr-FR" spc="-3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790A8D80-8E89-044F-81B6-F4DE25F9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11</a:t>
            </a:fld>
            <a:endParaRPr lang="fr-FR"/>
          </a:p>
        </p:txBody>
      </p:sp>
      <p:grpSp>
        <p:nvGrpSpPr>
          <p:cNvPr id="4" name="Groupe 22">
            <a:extLst>
              <a:ext uri="{FF2B5EF4-FFF2-40B4-BE49-F238E27FC236}">
                <a16:creationId xmlns:a16="http://schemas.microsoft.com/office/drawing/2014/main" xmlns="" id="{7DBBEF3B-B6C0-DE41-A6CF-B41CF24B5DB3}"/>
              </a:ext>
            </a:extLst>
          </p:cNvPr>
          <p:cNvGrpSpPr/>
          <p:nvPr/>
        </p:nvGrpSpPr>
        <p:grpSpPr>
          <a:xfrm>
            <a:off x="5948714" y="823633"/>
            <a:ext cx="4759680" cy="433948"/>
            <a:chOff x="5948714" y="1530311"/>
            <a:chExt cx="4759680" cy="433948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F826463B-B31A-0941-A2F9-8DBB68C70D23}"/>
                </a:ext>
              </a:extLst>
            </p:cNvPr>
            <p:cNvSpPr txBox="1"/>
            <p:nvPr/>
          </p:nvSpPr>
          <p:spPr>
            <a:xfrm>
              <a:off x="7174940" y="1530311"/>
              <a:ext cx="3533454" cy="433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Contexte et </a:t>
              </a:r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objectifs :</a:t>
              </a:r>
              <a:b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</a:br>
              <a:r>
                <a:rPr lang="fr-FR" sz="14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narration </a:t>
              </a:r>
              <a:r>
                <a:rPr lang="fr-FR" sz="14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- reformulation des objectifs, quel problème l’engagement </a:t>
              </a:r>
              <a:r>
                <a:rPr lang="fr-FR" sz="1400" b="1" dirty="0" err="1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résoud</a:t>
              </a:r>
              <a:endParaRPr lang="fr-FR" sz="1400" b="1" dirty="0" smtClean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  <p:sp>
          <p:nvSpPr>
            <p:cNvPr id="22" name="Cadre 14">
              <a:extLst>
                <a:ext uri="{FF2B5EF4-FFF2-40B4-BE49-F238E27FC236}">
                  <a16:creationId xmlns:a16="http://schemas.microsoft.com/office/drawing/2014/main" xmlns="" id="{FB104010-D319-FD48-84F9-E76C0E956C8A}"/>
                </a:ext>
              </a:extLst>
            </p:cNvPr>
            <p:cNvSpPr/>
            <p:nvPr/>
          </p:nvSpPr>
          <p:spPr>
            <a:xfrm>
              <a:off x="5948714" y="1541608"/>
              <a:ext cx="482573" cy="417123"/>
            </a:xfrm>
            <a:custGeom>
              <a:avLst/>
              <a:gdLst/>
              <a:ahLst/>
              <a:cxnLst/>
              <a:rect l="l" t="t" r="r" b="b"/>
              <a:pathLst>
                <a:path w="2090478" h="1806955">
                  <a:moveTo>
                    <a:pt x="1931142" y="99742"/>
                  </a:moveTo>
                  <a:lnTo>
                    <a:pt x="2090478" y="259078"/>
                  </a:lnTo>
                  <a:lnTo>
                    <a:pt x="877008" y="1472548"/>
                  </a:lnTo>
                  <a:lnTo>
                    <a:pt x="871411" y="1466950"/>
                  </a:lnTo>
                  <a:lnTo>
                    <a:pt x="865812" y="1472549"/>
                  </a:lnTo>
                  <a:lnTo>
                    <a:pt x="299719" y="906456"/>
                  </a:lnTo>
                  <a:lnTo>
                    <a:pt x="459056" y="747120"/>
                  </a:lnTo>
                  <a:lnTo>
                    <a:pt x="871410" y="1159474"/>
                  </a:lnTo>
                  <a:close/>
                  <a:moveTo>
                    <a:pt x="0" y="0"/>
                  </a:moveTo>
                  <a:lnTo>
                    <a:pt x="903477" y="0"/>
                  </a:lnTo>
                  <a:lnTo>
                    <a:pt x="903477" y="225869"/>
                  </a:lnTo>
                  <a:lnTo>
                    <a:pt x="225869" y="225869"/>
                  </a:lnTo>
                  <a:lnTo>
                    <a:pt x="225869" y="1581086"/>
                  </a:lnTo>
                  <a:lnTo>
                    <a:pt x="1581086" y="1581086"/>
                  </a:lnTo>
                  <a:lnTo>
                    <a:pt x="1581086" y="955079"/>
                  </a:lnTo>
                  <a:lnTo>
                    <a:pt x="1806955" y="955079"/>
                  </a:lnTo>
                  <a:lnTo>
                    <a:pt x="1806955" y="1806955"/>
                  </a:lnTo>
                  <a:lnTo>
                    <a:pt x="0" y="1806955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6" name="Groupe 24">
            <a:extLst>
              <a:ext uri="{FF2B5EF4-FFF2-40B4-BE49-F238E27FC236}">
                <a16:creationId xmlns:a16="http://schemas.microsoft.com/office/drawing/2014/main" xmlns="" id="{064AE118-964A-0E44-905E-86AD95F99F8A}"/>
              </a:ext>
            </a:extLst>
          </p:cNvPr>
          <p:cNvGrpSpPr/>
          <p:nvPr/>
        </p:nvGrpSpPr>
        <p:grpSpPr>
          <a:xfrm>
            <a:off x="5950996" y="5073376"/>
            <a:ext cx="4771429" cy="474854"/>
            <a:chOff x="5950996" y="5398089"/>
            <a:chExt cx="4771429" cy="47485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7A4FE035-FAFE-D245-AB1F-001DC54C0CC5}"/>
                </a:ext>
              </a:extLst>
            </p:cNvPr>
            <p:cNvSpPr txBox="1"/>
            <p:nvPr/>
          </p:nvSpPr>
          <p:spPr>
            <a:xfrm>
              <a:off x="7188970" y="5407347"/>
              <a:ext cx="3533455" cy="45633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Statut de l’engagement : </a:t>
              </a:r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/>
              </a:r>
              <a:b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</a:br>
              <a:r>
                <a:rPr lang="fr-FR" sz="14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pas </a:t>
              </a:r>
              <a:r>
                <a:rPr lang="fr-FR" sz="14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commencé / limité / substantiel / </a:t>
              </a:r>
              <a:r>
                <a:rPr lang="fr-FR" sz="14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terminé</a:t>
              </a:r>
              <a:endParaRPr lang="fr-FR" sz="1400" b="1" dirty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xmlns="" id="{20F90493-FF78-B144-8358-797252FAAD64}"/>
                </a:ext>
              </a:extLst>
            </p:cNvPr>
            <p:cNvSpPr/>
            <p:nvPr/>
          </p:nvSpPr>
          <p:spPr>
            <a:xfrm>
              <a:off x="5950996" y="5398089"/>
              <a:ext cx="480291" cy="474854"/>
            </a:xfrm>
            <a:custGeom>
              <a:avLst/>
              <a:gdLst/>
              <a:ahLst/>
              <a:cxnLst/>
              <a:rect l="l" t="t" r="r" b="b"/>
              <a:pathLst>
                <a:path w="1486601" h="1469771">
                  <a:moveTo>
                    <a:pt x="945813" y="385285"/>
                  </a:moveTo>
                  <a:lnTo>
                    <a:pt x="648493" y="797606"/>
                  </a:lnTo>
                  <a:lnTo>
                    <a:pt x="480199" y="620897"/>
                  </a:lnTo>
                  <a:lnTo>
                    <a:pt x="368002" y="735898"/>
                  </a:lnTo>
                  <a:lnTo>
                    <a:pt x="676542" y="1044438"/>
                  </a:lnTo>
                  <a:lnTo>
                    <a:pt x="1074839" y="483456"/>
                  </a:lnTo>
                  <a:close/>
                  <a:moveTo>
                    <a:pt x="566592" y="0"/>
                  </a:moveTo>
                  <a:lnTo>
                    <a:pt x="737691" y="75732"/>
                  </a:lnTo>
                  <a:lnTo>
                    <a:pt x="911595" y="0"/>
                  </a:lnTo>
                  <a:lnTo>
                    <a:pt x="1040621" y="151465"/>
                  </a:lnTo>
                  <a:lnTo>
                    <a:pt x="1234160" y="162684"/>
                  </a:lnTo>
                  <a:lnTo>
                    <a:pt x="1281843" y="367443"/>
                  </a:lnTo>
                  <a:lnTo>
                    <a:pt x="1447333" y="465614"/>
                  </a:lnTo>
                  <a:lnTo>
                    <a:pt x="1382820" y="642324"/>
                  </a:lnTo>
                  <a:lnTo>
                    <a:pt x="1486601" y="810618"/>
                  </a:lnTo>
                  <a:lnTo>
                    <a:pt x="1351966" y="950863"/>
                  </a:lnTo>
                  <a:lnTo>
                    <a:pt x="1360380" y="1147207"/>
                  </a:lnTo>
                  <a:lnTo>
                    <a:pt x="1175257" y="1206110"/>
                  </a:lnTo>
                  <a:lnTo>
                    <a:pt x="1088304" y="1394039"/>
                  </a:lnTo>
                  <a:lnTo>
                    <a:pt x="897571" y="1340746"/>
                  </a:lnTo>
                  <a:lnTo>
                    <a:pt x="734886" y="1469771"/>
                  </a:lnTo>
                  <a:lnTo>
                    <a:pt x="577811" y="1349160"/>
                  </a:lnTo>
                  <a:lnTo>
                    <a:pt x="392687" y="1382819"/>
                  </a:lnTo>
                  <a:lnTo>
                    <a:pt x="311345" y="1203305"/>
                  </a:lnTo>
                  <a:lnTo>
                    <a:pt x="126221" y="1138792"/>
                  </a:lnTo>
                  <a:lnTo>
                    <a:pt x="126221" y="948059"/>
                  </a:lnTo>
                  <a:lnTo>
                    <a:pt x="0" y="810618"/>
                  </a:lnTo>
                  <a:lnTo>
                    <a:pt x="92562" y="636714"/>
                  </a:lnTo>
                  <a:lnTo>
                    <a:pt x="39269" y="454395"/>
                  </a:lnTo>
                  <a:lnTo>
                    <a:pt x="210368" y="350613"/>
                  </a:lnTo>
                  <a:lnTo>
                    <a:pt x="241222" y="162684"/>
                  </a:lnTo>
                  <a:lnTo>
                    <a:pt x="437566" y="154270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28">
            <a:extLst>
              <a:ext uri="{FF2B5EF4-FFF2-40B4-BE49-F238E27FC236}">
                <a16:creationId xmlns:a16="http://schemas.microsoft.com/office/drawing/2014/main" xmlns="" id="{E6C3FFB8-40B0-E94B-817F-F5E80E36B96A}"/>
              </a:ext>
            </a:extLst>
          </p:cNvPr>
          <p:cNvGrpSpPr/>
          <p:nvPr/>
        </p:nvGrpSpPr>
        <p:grpSpPr>
          <a:xfrm>
            <a:off x="5911520" y="2828463"/>
            <a:ext cx="4796874" cy="556946"/>
            <a:chOff x="5911520" y="3374170"/>
            <a:chExt cx="4796874" cy="556946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BE4C13BF-E4E2-0E45-9B97-0096726F4B21}"/>
                </a:ext>
              </a:extLst>
            </p:cNvPr>
            <p:cNvSpPr txBox="1"/>
            <p:nvPr/>
          </p:nvSpPr>
          <p:spPr>
            <a:xfrm>
              <a:off x="7174940" y="3432709"/>
              <a:ext cx="3533454" cy="43986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Pertinence aux valeurs PGO :</a:t>
              </a:r>
            </a:p>
            <a:p>
              <a:pPr algn="ctr"/>
              <a:r>
                <a:rPr lang="fr-FR" sz="14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Accès à l’information / Participation civique / Intégrité de l'administration / Utilisation des </a:t>
              </a:r>
              <a:r>
                <a:rPr lang="fr-FR" sz="14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TIC</a:t>
              </a:r>
              <a:endParaRPr lang="fr-FR" sz="1400" b="1" dirty="0" smtClean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  <p:sp>
          <p:nvSpPr>
            <p:cNvPr id="26" name="Larme 30">
              <a:extLst>
                <a:ext uri="{FF2B5EF4-FFF2-40B4-BE49-F238E27FC236}">
                  <a16:creationId xmlns:a16="http://schemas.microsoft.com/office/drawing/2014/main" xmlns="" id="{BE2B55F2-6CB4-1548-93AE-11567BF3153A}"/>
                </a:ext>
              </a:extLst>
            </p:cNvPr>
            <p:cNvSpPr/>
            <p:nvPr/>
          </p:nvSpPr>
          <p:spPr>
            <a:xfrm rot="18958229">
              <a:off x="5911520" y="3374170"/>
              <a:ext cx="556959" cy="556946"/>
            </a:xfrm>
            <a:custGeom>
              <a:avLst/>
              <a:gdLst/>
              <a:ahLst/>
              <a:cxnLst/>
              <a:rect l="l" t="t" r="r" b="b"/>
              <a:pathLst>
                <a:path w="2326556" h="2326503">
                  <a:moveTo>
                    <a:pt x="60724" y="1105751"/>
                  </a:moveTo>
                  <a:cubicBezTo>
                    <a:pt x="57707" y="1134351"/>
                    <a:pt x="57365" y="1163073"/>
                    <a:pt x="58703" y="1191752"/>
                  </a:cubicBezTo>
                  <a:close/>
                  <a:moveTo>
                    <a:pt x="252770" y="1180604"/>
                  </a:moveTo>
                  <a:cubicBezTo>
                    <a:pt x="252950" y="1208539"/>
                    <a:pt x="255074" y="1236427"/>
                    <a:pt x="259741" y="1264038"/>
                  </a:cubicBezTo>
                  <a:close/>
                  <a:moveTo>
                    <a:pt x="73010" y="988566"/>
                  </a:moveTo>
                  <a:cubicBezTo>
                    <a:pt x="67201" y="1014901"/>
                    <a:pt x="63958" y="1041609"/>
                    <a:pt x="62142" y="1068419"/>
                  </a:cubicBezTo>
                  <a:close/>
                  <a:moveTo>
                    <a:pt x="255247" y="1081514"/>
                  </a:moveTo>
                  <a:cubicBezTo>
                    <a:pt x="252748" y="1105836"/>
                    <a:pt x="251751" y="1130262"/>
                    <a:pt x="253127" y="1154689"/>
                  </a:cubicBezTo>
                  <a:close/>
                  <a:moveTo>
                    <a:pt x="98146" y="871765"/>
                  </a:moveTo>
                  <a:cubicBezTo>
                    <a:pt x="89795" y="896152"/>
                    <a:pt x="83918" y="921160"/>
                    <a:pt x="79276" y="946374"/>
                  </a:cubicBezTo>
                  <a:close/>
                  <a:moveTo>
                    <a:pt x="268829" y="982606"/>
                  </a:moveTo>
                  <a:cubicBezTo>
                    <a:pt x="264327" y="1003557"/>
                    <a:pt x="260970" y="1024699"/>
                    <a:pt x="259808" y="1046089"/>
                  </a:cubicBezTo>
                  <a:close/>
                  <a:moveTo>
                    <a:pt x="136714" y="756081"/>
                  </a:moveTo>
                  <a:cubicBezTo>
                    <a:pt x="125839" y="778963"/>
                    <a:pt x="117370" y="802717"/>
                    <a:pt x="110005" y="826760"/>
                  </a:cubicBezTo>
                  <a:close/>
                  <a:moveTo>
                    <a:pt x="293647" y="884922"/>
                  </a:moveTo>
                  <a:cubicBezTo>
                    <a:pt x="287665" y="902869"/>
                    <a:pt x="282550" y="921044"/>
                    <a:pt x="279452" y="939686"/>
                  </a:cubicBezTo>
                  <a:close/>
                  <a:moveTo>
                    <a:pt x="329789" y="789560"/>
                  </a:moveTo>
                  <a:cubicBezTo>
                    <a:pt x="322728" y="804846"/>
                    <a:pt x="316316" y="820367"/>
                    <a:pt x="311743" y="836545"/>
                  </a:cubicBezTo>
                  <a:close/>
                  <a:moveTo>
                    <a:pt x="189703" y="641994"/>
                  </a:moveTo>
                  <a:cubicBezTo>
                    <a:pt x="175966" y="664011"/>
                    <a:pt x="164591" y="687167"/>
                    <a:pt x="154266" y="710694"/>
                  </a:cubicBezTo>
                  <a:close/>
                  <a:moveTo>
                    <a:pt x="377294" y="697641"/>
                  </a:moveTo>
                  <a:cubicBezTo>
                    <a:pt x="369572" y="710387"/>
                    <a:pt x="362315" y="723349"/>
                    <a:pt x="356704" y="737128"/>
                  </a:cubicBezTo>
                  <a:close/>
                  <a:moveTo>
                    <a:pt x="259787" y="528351"/>
                  </a:moveTo>
                  <a:cubicBezTo>
                    <a:pt x="241918" y="550875"/>
                    <a:pt x="226403" y="574831"/>
                    <a:pt x="212031" y="599288"/>
                  </a:cubicBezTo>
                  <a:close/>
                  <a:moveTo>
                    <a:pt x="436152" y="610283"/>
                  </a:moveTo>
                  <a:cubicBezTo>
                    <a:pt x="428758" y="619860"/>
                    <a:pt x="421638" y="629592"/>
                    <a:pt x="415868" y="640221"/>
                  </a:cubicBezTo>
                  <a:close/>
                  <a:moveTo>
                    <a:pt x="1664618" y="659139"/>
                  </a:moveTo>
                  <a:cubicBezTo>
                    <a:pt x="1581523" y="799258"/>
                    <a:pt x="1539975" y="939377"/>
                    <a:pt x="1539975" y="1079496"/>
                  </a:cubicBezTo>
                  <a:cubicBezTo>
                    <a:pt x="1539976" y="1242814"/>
                    <a:pt x="1407579" y="1375210"/>
                    <a:pt x="1244261" y="1375210"/>
                  </a:cubicBezTo>
                  <a:cubicBezTo>
                    <a:pt x="1080943" y="1375210"/>
                    <a:pt x="948547" y="1242814"/>
                    <a:pt x="948547" y="1079496"/>
                  </a:cubicBezTo>
                  <a:lnTo>
                    <a:pt x="948548" y="1079496"/>
                  </a:lnTo>
                  <a:cubicBezTo>
                    <a:pt x="948548" y="916178"/>
                    <a:pt x="1080944" y="783782"/>
                    <a:pt x="1244262" y="783782"/>
                  </a:cubicBezTo>
                  <a:cubicBezTo>
                    <a:pt x="1384381" y="783782"/>
                    <a:pt x="1524499" y="742234"/>
                    <a:pt x="1664618" y="659139"/>
                  </a:cubicBezTo>
                  <a:close/>
                  <a:moveTo>
                    <a:pt x="1971734" y="326953"/>
                  </a:moveTo>
                  <a:cubicBezTo>
                    <a:pt x="2433723" y="773551"/>
                    <a:pt x="2446200" y="1510106"/>
                    <a:pt x="1999602" y="1972095"/>
                  </a:cubicBezTo>
                  <a:cubicBezTo>
                    <a:pt x="1744942" y="2235532"/>
                    <a:pt x="1396002" y="2352808"/>
                    <a:pt x="1057501" y="2321574"/>
                  </a:cubicBezTo>
                  <a:lnTo>
                    <a:pt x="1062743" y="2264084"/>
                  </a:lnTo>
                  <a:cubicBezTo>
                    <a:pt x="1384441" y="2293768"/>
                    <a:pt x="1716059" y="2182314"/>
                    <a:pt x="1958078" y="1931955"/>
                  </a:cubicBezTo>
                  <a:cubicBezTo>
                    <a:pt x="2382507" y="1492899"/>
                    <a:pt x="2370649" y="792906"/>
                    <a:pt x="1931593" y="368477"/>
                  </a:cubicBezTo>
                  <a:cubicBezTo>
                    <a:pt x="1492538" y="-55951"/>
                    <a:pt x="792544" y="-44093"/>
                    <a:pt x="368116" y="394962"/>
                  </a:cubicBezTo>
                  <a:cubicBezTo>
                    <a:pt x="337567" y="426564"/>
                    <a:pt x="309279" y="459517"/>
                    <a:pt x="283305" y="493664"/>
                  </a:cubicBezTo>
                  <a:cubicBezTo>
                    <a:pt x="309279" y="459518"/>
                    <a:pt x="337567" y="426565"/>
                    <a:pt x="368116" y="394964"/>
                  </a:cubicBezTo>
                  <a:cubicBezTo>
                    <a:pt x="792544" y="-44092"/>
                    <a:pt x="1492538" y="-55950"/>
                    <a:pt x="1931592" y="368478"/>
                  </a:cubicBezTo>
                  <a:lnTo>
                    <a:pt x="1797986" y="506689"/>
                  </a:lnTo>
                  <a:cubicBezTo>
                    <a:pt x="2160711" y="857329"/>
                    <a:pt x="2170507" y="1435624"/>
                    <a:pt x="1819867" y="1798348"/>
                  </a:cubicBezTo>
                  <a:cubicBezTo>
                    <a:pt x="1619924" y="2005181"/>
                    <a:pt x="1345960" y="2097258"/>
                    <a:pt x="1080524" y="2069077"/>
                  </a:cubicBezTo>
                  <a:lnTo>
                    <a:pt x="1088030" y="1986747"/>
                  </a:lnTo>
                  <a:cubicBezTo>
                    <a:pt x="1329336" y="2012367"/>
                    <a:pt x="1578395" y="1928660"/>
                    <a:pt x="1760160" y="1740631"/>
                  </a:cubicBezTo>
                  <a:cubicBezTo>
                    <a:pt x="2078924" y="1410882"/>
                    <a:pt x="2070018" y="885158"/>
                    <a:pt x="1740269" y="566395"/>
                  </a:cubicBezTo>
                  <a:cubicBezTo>
                    <a:pt x="1410520" y="247632"/>
                    <a:pt x="884797" y="256537"/>
                    <a:pt x="566034" y="586286"/>
                  </a:cubicBezTo>
                  <a:cubicBezTo>
                    <a:pt x="384268" y="774316"/>
                    <a:pt x="309045" y="1026067"/>
                    <a:pt x="342824" y="1266367"/>
                  </a:cubicBezTo>
                  <a:lnTo>
                    <a:pt x="261013" y="1276631"/>
                  </a:lnTo>
                  <a:cubicBezTo>
                    <a:pt x="260995" y="1282844"/>
                    <a:pt x="261901" y="1288930"/>
                    <a:pt x="262870" y="1295010"/>
                  </a:cubicBezTo>
                  <a:lnTo>
                    <a:pt x="69450" y="1319276"/>
                  </a:lnTo>
                  <a:lnTo>
                    <a:pt x="60905" y="1222595"/>
                  </a:lnTo>
                  <a:cubicBezTo>
                    <a:pt x="60840" y="1248857"/>
                    <a:pt x="63206" y="1274994"/>
                    <a:pt x="66502" y="1301034"/>
                  </a:cubicBezTo>
                  <a:lnTo>
                    <a:pt x="9223" y="1308220"/>
                  </a:lnTo>
                  <a:cubicBezTo>
                    <a:pt x="-33458" y="970971"/>
                    <a:pt x="71932" y="618258"/>
                    <a:pt x="326592" y="354822"/>
                  </a:cubicBezTo>
                  <a:cubicBezTo>
                    <a:pt x="773189" y="-107167"/>
                    <a:pt x="1509745" y="-119645"/>
                    <a:pt x="1971734" y="326953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27">
            <a:extLst>
              <a:ext uri="{FF2B5EF4-FFF2-40B4-BE49-F238E27FC236}">
                <a16:creationId xmlns:a16="http://schemas.microsoft.com/office/drawing/2014/main" xmlns="" id="{6AB0541D-CEB9-E04A-A7B1-01CD9734C566}"/>
              </a:ext>
            </a:extLst>
          </p:cNvPr>
          <p:cNvGrpSpPr/>
          <p:nvPr/>
        </p:nvGrpSpPr>
        <p:grpSpPr>
          <a:xfrm>
            <a:off x="5911469" y="3950916"/>
            <a:ext cx="4796925" cy="556951"/>
            <a:chOff x="5911469" y="4393945"/>
            <a:chExt cx="4796925" cy="556951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E5071B8B-5A76-F945-A2AE-C3C6F7D55922}"/>
                </a:ext>
              </a:extLst>
            </p:cNvPr>
            <p:cNvSpPr txBox="1"/>
            <p:nvPr/>
          </p:nvSpPr>
          <p:spPr>
            <a:xfrm>
              <a:off x="7174940" y="4452488"/>
              <a:ext cx="3533454" cy="43986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Impact potentiel : </a:t>
              </a:r>
              <a:endParaRPr lang="fr-FR" sz="1600" b="1" dirty="0" smtClean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  <a:p>
              <a:pPr algn="ctr"/>
              <a:r>
                <a:rPr lang="fr-FR" sz="14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mineur </a:t>
              </a:r>
              <a:r>
                <a:rPr lang="fr-FR" sz="14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/ modéré / </a:t>
              </a:r>
              <a:r>
                <a:rPr lang="fr-FR" sz="14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transformateur</a:t>
              </a:r>
              <a:endParaRPr lang="fr-FR" sz="1400" b="1" dirty="0" smtClean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  <p:sp>
          <p:nvSpPr>
            <p:cNvPr id="27" name="Larme 52">
              <a:extLst>
                <a:ext uri="{FF2B5EF4-FFF2-40B4-BE49-F238E27FC236}">
                  <a16:creationId xmlns:a16="http://schemas.microsoft.com/office/drawing/2014/main" xmlns="" id="{AB3141EC-B6C8-954E-A779-36F5A91EF96B}"/>
                </a:ext>
              </a:extLst>
            </p:cNvPr>
            <p:cNvSpPr/>
            <p:nvPr/>
          </p:nvSpPr>
          <p:spPr>
            <a:xfrm rot="2712848">
              <a:off x="5911470" y="4393944"/>
              <a:ext cx="556951" cy="556954"/>
            </a:xfrm>
            <a:custGeom>
              <a:avLst/>
              <a:gdLst/>
              <a:ahLst/>
              <a:cxnLst/>
              <a:rect l="l" t="t" r="r" b="b"/>
              <a:pathLst>
                <a:path w="2326522" h="2326533">
                  <a:moveTo>
                    <a:pt x="1091255" y="2264975"/>
                  </a:moveTo>
                  <a:cubicBezTo>
                    <a:pt x="1119792" y="2268367"/>
                    <a:pt x="1148487" y="2269087"/>
                    <a:pt x="1177163" y="2268129"/>
                  </a:cubicBezTo>
                  <a:close/>
                  <a:moveTo>
                    <a:pt x="1168577" y="2073932"/>
                  </a:moveTo>
                  <a:cubicBezTo>
                    <a:pt x="1196527" y="2074121"/>
                    <a:pt x="1224456" y="2072364"/>
                    <a:pt x="1252141" y="2068059"/>
                  </a:cubicBezTo>
                  <a:close/>
                  <a:moveTo>
                    <a:pt x="974257" y="2251151"/>
                  </a:moveTo>
                  <a:cubicBezTo>
                    <a:pt x="1000488" y="2257302"/>
                    <a:pt x="1027126" y="2260894"/>
                    <a:pt x="1053885" y="2263061"/>
                  </a:cubicBezTo>
                  <a:close/>
                  <a:moveTo>
                    <a:pt x="1069528" y="2070146"/>
                  </a:moveTo>
                  <a:cubicBezTo>
                    <a:pt x="1093833" y="2072968"/>
                    <a:pt x="1118263" y="2074288"/>
                    <a:pt x="1142726" y="2073235"/>
                  </a:cubicBezTo>
                  <a:close/>
                  <a:moveTo>
                    <a:pt x="857817" y="2224488"/>
                  </a:moveTo>
                  <a:cubicBezTo>
                    <a:pt x="882061" y="2233151"/>
                    <a:pt x="906957" y="2239349"/>
                    <a:pt x="932077" y="2244317"/>
                  </a:cubicBezTo>
                  <a:close/>
                  <a:moveTo>
                    <a:pt x="970807" y="2055259"/>
                  </a:moveTo>
                  <a:cubicBezTo>
                    <a:pt x="991721" y="2060043"/>
                    <a:pt x="1012839" y="2063682"/>
                    <a:pt x="1034235" y="2065127"/>
                  </a:cubicBezTo>
                  <a:close/>
                  <a:moveTo>
                    <a:pt x="742678" y="2184418"/>
                  </a:moveTo>
                  <a:cubicBezTo>
                    <a:pt x="765376" y="2195576"/>
                    <a:pt x="788975" y="2204342"/>
                    <a:pt x="812879" y="2212010"/>
                  </a:cubicBezTo>
                  <a:close/>
                  <a:moveTo>
                    <a:pt x="873459" y="2029153"/>
                  </a:moveTo>
                  <a:cubicBezTo>
                    <a:pt x="891354" y="2035381"/>
                    <a:pt x="909489" y="2040743"/>
                    <a:pt x="928117" y="2044092"/>
                  </a:cubicBezTo>
                  <a:close/>
                  <a:moveTo>
                    <a:pt x="778583" y="1991754"/>
                  </a:moveTo>
                  <a:cubicBezTo>
                    <a:pt x="793809" y="1999032"/>
                    <a:pt x="809280" y="2005664"/>
                    <a:pt x="825432" y="2010460"/>
                  </a:cubicBezTo>
                  <a:close/>
                  <a:moveTo>
                    <a:pt x="629343" y="2129966"/>
                  </a:moveTo>
                  <a:cubicBezTo>
                    <a:pt x="651124" y="2143960"/>
                    <a:pt x="674074" y="2155610"/>
                    <a:pt x="697407" y="2166220"/>
                  </a:cubicBezTo>
                  <a:close/>
                  <a:moveTo>
                    <a:pt x="687300" y="1943039"/>
                  </a:moveTo>
                  <a:cubicBezTo>
                    <a:pt x="699988" y="1950957"/>
                    <a:pt x="712900" y="1958410"/>
                    <a:pt x="726652" y="1964224"/>
                  </a:cubicBezTo>
                  <a:close/>
                  <a:moveTo>
                    <a:pt x="516726" y="2058476"/>
                  </a:moveTo>
                  <a:cubicBezTo>
                    <a:pt x="538931" y="2076578"/>
                    <a:pt x="562595" y="2092347"/>
                    <a:pt x="586774" y="2106989"/>
                  </a:cubicBezTo>
                  <a:close/>
                  <a:moveTo>
                    <a:pt x="600727" y="1883032"/>
                  </a:moveTo>
                  <a:cubicBezTo>
                    <a:pt x="610275" y="1890606"/>
                    <a:pt x="619982" y="1897905"/>
                    <a:pt x="630609" y="1903858"/>
                  </a:cubicBezTo>
                  <a:close/>
                  <a:moveTo>
                    <a:pt x="384574" y="1948260"/>
                  </a:moveTo>
                  <a:cubicBezTo>
                    <a:pt x="415754" y="1979209"/>
                    <a:pt x="448315" y="2007915"/>
                    <a:pt x="482101" y="2034326"/>
                  </a:cubicBezTo>
                  <a:close/>
                  <a:moveTo>
                    <a:pt x="519954" y="1811789"/>
                  </a:moveTo>
                  <a:lnTo>
                    <a:pt x="519988" y="1811819"/>
                  </a:lnTo>
                  <a:close/>
                  <a:moveTo>
                    <a:pt x="1728607" y="214340"/>
                  </a:moveTo>
                  <a:lnTo>
                    <a:pt x="1771014" y="239562"/>
                  </a:lnTo>
                  <a:cubicBezTo>
                    <a:pt x="1757318" y="230345"/>
                    <a:pt x="1743376" y="221600"/>
                    <a:pt x="1728607" y="214340"/>
                  </a:cubicBezTo>
                  <a:close/>
                  <a:moveTo>
                    <a:pt x="1635179" y="164504"/>
                  </a:moveTo>
                  <a:lnTo>
                    <a:pt x="1679484" y="185559"/>
                  </a:lnTo>
                  <a:cubicBezTo>
                    <a:pt x="1665120" y="177635"/>
                    <a:pt x="1650483" y="170320"/>
                    <a:pt x="1635179" y="164504"/>
                  </a:cubicBezTo>
                  <a:close/>
                  <a:moveTo>
                    <a:pt x="871473" y="872091"/>
                  </a:moveTo>
                  <a:cubicBezTo>
                    <a:pt x="924987" y="818577"/>
                    <a:pt x="998915" y="785478"/>
                    <a:pt x="1080574" y="785478"/>
                  </a:cubicBezTo>
                  <a:cubicBezTo>
                    <a:pt x="1220693" y="785478"/>
                    <a:pt x="1360811" y="743930"/>
                    <a:pt x="1500930" y="660835"/>
                  </a:cubicBezTo>
                  <a:cubicBezTo>
                    <a:pt x="1417835" y="800954"/>
                    <a:pt x="1376287" y="941073"/>
                    <a:pt x="1376287" y="1081192"/>
                  </a:cubicBezTo>
                  <a:cubicBezTo>
                    <a:pt x="1376287" y="1244510"/>
                    <a:pt x="1243891" y="1376906"/>
                    <a:pt x="1080573" y="1376906"/>
                  </a:cubicBezTo>
                  <a:cubicBezTo>
                    <a:pt x="917255" y="1376906"/>
                    <a:pt x="784859" y="1244510"/>
                    <a:pt x="784859" y="1081192"/>
                  </a:cubicBezTo>
                  <a:lnTo>
                    <a:pt x="784860" y="1081192"/>
                  </a:lnTo>
                  <a:cubicBezTo>
                    <a:pt x="784860" y="999533"/>
                    <a:pt x="817959" y="925605"/>
                    <a:pt x="871473" y="872091"/>
                  </a:cubicBezTo>
                  <a:close/>
                  <a:moveTo>
                    <a:pt x="1538646" y="124363"/>
                  </a:moveTo>
                  <a:lnTo>
                    <a:pt x="1584257" y="141101"/>
                  </a:lnTo>
                  <a:cubicBezTo>
                    <a:pt x="1569402" y="134535"/>
                    <a:pt x="1554278" y="128706"/>
                    <a:pt x="1538646" y="124363"/>
                  </a:cubicBezTo>
                  <a:close/>
                  <a:moveTo>
                    <a:pt x="1439519" y="93771"/>
                  </a:moveTo>
                  <a:lnTo>
                    <a:pt x="1486050" y="106186"/>
                  </a:lnTo>
                  <a:cubicBezTo>
                    <a:pt x="1470816" y="100993"/>
                    <a:pt x="1455345" y="96655"/>
                    <a:pt x="1439519" y="93771"/>
                  </a:cubicBezTo>
                  <a:close/>
                  <a:moveTo>
                    <a:pt x="1209252" y="254522"/>
                  </a:moveTo>
                  <a:lnTo>
                    <a:pt x="1300359" y="262911"/>
                  </a:lnTo>
                  <a:cubicBezTo>
                    <a:pt x="1270434" y="255904"/>
                    <a:pt x="1239956" y="252826"/>
                    <a:pt x="1209252" y="254522"/>
                  </a:cubicBezTo>
                  <a:close/>
                  <a:moveTo>
                    <a:pt x="1338469" y="72701"/>
                  </a:moveTo>
                  <a:lnTo>
                    <a:pt x="1385577" y="80814"/>
                  </a:lnTo>
                  <a:cubicBezTo>
                    <a:pt x="1370068" y="76998"/>
                    <a:pt x="1354376" y="74146"/>
                    <a:pt x="1338469" y="72701"/>
                  </a:cubicBezTo>
                  <a:close/>
                  <a:moveTo>
                    <a:pt x="1038301" y="262119"/>
                  </a:moveTo>
                  <a:lnTo>
                    <a:pt x="1133446" y="252641"/>
                  </a:lnTo>
                  <a:cubicBezTo>
                    <a:pt x="1101437" y="251606"/>
                    <a:pt x="1069539" y="254306"/>
                    <a:pt x="1038301" y="262119"/>
                  </a:cubicBezTo>
                  <a:close/>
                  <a:moveTo>
                    <a:pt x="933863" y="280212"/>
                  </a:moveTo>
                  <a:lnTo>
                    <a:pt x="956253" y="274656"/>
                  </a:lnTo>
                  <a:cubicBezTo>
                    <a:pt x="948550" y="275492"/>
                    <a:pt x="941073" y="277325"/>
                    <a:pt x="933863" y="280212"/>
                  </a:cubicBezTo>
                  <a:close/>
                  <a:moveTo>
                    <a:pt x="1118705" y="59853"/>
                  </a:moveTo>
                  <a:lnTo>
                    <a:pt x="1291780" y="66142"/>
                  </a:lnTo>
                  <a:cubicBezTo>
                    <a:pt x="1234377" y="58504"/>
                    <a:pt x="1176441" y="56327"/>
                    <a:pt x="1118705" y="59853"/>
                  </a:cubicBezTo>
                  <a:close/>
                  <a:moveTo>
                    <a:pt x="779608" y="335479"/>
                  </a:moveTo>
                  <a:lnTo>
                    <a:pt x="799045" y="326370"/>
                  </a:lnTo>
                  <a:cubicBezTo>
                    <a:pt x="792190" y="328545"/>
                    <a:pt x="785657" y="331479"/>
                    <a:pt x="779608" y="335479"/>
                  </a:cubicBezTo>
                  <a:close/>
                  <a:moveTo>
                    <a:pt x="605275" y="441422"/>
                  </a:moveTo>
                  <a:lnTo>
                    <a:pt x="650338" y="408032"/>
                  </a:lnTo>
                  <a:cubicBezTo>
                    <a:pt x="634707" y="418157"/>
                    <a:pt x="619566" y="429157"/>
                    <a:pt x="605275" y="441422"/>
                  </a:cubicBezTo>
                  <a:close/>
                  <a:moveTo>
                    <a:pt x="515314" y="519782"/>
                  </a:moveTo>
                  <a:lnTo>
                    <a:pt x="581700" y="459326"/>
                  </a:lnTo>
                  <a:cubicBezTo>
                    <a:pt x="558758" y="478107"/>
                    <a:pt x="536631" y="498300"/>
                    <a:pt x="515314" y="519782"/>
                  </a:cubicBezTo>
                  <a:close/>
                  <a:moveTo>
                    <a:pt x="919812" y="85840"/>
                  </a:moveTo>
                  <a:lnTo>
                    <a:pt x="1090928" y="61283"/>
                  </a:lnTo>
                  <a:cubicBezTo>
                    <a:pt x="1033333" y="63890"/>
                    <a:pt x="976056" y="72128"/>
                    <a:pt x="919812" y="85840"/>
                  </a:cubicBezTo>
                  <a:close/>
                  <a:moveTo>
                    <a:pt x="829193" y="109964"/>
                  </a:moveTo>
                  <a:lnTo>
                    <a:pt x="873811" y="97253"/>
                  </a:lnTo>
                  <a:cubicBezTo>
                    <a:pt x="858617" y="100287"/>
                    <a:pt x="843763" y="104643"/>
                    <a:pt x="829193" y="109964"/>
                  </a:cubicBezTo>
                  <a:close/>
                  <a:moveTo>
                    <a:pt x="731533" y="145912"/>
                  </a:moveTo>
                  <a:lnTo>
                    <a:pt x="774280" y="129402"/>
                  </a:lnTo>
                  <a:cubicBezTo>
                    <a:pt x="759605" y="133733"/>
                    <a:pt x="745407" y="139406"/>
                    <a:pt x="731533" y="145912"/>
                  </a:cubicBezTo>
                  <a:close/>
                  <a:moveTo>
                    <a:pt x="636939" y="191348"/>
                  </a:moveTo>
                  <a:lnTo>
                    <a:pt x="677037" y="171453"/>
                  </a:lnTo>
                  <a:cubicBezTo>
                    <a:pt x="663149" y="176969"/>
                    <a:pt x="649878" y="183815"/>
                    <a:pt x="636939" y="191348"/>
                  </a:cubicBezTo>
                  <a:close/>
                  <a:moveTo>
                    <a:pt x="546124" y="246268"/>
                  </a:moveTo>
                  <a:lnTo>
                    <a:pt x="582247" y="223944"/>
                  </a:lnTo>
                  <a:cubicBezTo>
                    <a:pt x="569611" y="230366"/>
                    <a:pt x="557717" y="238058"/>
                    <a:pt x="546124" y="246268"/>
                  </a:cubicBezTo>
                  <a:close/>
                  <a:moveTo>
                    <a:pt x="459802" y="310667"/>
                  </a:moveTo>
                  <a:lnTo>
                    <a:pt x="488630" y="288869"/>
                  </a:lnTo>
                  <a:cubicBezTo>
                    <a:pt x="478417" y="295304"/>
                    <a:pt x="469006" y="302832"/>
                    <a:pt x="459802" y="310667"/>
                  </a:cubicBezTo>
                  <a:close/>
                  <a:moveTo>
                    <a:pt x="378690" y="384534"/>
                  </a:moveTo>
                  <a:cubicBezTo>
                    <a:pt x="-51497" y="817949"/>
                    <a:pt x="-48881" y="1518038"/>
                    <a:pt x="384534" y="1948225"/>
                  </a:cubicBezTo>
                  <a:lnTo>
                    <a:pt x="384535" y="1948225"/>
                  </a:lnTo>
                  <a:cubicBezTo>
                    <a:pt x="-48880" y="1518038"/>
                    <a:pt x="-51496" y="817949"/>
                    <a:pt x="378691" y="384535"/>
                  </a:cubicBezTo>
                  <a:lnTo>
                    <a:pt x="378919" y="384326"/>
                  </a:lnTo>
                  <a:cubicBezTo>
                    <a:pt x="378835" y="384388"/>
                    <a:pt x="378763" y="384461"/>
                    <a:pt x="378690" y="384534"/>
                  </a:cubicBezTo>
                  <a:close/>
                  <a:moveTo>
                    <a:pt x="337700" y="343849"/>
                  </a:moveTo>
                  <a:cubicBezTo>
                    <a:pt x="790357" y="-112205"/>
                    <a:pt x="1527013" y="-114958"/>
                    <a:pt x="1983066" y="337699"/>
                  </a:cubicBezTo>
                  <a:cubicBezTo>
                    <a:pt x="2243118" y="595815"/>
                    <a:pt x="2355778" y="946272"/>
                    <a:pt x="2320078" y="1284332"/>
                  </a:cubicBezTo>
                  <a:lnTo>
                    <a:pt x="2262663" y="1278331"/>
                  </a:lnTo>
                  <a:cubicBezTo>
                    <a:pt x="2296591" y="957053"/>
                    <a:pt x="2189524" y="623992"/>
                    <a:pt x="1942381" y="378690"/>
                  </a:cubicBezTo>
                  <a:cubicBezTo>
                    <a:pt x="1913735" y="350258"/>
                    <a:pt x="1883924" y="323716"/>
                    <a:pt x="1852913" y="299302"/>
                  </a:cubicBezTo>
                  <a:cubicBezTo>
                    <a:pt x="1853685" y="299763"/>
                    <a:pt x="1854380" y="300320"/>
                    <a:pt x="1855074" y="300879"/>
                  </a:cubicBezTo>
                  <a:lnTo>
                    <a:pt x="1718241" y="438739"/>
                  </a:lnTo>
                  <a:cubicBezTo>
                    <a:pt x="1749387" y="461531"/>
                    <a:pt x="1778853" y="487227"/>
                    <a:pt x="1806961" y="515126"/>
                  </a:cubicBezTo>
                  <a:cubicBezTo>
                    <a:pt x="2011137" y="717781"/>
                    <a:pt x="2099590" y="992937"/>
                    <a:pt x="2067907" y="1257978"/>
                  </a:cubicBezTo>
                  <a:lnTo>
                    <a:pt x="1985684" y="1249385"/>
                  </a:lnTo>
                  <a:cubicBezTo>
                    <a:pt x="2014487" y="1008439"/>
                    <a:pt x="1934075" y="758296"/>
                    <a:pt x="1748461" y="574065"/>
                  </a:cubicBezTo>
                  <a:cubicBezTo>
                    <a:pt x="1422949" y="250977"/>
                    <a:pt x="897153" y="252942"/>
                    <a:pt x="574065" y="578454"/>
                  </a:cubicBezTo>
                  <a:cubicBezTo>
                    <a:pt x="250977" y="903966"/>
                    <a:pt x="252942" y="1429762"/>
                    <a:pt x="578454" y="1752850"/>
                  </a:cubicBezTo>
                  <a:cubicBezTo>
                    <a:pt x="764068" y="1937081"/>
                    <a:pt x="1014804" y="2015621"/>
                    <a:pt x="1255529" y="1985017"/>
                  </a:cubicBezTo>
                  <a:lnTo>
                    <a:pt x="1264712" y="2066957"/>
                  </a:lnTo>
                  <a:cubicBezTo>
                    <a:pt x="1270924" y="2067057"/>
                    <a:pt x="1277022" y="2066232"/>
                    <a:pt x="1283113" y="2065343"/>
                  </a:cubicBezTo>
                  <a:lnTo>
                    <a:pt x="1304824" y="2259067"/>
                  </a:lnTo>
                  <a:lnTo>
                    <a:pt x="1208078" y="2266332"/>
                  </a:lnTo>
                  <a:cubicBezTo>
                    <a:pt x="1234324" y="2266744"/>
                    <a:pt x="1260477" y="2264723"/>
                    <a:pt x="1286545" y="2261773"/>
                  </a:cubicBezTo>
                  <a:lnTo>
                    <a:pt x="1292974" y="2319141"/>
                  </a:lnTo>
                  <a:cubicBezTo>
                    <a:pt x="955191" y="2357367"/>
                    <a:pt x="603901" y="2247331"/>
                    <a:pt x="343849" y="1989215"/>
                  </a:cubicBezTo>
                  <a:cubicBezTo>
                    <a:pt x="-112205" y="1536558"/>
                    <a:pt x="-114958" y="799902"/>
                    <a:pt x="337700" y="343849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30">
            <a:extLst>
              <a:ext uri="{FF2B5EF4-FFF2-40B4-BE49-F238E27FC236}">
                <a16:creationId xmlns:a16="http://schemas.microsoft.com/office/drawing/2014/main" xmlns="" id="{9F0FD792-1067-C74B-B69C-849DE89F3F01}"/>
              </a:ext>
            </a:extLst>
          </p:cNvPr>
          <p:cNvGrpSpPr/>
          <p:nvPr/>
        </p:nvGrpSpPr>
        <p:grpSpPr>
          <a:xfrm>
            <a:off x="5940524" y="1823088"/>
            <a:ext cx="4767870" cy="439868"/>
            <a:chOff x="5940524" y="2477118"/>
            <a:chExt cx="4767870" cy="439868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70C07AA6-2695-B94F-9A6F-75E7AF9E8800}"/>
                </a:ext>
              </a:extLst>
            </p:cNvPr>
            <p:cNvSpPr txBox="1"/>
            <p:nvPr/>
          </p:nvSpPr>
          <p:spPr>
            <a:xfrm>
              <a:off x="7174940" y="2477118"/>
              <a:ext cx="3533454" cy="43986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Compréhension : </a:t>
              </a:r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/>
              </a:r>
              <a:b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</a:br>
              <a:r>
                <a:rPr lang="fr-FR" sz="14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élevée </a:t>
              </a:r>
              <a:r>
                <a:rPr lang="fr-FR" sz="14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/ medium / basse </a:t>
              </a:r>
            </a:p>
          </p:txBody>
        </p:sp>
        <p:sp>
          <p:nvSpPr>
            <p:cNvPr id="30" name="Hexagone 211">
              <a:extLst>
                <a:ext uri="{FF2B5EF4-FFF2-40B4-BE49-F238E27FC236}">
                  <a16:creationId xmlns:a16="http://schemas.microsoft.com/office/drawing/2014/main" xmlns="" id="{93E53679-0D63-B945-8991-4C13B087B0D3}"/>
                </a:ext>
              </a:extLst>
            </p:cNvPr>
            <p:cNvSpPr/>
            <p:nvPr/>
          </p:nvSpPr>
          <p:spPr>
            <a:xfrm>
              <a:off x="5940524" y="2485516"/>
              <a:ext cx="490763" cy="423072"/>
            </a:xfrm>
            <a:custGeom>
              <a:avLst/>
              <a:gdLst/>
              <a:ahLst/>
              <a:cxnLst/>
              <a:rect l="l" t="t" r="r" b="b"/>
              <a:pathLst>
                <a:path w="587349" h="506335">
                  <a:moveTo>
                    <a:pt x="306382" y="476960"/>
                  </a:moveTo>
                  <a:lnTo>
                    <a:pt x="306382" y="489868"/>
                  </a:lnTo>
                  <a:lnTo>
                    <a:pt x="377248" y="489868"/>
                  </a:lnTo>
                  <a:lnTo>
                    <a:pt x="371901" y="476960"/>
                  </a:lnTo>
                  <a:close/>
                  <a:moveTo>
                    <a:pt x="214759" y="476960"/>
                  </a:moveTo>
                  <a:lnTo>
                    <a:pt x="209412" y="489868"/>
                  </a:lnTo>
                  <a:lnTo>
                    <a:pt x="280279" y="489868"/>
                  </a:lnTo>
                  <a:lnTo>
                    <a:pt x="280279" y="476960"/>
                  </a:lnTo>
                  <a:close/>
                  <a:moveTo>
                    <a:pt x="457222" y="435517"/>
                  </a:moveTo>
                  <a:lnTo>
                    <a:pt x="436500" y="476960"/>
                  </a:lnTo>
                  <a:lnTo>
                    <a:pt x="400155" y="476960"/>
                  </a:lnTo>
                  <a:lnTo>
                    <a:pt x="405502" y="489868"/>
                  </a:lnTo>
                  <a:lnTo>
                    <a:pt x="449898" y="489868"/>
                  </a:lnTo>
                  <a:lnTo>
                    <a:pt x="470456" y="448751"/>
                  </a:lnTo>
                  <a:close/>
                  <a:moveTo>
                    <a:pt x="129897" y="435058"/>
                  </a:moveTo>
                  <a:lnTo>
                    <a:pt x="116663" y="448292"/>
                  </a:lnTo>
                  <a:lnTo>
                    <a:pt x="137451" y="489868"/>
                  </a:lnTo>
                  <a:lnTo>
                    <a:pt x="181158" y="489868"/>
                  </a:lnTo>
                  <a:lnTo>
                    <a:pt x="186505" y="476960"/>
                  </a:lnTo>
                  <a:lnTo>
                    <a:pt x="150848" y="476960"/>
                  </a:lnTo>
                  <a:close/>
                  <a:moveTo>
                    <a:pt x="498783" y="352395"/>
                  </a:moveTo>
                  <a:lnTo>
                    <a:pt x="469527" y="410907"/>
                  </a:lnTo>
                  <a:lnTo>
                    <a:pt x="482761" y="424141"/>
                  </a:lnTo>
                  <a:lnTo>
                    <a:pt x="515228" y="359207"/>
                  </a:lnTo>
                  <a:close/>
                  <a:moveTo>
                    <a:pt x="88448" y="352159"/>
                  </a:moveTo>
                  <a:lnTo>
                    <a:pt x="72003" y="358971"/>
                  </a:lnTo>
                  <a:lnTo>
                    <a:pt x="104358" y="423681"/>
                  </a:lnTo>
                  <a:lnTo>
                    <a:pt x="117592" y="410448"/>
                  </a:lnTo>
                  <a:close/>
                  <a:moveTo>
                    <a:pt x="197906" y="337387"/>
                  </a:moveTo>
                  <a:cubicBezTo>
                    <a:pt x="205266" y="337387"/>
                    <a:pt x="211233" y="343354"/>
                    <a:pt x="211233" y="350713"/>
                  </a:cubicBezTo>
                  <a:cubicBezTo>
                    <a:pt x="211233" y="358073"/>
                    <a:pt x="205266" y="364040"/>
                    <a:pt x="197906" y="364040"/>
                  </a:cubicBezTo>
                  <a:cubicBezTo>
                    <a:pt x="190546" y="364040"/>
                    <a:pt x="184580" y="358073"/>
                    <a:pt x="184580" y="350713"/>
                  </a:cubicBezTo>
                  <a:cubicBezTo>
                    <a:pt x="184580" y="343354"/>
                    <a:pt x="190546" y="337387"/>
                    <a:pt x="197906" y="337387"/>
                  </a:cubicBezTo>
                  <a:close/>
                  <a:moveTo>
                    <a:pt x="541871" y="266219"/>
                  </a:moveTo>
                  <a:lnTo>
                    <a:pt x="510486" y="328989"/>
                  </a:lnTo>
                  <a:lnTo>
                    <a:pt x="526931" y="335801"/>
                  </a:lnTo>
                  <a:lnTo>
                    <a:pt x="561722" y="266219"/>
                  </a:lnTo>
                  <a:close/>
                  <a:moveTo>
                    <a:pt x="25626" y="266219"/>
                  </a:moveTo>
                  <a:lnTo>
                    <a:pt x="60300" y="335565"/>
                  </a:lnTo>
                  <a:lnTo>
                    <a:pt x="76745" y="328753"/>
                  </a:lnTo>
                  <a:lnTo>
                    <a:pt x="45478" y="266219"/>
                  </a:lnTo>
                  <a:close/>
                  <a:moveTo>
                    <a:pt x="60300" y="170770"/>
                  </a:moveTo>
                  <a:lnTo>
                    <a:pt x="25627" y="240115"/>
                  </a:lnTo>
                  <a:lnTo>
                    <a:pt x="45479" y="240115"/>
                  </a:lnTo>
                  <a:lnTo>
                    <a:pt x="76745" y="177582"/>
                  </a:lnTo>
                  <a:close/>
                  <a:moveTo>
                    <a:pt x="526931" y="170533"/>
                  </a:moveTo>
                  <a:lnTo>
                    <a:pt x="510485" y="177345"/>
                  </a:lnTo>
                  <a:lnTo>
                    <a:pt x="541870" y="240115"/>
                  </a:lnTo>
                  <a:lnTo>
                    <a:pt x="561722" y="240115"/>
                  </a:lnTo>
                  <a:close/>
                  <a:moveTo>
                    <a:pt x="357374" y="132272"/>
                  </a:moveTo>
                  <a:cubicBezTo>
                    <a:pt x="329663" y="132272"/>
                    <a:pt x="307198" y="154736"/>
                    <a:pt x="307198" y="182447"/>
                  </a:cubicBezTo>
                  <a:cubicBezTo>
                    <a:pt x="307198" y="191182"/>
                    <a:pt x="309430" y="199395"/>
                    <a:pt x="313561" y="206435"/>
                  </a:cubicBezTo>
                  <a:lnTo>
                    <a:pt x="284200" y="234869"/>
                  </a:lnTo>
                  <a:lnTo>
                    <a:pt x="223032" y="170814"/>
                  </a:lnTo>
                  <a:lnTo>
                    <a:pt x="223345" y="170560"/>
                  </a:lnTo>
                  <a:lnTo>
                    <a:pt x="216745" y="156453"/>
                  </a:lnTo>
                  <a:lnTo>
                    <a:pt x="217015" y="156212"/>
                  </a:lnTo>
                  <a:lnTo>
                    <a:pt x="216399" y="155713"/>
                  </a:lnTo>
                  <a:lnTo>
                    <a:pt x="216372" y="155655"/>
                  </a:lnTo>
                  <a:lnTo>
                    <a:pt x="216350" y="155673"/>
                  </a:lnTo>
                  <a:lnTo>
                    <a:pt x="193298" y="137015"/>
                  </a:lnTo>
                  <a:lnTo>
                    <a:pt x="186028" y="143519"/>
                  </a:lnTo>
                  <a:lnTo>
                    <a:pt x="201521" y="167728"/>
                  </a:lnTo>
                  <a:lnTo>
                    <a:pt x="201234" y="167961"/>
                  </a:lnTo>
                  <a:lnTo>
                    <a:pt x="202073" y="168590"/>
                  </a:lnTo>
                  <a:lnTo>
                    <a:pt x="202476" y="169219"/>
                  </a:lnTo>
                  <a:lnTo>
                    <a:pt x="202675" y="169041"/>
                  </a:lnTo>
                  <a:lnTo>
                    <a:pt x="214401" y="177831"/>
                  </a:lnTo>
                  <a:lnTo>
                    <a:pt x="215011" y="177335"/>
                  </a:lnTo>
                  <a:lnTo>
                    <a:pt x="276798" y="242037"/>
                  </a:lnTo>
                  <a:lnTo>
                    <a:pt x="183367" y="332519"/>
                  </a:lnTo>
                  <a:cubicBezTo>
                    <a:pt x="183097" y="332712"/>
                    <a:pt x="182861" y="332942"/>
                    <a:pt x="182659" y="333205"/>
                  </a:cubicBezTo>
                  <a:lnTo>
                    <a:pt x="181553" y="334276"/>
                  </a:lnTo>
                  <a:lnTo>
                    <a:pt x="181663" y="334379"/>
                  </a:lnTo>
                  <a:cubicBezTo>
                    <a:pt x="178162" y="338274"/>
                    <a:pt x="176102" y="343386"/>
                    <a:pt x="176102" y="348965"/>
                  </a:cubicBezTo>
                  <a:cubicBezTo>
                    <a:pt x="176102" y="361562"/>
                    <a:pt x="186602" y="371774"/>
                    <a:pt x="199554" y="371774"/>
                  </a:cubicBezTo>
                  <a:cubicBezTo>
                    <a:pt x="205542" y="371774"/>
                    <a:pt x="211005" y="369592"/>
                    <a:pt x="215091" y="365933"/>
                  </a:cubicBezTo>
                  <a:cubicBezTo>
                    <a:pt x="215282" y="366113"/>
                    <a:pt x="214959" y="366292"/>
                    <a:pt x="215149" y="366472"/>
                  </a:cubicBezTo>
                  <a:lnTo>
                    <a:pt x="291713" y="278081"/>
                  </a:lnTo>
                  <a:lnTo>
                    <a:pt x="382613" y="373270"/>
                  </a:lnTo>
                  <a:lnTo>
                    <a:pt x="383739" y="372194"/>
                  </a:lnTo>
                  <a:lnTo>
                    <a:pt x="383378" y="373926"/>
                  </a:lnTo>
                  <a:cubicBezTo>
                    <a:pt x="384395" y="374980"/>
                    <a:pt x="391429" y="369842"/>
                    <a:pt x="399091" y="362450"/>
                  </a:cubicBezTo>
                  <a:cubicBezTo>
                    <a:pt x="406753" y="355058"/>
                    <a:pt x="412140" y="348211"/>
                    <a:pt x="411123" y="347158"/>
                  </a:cubicBezTo>
                  <a:lnTo>
                    <a:pt x="409702" y="347401"/>
                  </a:lnTo>
                  <a:lnTo>
                    <a:pt x="410912" y="346246"/>
                  </a:lnTo>
                  <a:lnTo>
                    <a:pt x="319545" y="250567"/>
                  </a:lnTo>
                  <a:lnTo>
                    <a:pt x="318357" y="251701"/>
                  </a:lnTo>
                  <a:lnTo>
                    <a:pt x="318596" y="250557"/>
                  </a:lnTo>
                  <a:lnTo>
                    <a:pt x="313332" y="253122"/>
                  </a:lnTo>
                  <a:lnTo>
                    <a:pt x="335572" y="227446"/>
                  </a:lnTo>
                  <a:cubicBezTo>
                    <a:pt x="342104" y="230822"/>
                    <a:pt x="349529" y="232622"/>
                    <a:pt x="357374" y="232622"/>
                  </a:cubicBezTo>
                  <a:cubicBezTo>
                    <a:pt x="385085" y="232622"/>
                    <a:pt x="407549" y="210158"/>
                    <a:pt x="407549" y="182447"/>
                  </a:cubicBezTo>
                  <a:cubicBezTo>
                    <a:pt x="407549" y="174464"/>
                    <a:pt x="405685" y="166917"/>
                    <a:pt x="402188" y="160305"/>
                  </a:cubicBezTo>
                  <a:lnTo>
                    <a:pt x="365396" y="192499"/>
                  </a:lnTo>
                  <a:lnTo>
                    <a:pt x="344979" y="171110"/>
                  </a:lnTo>
                  <a:lnTo>
                    <a:pt x="367883" y="133415"/>
                  </a:lnTo>
                  <a:cubicBezTo>
                    <a:pt x="364499" y="132653"/>
                    <a:pt x="360981" y="132272"/>
                    <a:pt x="357374" y="132272"/>
                  </a:cubicBezTo>
                  <a:close/>
                  <a:moveTo>
                    <a:pt x="104358" y="82653"/>
                  </a:moveTo>
                  <a:lnTo>
                    <a:pt x="72003" y="147363"/>
                  </a:lnTo>
                  <a:lnTo>
                    <a:pt x="88448" y="154175"/>
                  </a:lnTo>
                  <a:lnTo>
                    <a:pt x="117593" y="95887"/>
                  </a:lnTo>
                  <a:close/>
                  <a:moveTo>
                    <a:pt x="482761" y="82194"/>
                  </a:moveTo>
                  <a:lnTo>
                    <a:pt x="469527" y="95428"/>
                  </a:lnTo>
                  <a:lnTo>
                    <a:pt x="498782" y="153939"/>
                  </a:lnTo>
                  <a:lnTo>
                    <a:pt x="515228" y="147127"/>
                  </a:lnTo>
                  <a:close/>
                  <a:moveTo>
                    <a:pt x="405502" y="16466"/>
                  </a:moveTo>
                  <a:lnTo>
                    <a:pt x="400155" y="29375"/>
                  </a:lnTo>
                  <a:lnTo>
                    <a:pt x="436500" y="29375"/>
                  </a:lnTo>
                  <a:lnTo>
                    <a:pt x="457221" y="70818"/>
                  </a:lnTo>
                  <a:lnTo>
                    <a:pt x="470456" y="57583"/>
                  </a:lnTo>
                  <a:lnTo>
                    <a:pt x="449898" y="16466"/>
                  </a:lnTo>
                  <a:close/>
                  <a:moveTo>
                    <a:pt x="306382" y="16466"/>
                  </a:moveTo>
                  <a:lnTo>
                    <a:pt x="306382" y="29375"/>
                  </a:lnTo>
                  <a:lnTo>
                    <a:pt x="371901" y="29375"/>
                  </a:lnTo>
                  <a:lnTo>
                    <a:pt x="377248" y="16466"/>
                  </a:lnTo>
                  <a:close/>
                  <a:moveTo>
                    <a:pt x="209413" y="16466"/>
                  </a:moveTo>
                  <a:lnTo>
                    <a:pt x="214760" y="29375"/>
                  </a:lnTo>
                  <a:lnTo>
                    <a:pt x="280279" y="29375"/>
                  </a:lnTo>
                  <a:lnTo>
                    <a:pt x="280279" y="16466"/>
                  </a:lnTo>
                  <a:close/>
                  <a:moveTo>
                    <a:pt x="137451" y="16466"/>
                  </a:moveTo>
                  <a:lnTo>
                    <a:pt x="116663" y="58042"/>
                  </a:lnTo>
                  <a:lnTo>
                    <a:pt x="129898" y="71277"/>
                  </a:lnTo>
                  <a:lnTo>
                    <a:pt x="150848" y="29375"/>
                  </a:lnTo>
                  <a:lnTo>
                    <a:pt x="186505" y="29375"/>
                  </a:lnTo>
                  <a:lnTo>
                    <a:pt x="181158" y="16466"/>
                  </a:lnTo>
                  <a:close/>
                  <a:moveTo>
                    <a:pt x="126584" y="0"/>
                  </a:moveTo>
                  <a:lnTo>
                    <a:pt x="460765" y="0"/>
                  </a:lnTo>
                  <a:lnTo>
                    <a:pt x="587349" y="253168"/>
                  </a:lnTo>
                  <a:lnTo>
                    <a:pt x="460765" y="506335"/>
                  </a:lnTo>
                  <a:lnTo>
                    <a:pt x="126584" y="506335"/>
                  </a:lnTo>
                  <a:lnTo>
                    <a:pt x="0" y="253168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6785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7425ED-4FCD-F44F-B17A-222CA6A167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Exemple </a:t>
            </a:r>
            <a:r>
              <a:rPr smtClean="0"/>
              <a:t>de tableau de mesure par engagement</a:t>
            </a:r>
            <a:endParaRPr lang="fr-FR" dirty="0" smtClean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E971293-0F11-1745-B58C-EFB9F96E1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23E8C8E-5F2D-0741-A70D-58A3887C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296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390C55-9150-A143-AA8E-F7F97424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11349250" cy="808582"/>
          </a:xfrm>
        </p:spPr>
        <p:txBody>
          <a:bodyPr/>
          <a:lstStyle/>
          <a:p>
            <a:r>
              <a:rPr lang="fr-FR" b="0" dirty="0" smtClean="0"/>
              <a:t>Exemple </a:t>
            </a:r>
            <a:r>
              <a:rPr lang="fr-FR" b="0" dirty="0" smtClean="0"/>
              <a:t>de tableau de mesure par engagement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3A5D9B5-83C3-FD44-9679-8E8E089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13</a:t>
            </a:fld>
            <a:endParaRPr lang="fr-FR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588F8C01-A0B3-E343-8251-047E90B4D1CC}"/>
              </a:ext>
            </a:extLst>
          </p:cNvPr>
          <p:cNvCxnSpPr>
            <a:cxnSpLocks/>
          </p:cNvCxnSpPr>
          <p:nvPr/>
        </p:nvCxnSpPr>
        <p:spPr>
          <a:xfrm>
            <a:off x="-12094188" y="1201006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E165444E-5430-704F-9094-92A0F854A399}"/>
              </a:ext>
            </a:extLst>
          </p:cNvPr>
          <p:cNvCxnSpPr>
            <a:cxnSpLocks/>
          </p:cNvCxnSpPr>
          <p:nvPr/>
        </p:nvCxnSpPr>
        <p:spPr>
          <a:xfrm>
            <a:off x="-12094188" y="6356350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apture d’écran 2017-10-20 à 16.24.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294" y="1500476"/>
            <a:ext cx="10267950" cy="4514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0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7425ED-4FCD-F44F-B17A-222CA6A167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Évaluation du processus du PGO au niveau national</a:t>
            </a:r>
            <a:endParaRPr lang="fr-FR" dirty="0" smtClean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E971293-0F11-1745-B58C-EFB9F96E1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23E8C8E-5F2D-0741-A70D-58A3887C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296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75181D-E3F3-E04B-B0C7-2CFBA245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du processus du PGO au niveau national</a:t>
            </a:r>
            <a:endParaRPr lang="fr-FR" spc="-3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790A8D80-8E89-044F-81B6-F4DE25F9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15</a:t>
            </a:fld>
            <a:endParaRPr lang="fr-FR"/>
          </a:p>
        </p:txBody>
      </p:sp>
      <p:grpSp>
        <p:nvGrpSpPr>
          <p:cNvPr id="4" name="Groupe 22">
            <a:extLst>
              <a:ext uri="{FF2B5EF4-FFF2-40B4-BE49-F238E27FC236}">
                <a16:creationId xmlns:a16="http://schemas.microsoft.com/office/drawing/2014/main" xmlns="" id="{7DBBEF3B-B6C0-DE41-A6CF-B41CF24B5DB3}"/>
              </a:ext>
            </a:extLst>
          </p:cNvPr>
          <p:cNvGrpSpPr/>
          <p:nvPr/>
        </p:nvGrpSpPr>
        <p:grpSpPr>
          <a:xfrm>
            <a:off x="4923924" y="1123187"/>
            <a:ext cx="6551228" cy="664910"/>
            <a:chOff x="5948714" y="1293821"/>
            <a:chExt cx="6551228" cy="664910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F826463B-B31A-0941-A2F9-8DBB68C70D23}"/>
                </a:ext>
              </a:extLst>
            </p:cNvPr>
            <p:cNvSpPr txBox="1"/>
            <p:nvPr/>
          </p:nvSpPr>
          <p:spPr>
            <a:xfrm>
              <a:off x="7174939" y="1293821"/>
              <a:ext cx="5325003" cy="433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fr-FR" sz="1600" b="1" dirty="0" err="1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Dévelopment</a:t>
              </a:r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 </a:t>
              </a:r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du plan d’action </a:t>
              </a:r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national:</a:t>
              </a:r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/>
              </a:r>
              <a:b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</a:br>
              <a:r>
                <a:rPr lang="fr-FR" sz="1400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Les activités mises en place préalablement à la </a:t>
              </a:r>
              <a:r>
                <a:rPr lang="fr-FR" sz="1400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consultation (Qui </a:t>
              </a:r>
              <a:r>
                <a:rPr lang="fr-FR" sz="1400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a été invité ? Les «règles du jeu» ont-elles été définies ? </a:t>
              </a:r>
              <a:r>
                <a:rPr lang="fr-FR" sz="1400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)</a:t>
              </a:r>
              <a:r>
                <a:rPr lang="fr-FR" sz="1400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/>
              </a:r>
              <a:br>
                <a:rPr lang="fr-FR" sz="1400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</a:br>
              <a:r>
                <a:rPr lang="fr-FR" sz="1400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Qualité et portée de la consultation durant l'élaboration du plan </a:t>
              </a:r>
              <a:r>
                <a:rPr lang="fr-FR" sz="1400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d'action</a:t>
              </a:r>
              <a:endParaRPr lang="fr-FR" sz="1400" dirty="0" smtClean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  <p:sp>
          <p:nvSpPr>
            <p:cNvPr id="22" name="Cadre 14">
              <a:extLst>
                <a:ext uri="{FF2B5EF4-FFF2-40B4-BE49-F238E27FC236}">
                  <a16:creationId xmlns:a16="http://schemas.microsoft.com/office/drawing/2014/main" xmlns="" id="{FB104010-D319-FD48-84F9-E76C0E956C8A}"/>
                </a:ext>
              </a:extLst>
            </p:cNvPr>
            <p:cNvSpPr/>
            <p:nvPr/>
          </p:nvSpPr>
          <p:spPr>
            <a:xfrm>
              <a:off x="5948714" y="1541608"/>
              <a:ext cx="482573" cy="417123"/>
            </a:xfrm>
            <a:custGeom>
              <a:avLst/>
              <a:gdLst/>
              <a:ahLst/>
              <a:cxnLst/>
              <a:rect l="l" t="t" r="r" b="b"/>
              <a:pathLst>
                <a:path w="2090478" h="1806955">
                  <a:moveTo>
                    <a:pt x="1931142" y="99742"/>
                  </a:moveTo>
                  <a:lnTo>
                    <a:pt x="2090478" y="259078"/>
                  </a:lnTo>
                  <a:lnTo>
                    <a:pt x="877008" y="1472548"/>
                  </a:lnTo>
                  <a:lnTo>
                    <a:pt x="871411" y="1466950"/>
                  </a:lnTo>
                  <a:lnTo>
                    <a:pt x="865812" y="1472549"/>
                  </a:lnTo>
                  <a:lnTo>
                    <a:pt x="299719" y="906456"/>
                  </a:lnTo>
                  <a:lnTo>
                    <a:pt x="459056" y="747120"/>
                  </a:lnTo>
                  <a:lnTo>
                    <a:pt x="871410" y="1159474"/>
                  </a:lnTo>
                  <a:close/>
                  <a:moveTo>
                    <a:pt x="0" y="0"/>
                  </a:moveTo>
                  <a:lnTo>
                    <a:pt x="903477" y="0"/>
                  </a:lnTo>
                  <a:lnTo>
                    <a:pt x="903477" y="225869"/>
                  </a:lnTo>
                  <a:lnTo>
                    <a:pt x="225869" y="225869"/>
                  </a:lnTo>
                  <a:lnTo>
                    <a:pt x="225869" y="1581086"/>
                  </a:lnTo>
                  <a:lnTo>
                    <a:pt x="1581086" y="1581086"/>
                  </a:lnTo>
                  <a:lnTo>
                    <a:pt x="1581086" y="955079"/>
                  </a:lnTo>
                  <a:lnTo>
                    <a:pt x="1806955" y="955079"/>
                  </a:lnTo>
                  <a:lnTo>
                    <a:pt x="1806955" y="1806955"/>
                  </a:lnTo>
                  <a:lnTo>
                    <a:pt x="0" y="1806955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7" name="Groupe 28">
            <a:extLst>
              <a:ext uri="{FF2B5EF4-FFF2-40B4-BE49-F238E27FC236}">
                <a16:creationId xmlns:a16="http://schemas.microsoft.com/office/drawing/2014/main" xmlns="" id="{E6C3FFB8-40B0-E94B-817F-F5E80E36B96A}"/>
              </a:ext>
            </a:extLst>
          </p:cNvPr>
          <p:cNvGrpSpPr/>
          <p:nvPr/>
        </p:nvGrpSpPr>
        <p:grpSpPr>
          <a:xfrm>
            <a:off x="4886730" y="3364507"/>
            <a:ext cx="4796874" cy="556946"/>
            <a:chOff x="5911520" y="3374170"/>
            <a:chExt cx="4796874" cy="556946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BE4C13BF-E4E2-0E45-9B97-0096726F4B21}"/>
                </a:ext>
              </a:extLst>
            </p:cNvPr>
            <p:cNvSpPr txBox="1"/>
            <p:nvPr/>
          </p:nvSpPr>
          <p:spPr>
            <a:xfrm>
              <a:off x="7174940" y="3432709"/>
              <a:ext cx="3533454" cy="43986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Comptes rendus ?</a:t>
              </a:r>
              <a:b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</a:br>
              <a:r>
                <a:rPr lang="fr-FR" sz="1400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Existence ? Publiés ? Mécanismes ?</a:t>
              </a:r>
              <a:endParaRPr lang="fr-FR" sz="1400" dirty="0" smtClean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  <p:sp>
          <p:nvSpPr>
            <p:cNvPr id="26" name="Larme 30">
              <a:extLst>
                <a:ext uri="{FF2B5EF4-FFF2-40B4-BE49-F238E27FC236}">
                  <a16:creationId xmlns:a16="http://schemas.microsoft.com/office/drawing/2014/main" xmlns="" id="{BE2B55F2-6CB4-1548-93AE-11567BF3153A}"/>
                </a:ext>
              </a:extLst>
            </p:cNvPr>
            <p:cNvSpPr/>
            <p:nvPr/>
          </p:nvSpPr>
          <p:spPr>
            <a:xfrm rot="18958229">
              <a:off x="5911520" y="3374170"/>
              <a:ext cx="556959" cy="556946"/>
            </a:xfrm>
            <a:custGeom>
              <a:avLst/>
              <a:gdLst/>
              <a:ahLst/>
              <a:cxnLst/>
              <a:rect l="l" t="t" r="r" b="b"/>
              <a:pathLst>
                <a:path w="2326556" h="2326503">
                  <a:moveTo>
                    <a:pt x="60724" y="1105751"/>
                  </a:moveTo>
                  <a:cubicBezTo>
                    <a:pt x="57707" y="1134351"/>
                    <a:pt x="57365" y="1163073"/>
                    <a:pt x="58703" y="1191752"/>
                  </a:cubicBezTo>
                  <a:close/>
                  <a:moveTo>
                    <a:pt x="252770" y="1180604"/>
                  </a:moveTo>
                  <a:cubicBezTo>
                    <a:pt x="252950" y="1208539"/>
                    <a:pt x="255074" y="1236427"/>
                    <a:pt x="259741" y="1264038"/>
                  </a:cubicBezTo>
                  <a:close/>
                  <a:moveTo>
                    <a:pt x="73010" y="988566"/>
                  </a:moveTo>
                  <a:cubicBezTo>
                    <a:pt x="67201" y="1014901"/>
                    <a:pt x="63958" y="1041609"/>
                    <a:pt x="62142" y="1068419"/>
                  </a:cubicBezTo>
                  <a:close/>
                  <a:moveTo>
                    <a:pt x="255247" y="1081514"/>
                  </a:moveTo>
                  <a:cubicBezTo>
                    <a:pt x="252748" y="1105836"/>
                    <a:pt x="251751" y="1130262"/>
                    <a:pt x="253127" y="1154689"/>
                  </a:cubicBezTo>
                  <a:close/>
                  <a:moveTo>
                    <a:pt x="98146" y="871765"/>
                  </a:moveTo>
                  <a:cubicBezTo>
                    <a:pt x="89795" y="896152"/>
                    <a:pt x="83918" y="921160"/>
                    <a:pt x="79276" y="946374"/>
                  </a:cubicBezTo>
                  <a:close/>
                  <a:moveTo>
                    <a:pt x="268829" y="982606"/>
                  </a:moveTo>
                  <a:cubicBezTo>
                    <a:pt x="264327" y="1003557"/>
                    <a:pt x="260970" y="1024699"/>
                    <a:pt x="259808" y="1046089"/>
                  </a:cubicBezTo>
                  <a:close/>
                  <a:moveTo>
                    <a:pt x="136714" y="756081"/>
                  </a:moveTo>
                  <a:cubicBezTo>
                    <a:pt x="125839" y="778963"/>
                    <a:pt x="117370" y="802717"/>
                    <a:pt x="110005" y="826760"/>
                  </a:cubicBezTo>
                  <a:close/>
                  <a:moveTo>
                    <a:pt x="293647" y="884922"/>
                  </a:moveTo>
                  <a:cubicBezTo>
                    <a:pt x="287665" y="902869"/>
                    <a:pt x="282550" y="921044"/>
                    <a:pt x="279452" y="939686"/>
                  </a:cubicBezTo>
                  <a:close/>
                  <a:moveTo>
                    <a:pt x="329789" y="789560"/>
                  </a:moveTo>
                  <a:cubicBezTo>
                    <a:pt x="322728" y="804846"/>
                    <a:pt x="316316" y="820367"/>
                    <a:pt x="311743" y="836545"/>
                  </a:cubicBezTo>
                  <a:close/>
                  <a:moveTo>
                    <a:pt x="189703" y="641994"/>
                  </a:moveTo>
                  <a:cubicBezTo>
                    <a:pt x="175966" y="664011"/>
                    <a:pt x="164591" y="687167"/>
                    <a:pt x="154266" y="710694"/>
                  </a:cubicBezTo>
                  <a:close/>
                  <a:moveTo>
                    <a:pt x="377294" y="697641"/>
                  </a:moveTo>
                  <a:cubicBezTo>
                    <a:pt x="369572" y="710387"/>
                    <a:pt x="362315" y="723349"/>
                    <a:pt x="356704" y="737128"/>
                  </a:cubicBezTo>
                  <a:close/>
                  <a:moveTo>
                    <a:pt x="259787" y="528351"/>
                  </a:moveTo>
                  <a:cubicBezTo>
                    <a:pt x="241918" y="550875"/>
                    <a:pt x="226403" y="574831"/>
                    <a:pt x="212031" y="599288"/>
                  </a:cubicBezTo>
                  <a:close/>
                  <a:moveTo>
                    <a:pt x="436152" y="610283"/>
                  </a:moveTo>
                  <a:cubicBezTo>
                    <a:pt x="428758" y="619860"/>
                    <a:pt x="421638" y="629592"/>
                    <a:pt x="415868" y="640221"/>
                  </a:cubicBezTo>
                  <a:close/>
                  <a:moveTo>
                    <a:pt x="1664618" y="659139"/>
                  </a:moveTo>
                  <a:cubicBezTo>
                    <a:pt x="1581523" y="799258"/>
                    <a:pt x="1539975" y="939377"/>
                    <a:pt x="1539975" y="1079496"/>
                  </a:cubicBezTo>
                  <a:cubicBezTo>
                    <a:pt x="1539976" y="1242814"/>
                    <a:pt x="1407579" y="1375210"/>
                    <a:pt x="1244261" y="1375210"/>
                  </a:cubicBezTo>
                  <a:cubicBezTo>
                    <a:pt x="1080943" y="1375210"/>
                    <a:pt x="948547" y="1242814"/>
                    <a:pt x="948547" y="1079496"/>
                  </a:cubicBezTo>
                  <a:lnTo>
                    <a:pt x="948548" y="1079496"/>
                  </a:lnTo>
                  <a:cubicBezTo>
                    <a:pt x="948548" y="916178"/>
                    <a:pt x="1080944" y="783782"/>
                    <a:pt x="1244262" y="783782"/>
                  </a:cubicBezTo>
                  <a:cubicBezTo>
                    <a:pt x="1384381" y="783782"/>
                    <a:pt x="1524499" y="742234"/>
                    <a:pt x="1664618" y="659139"/>
                  </a:cubicBezTo>
                  <a:close/>
                  <a:moveTo>
                    <a:pt x="1971734" y="326953"/>
                  </a:moveTo>
                  <a:cubicBezTo>
                    <a:pt x="2433723" y="773551"/>
                    <a:pt x="2446200" y="1510106"/>
                    <a:pt x="1999602" y="1972095"/>
                  </a:cubicBezTo>
                  <a:cubicBezTo>
                    <a:pt x="1744942" y="2235532"/>
                    <a:pt x="1396002" y="2352808"/>
                    <a:pt x="1057501" y="2321574"/>
                  </a:cubicBezTo>
                  <a:lnTo>
                    <a:pt x="1062743" y="2264084"/>
                  </a:lnTo>
                  <a:cubicBezTo>
                    <a:pt x="1384441" y="2293768"/>
                    <a:pt x="1716059" y="2182314"/>
                    <a:pt x="1958078" y="1931955"/>
                  </a:cubicBezTo>
                  <a:cubicBezTo>
                    <a:pt x="2382507" y="1492899"/>
                    <a:pt x="2370649" y="792906"/>
                    <a:pt x="1931593" y="368477"/>
                  </a:cubicBezTo>
                  <a:cubicBezTo>
                    <a:pt x="1492538" y="-55951"/>
                    <a:pt x="792544" y="-44093"/>
                    <a:pt x="368116" y="394962"/>
                  </a:cubicBezTo>
                  <a:cubicBezTo>
                    <a:pt x="337567" y="426564"/>
                    <a:pt x="309279" y="459517"/>
                    <a:pt x="283305" y="493664"/>
                  </a:cubicBezTo>
                  <a:cubicBezTo>
                    <a:pt x="309279" y="459518"/>
                    <a:pt x="337567" y="426565"/>
                    <a:pt x="368116" y="394964"/>
                  </a:cubicBezTo>
                  <a:cubicBezTo>
                    <a:pt x="792544" y="-44092"/>
                    <a:pt x="1492538" y="-55950"/>
                    <a:pt x="1931592" y="368478"/>
                  </a:cubicBezTo>
                  <a:lnTo>
                    <a:pt x="1797986" y="506689"/>
                  </a:lnTo>
                  <a:cubicBezTo>
                    <a:pt x="2160711" y="857329"/>
                    <a:pt x="2170507" y="1435624"/>
                    <a:pt x="1819867" y="1798348"/>
                  </a:cubicBezTo>
                  <a:cubicBezTo>
                    <a:pt x="1619924" y="2005181"/>
                    <a:pt x="1345960" y="2097258"/>
                    <a:pt x="1080524" y="2069077"/>
                  </a:cubicBezTo>
                  <a:lnTo>
                    <a:pt x="1088030" y="1986747"/>
                  </a:lnTo>
                  <a:cubicBezTo>
                    <a:pt x="1329336" y="2012367"/>
                    <a:pt x="1578395" y="1928660"/>
                    <a:pt x="1760160" y="1740631"/>
                  </a:cubicBezTo>
                  <a:cubicBezTo>
                    <a:pt x="2078924" y="1410882"/>
                    <a:pt x="2070018" y="885158"/>
                    <a:pt x="1740269" y="566395"/>
                  </a:cubicBezTo>
                  <a:cubicBezTo>
                    <a:pt x="1410520" y="247632"/>
                    <a:pt x="884797" y="256537"/>
                    <a:pt x="566034" y="586286"/>
                  </a:cubicBezTo>
                  <a:cubicBezTo>
                    <a:pt x="384268" y="774316"/>
                    <a:pt x="309045" y="1026067"/>
                    <a:pt x="342824" y="1266367"/>
                  </a:cubicBezTo>
                  <a:lnTo>
                    <a:pt x="261013" y="1276631"/>
                  </a:lnTo>
                  <a:cubicBezTo>
                    <a:pt x="260995" y="1282844"/>
                    <a:pt x="261901" y="1288930"/>
                    <a:pt x="262870" y="1295010"/>
                  </a:cubicBezTo>
                  <a:lnTo>
                    <a:pt x="69450" y="1319276"/>
                  </a:lnTo>
                  <a:lnTo>
                    <a:pt x="60905" y="1222595"/>
                  </a:lnTo>
                  <a:cubicBezTo>
                    <a:pt x="60840" y="1248857"/>
                    <a:pt x="63206" y="1274994"/>
                    <a:pt x="66502" y="1301034"/>
                  </a:cubicBezTo>
                  <a:lnTo>
                    <a:pt x="9223" y="1308220"/>
                  </a:lnTo>
                  <a:cubicBezTo>
                    <a:pt x="-33458" y="970971"/>
                    <a:pt x="71932" y="618258"/>
                    <a:pt x="326592" y="354822"/>
                  </a:cubicBezTo>
                  <a:cubicBezTo>
                    <a:pt x="773189" y="-107167"/>
                    <a:pt x="1509745" y="-119645"/>
                    <a:pt x="1971734" y="326953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27">
            <a:extLst>
              <a:ext uri="{FF2B5EF4-FFF2-40B4-BE49-F238E27FC236}">
                <a16:creationId xmlns:a16="http://schemas.microsoft.com/office/drawing/2014/main" xmlns="" id="{6AB0541D-CEB9-E04A-A7B1-01CD9734C566}"/>
              </a:ext>
            </a:extLst>
          </p:cNvPr>
          <p:cNvGrpSpPr/>
          <p:nvPr/>
        </p:nvGrpSpPr>
        <p:grpSpPr>
          <a:xfrm>
            <a:off x="4886679" y="4486960"/>
            <a:ext cx="4796925" cy="556951"/>
            <a:chOff x="5911469" y="4393945"/>
            <a:chExt cx="4796925" cy="556951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E5071B8B-5A76-F945-A2AE-C3C6F7D55922}"/>
                </a:ext>
              </a:extLst>
            </p:cNvPr>
            <p:cNvSpPr txBox="1"/>
            <p:nvPr/>
          </p:nvSpPr>
          <p:spPr>
            <a:xfrm>
              <a:off x="7174940" y="4452488"/>
              <a:ext cx="3533454" cy="43986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Rapport d’auto-évaluation du </a:t>
              </a:r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gouvernement ?</a:t>
              </a:r>
              <a:b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</a:br>
              <a:r>
                <a:rPr lang="fr-FR" sz="1400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Période de commentaires publics ? Qualité? Preuves ?</a:t>
              </a:r>
              <a:endParaRPr lang="fr-FR" sz="1400" dirty="0" smtClean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  <p:sp>
          <p:nvSpPr>
            <p:cNvPr id="27" name="Larme 52">
              <a:extLst>
                <a:ext uri="{FF2B5EF4-FFF2-40B4-BE49-F238E27FC236}">
                  <a16:creationId xmlns:a16="http://schemas.microsoft.com/office/drawing/2014/main" xmlns="" id="{AB3141EC-B6C8-954E-A779-36F5A91EF96B}"/>
                </a:ext>
              </a:extLst>
            </p:cNvPr>
            <p:cNvSpPr/>
            <p:nvPr/>
          </p:nvSpPr>
          <p:spPr>
            <a:xfrm rot="2712848">
              <a:off x="5911470" y="4393944"/>
              <a:ext cx="556951" cy="556954"/>
            </a:xfrm>
            <a:custGeom>
              <a:avLst/>
              <a:gdLst/>
              <a:ahLst/>
              <a:cxnLst/>
              <a:rect l="l" t="t" r="r" b="b"/>
              <a:pathLst>
                <a:path w="2326522" h="2326533">
                  <a:moveTo>
                    <a:pt x="1091255" y="2264975"/>
                  </a:moveTo>
                  <a:cubicBezTo>
                    <a:pt x="1119792" y="2268367"/>
                    <a:pt x="1148487" y="2269087"/>
                    <a:pt x="1177163" y="2268129"/>
                  </a:cubicBezTo>
                  <a:close/>
                  <a:moveTo>
                    <a:pt x="1168577" y="2073932"/>
                  </a:moveTo>
                  <a:cubicBezTo>
                    <a:pt x="1196527" y="2074121"/>
                    <a:pt x="1224456" y="2072364"/>
                    <a:pt x="1252141" y="2068059"/>
                  </a:cubicBezTo>
                  <a:close/>
                  <a:moveTo>
                    <a:pt x="974257" y="2251151"/>
                  </a:moveTo>
                  <a:cubicBezTo>
                    <a:pt x="1000488" y="2257302"/>
                    <a:pt x="1027126" y="2260894"/>
                    <a:pt x="1053885" y="2263061"/>
                  </a:cubicBezTo>
                  <a:close/>
                  <a:moveTo>
                    <a:pt x="1069528" y="2070146"/>
                  </a:moveTo>
                  <a:cubicBezTo>
                    <a:pt x="1093833" y="2072968"/>
                    <a:pt x="1118263" y="2074288"/>
                    <a:pt x="1142726" y="2073235"/>
                  </a:cubicBezTo>
                  <a:close/>
                  <a:moveTo>
                    <a:pt x="857817" y="2224488"/>
                  </a:moveTo>
                  <a:cubicBezTo>
                    <a:pt x="882061" y="2233151"/>
                    <a:pt x="906957" y="2239349"/>
                    <a:pt x="932077" y="2244317"/>
                  </a:cubicBezTo>
                  <a:close/>
                  <a:moveTo>
                    <a:pt x="970807" y="2055259"/>
                  </a:moveTo>
                  <a:cubicBezTo>
                    <a:pt x="991721" y="2060043"/>
                    <a:pt x="1012839" y="2063682"/>
                    <a:pt x="1034235" y="2065127"/>
                  </a:cubicBezTo>
                  <a:close/>
                  <a:moveTo>
                    <a:pt x="742678" y="2184418"/>
                  </a:moveTo>
                  <a:cubicBezTo>
                    <a:pt x="765376" y="2195576"/>
                    <a:pt x="788975" y="2204342"/>
                    <a:pt x="812879" y="2212010"/>
                  </a:cubicBezTo>
                  <a:close/>
                  <a:moveTo>
                    <a:pt x="873459" y="2029153"/>
                  </a:moveTo>
                  <a:cubicBezTo>
                    <a:pt x="891354" y="2035381"/>
                    <a:pt x="909489" y="2040743"/>
                    <a:pt x="928117" y="2044092"/>
                  </a:cubicBezTo>
                  <a:close/>
                  <a:moveTo>
                    <a:pt x="778583" y="1991754"/>
                  </a:moveTo>
                  <a:cubicBezTo>
                    <a:pt x="793809" y="1999032"/>
                    <a:pt x="809280" y="2005664"/>
                    <a:pt x="825432" y="2010460"/>
                  </a:cubicBezTo>
                  <a:close/>
                  <a:moveTo>
                    <a:pt x="629343" y="2129966"/>
                  </a:moveTo>
                  <a:cubicBezTo>
                    <a:pt x="651124" y="2143960"/>
                    <a:pt x="674074" y="2155610"/>
                    <a:pt x="697407" y="2166220"/>
                  </a:cubicBezTo>
                  <a:close/>
                  <a:moveTo>
                    <a:pt x="687300" y="1943039"/>
                  </a:moveTo>
                  <a:cubicBezTo>
                    <a:pt x="699988" y="1950957"/>
                    <a:pt x="712900" y="1958410"/>
                    <a:pt x="726652" y="1964224"/>
                  </a:cubicBezTo>
                  <a:close/>
                  <a:moveTo>
                    <a:pt x="516726" y="2058476"/>
                  </a:moveTo>
                  <a:cubicBezTo>
                    <a:pt x="538931" y="2076578"/>
                    <a:pt x="562595" y="2092347"/>
                    <a:pt x="586774" y="2106989"/>
                  </a:cubicBezTo>
                  <a:close/>
                  <a:moveTo>
                    <a:pt x="600727" y="1883032"/>
                  </a:moveTo>
                  <a:cubicBezTo>
                    <a:pt x="610275" y="1890606"/>
                    <a:pt x="619982" y="1897905"/>
                    <a:pt x="630609" y="1903858"/>
                  </a:cubicBezTo>
                  <a:close/>
                  <a:moveTo>
                    <a:pt x="384574" y="1948260"/>
                  </a:moveTo>
                  <a:cubicBezTo>
                    <a:pt x="415754" y="1979209"/>
                    <a:pt x="448315" y="2007915"/>
                    <a:pt x="482101" y="2034326"/>
                  </a:cubicBezTo>
                  <a:close/>
                  <a:moveTo>
                    <a:pt x="519954" y="1811789"/>
                  </a:moveTo>
                  <a:lnTo>
                    <a:pt x="519988" y="1811819"/>
                  </a:lnTo>
                  <a:close/>
                  <a:moveTo>
                    <a:pt x="1728607" y="214340"/>
                  </a:moveTo>
                  <a:lnTo>
                    <a:pt x="1771014" y="239562"/>
                  </a:lnTo>
                  <a:cubicBezTo>
                    <a:pt x="1757318" y="230345"/>
                    <a:pt x="1743376" y="221600"/>
                    <a:pt x="1728607" y="214340"/>
                  </a:cubicBezTo>
                  <a:close/>
                  <a:moveTo>
                    <a:pt x="1635179" y="164504"/>
                  </a:moveTo>
                  <a:lnTo>
                    <a:pt x="1679484" y="185559"/>
                  </a:lnTo>
                  <a:cubicBezTo>
                    <a:pt x="1665120" y="177635"/>
                    <a:pt x="1650483" y="170320"/>
                    <a:pt x="1635179" y="164504"/>
                  </a:cubicBezTo>
                  <a:close/>
                  <a:moveTo>
                    <a:pt x="871473" y="872091"/>
                  </a:moveTo>
                  <a:cubicBezTo>
                    <a:pt x="924987" y="818577"/>
                    <a:pt x="998915" y="785478"/>
                    <a:pt x="1080574" y="785478"/>
                  </a:cubicBezTo>
                  <a:cubicBezTo>
                    <a:pt x="1220693" y="785478"/>
                    <a:pt x="1360811" y="743930"/>
                    <a:pt x="1500930" y="660835"/>
                  </a:cubicBezTo>
                  <a:cubicBezTo>
                    <a:pt x="1417835" y="800954"/>
                    <a:pt x="1376287" y="941073"/>
                    <a:pt x="1376287" y="1081192"/>
                  </a:cubicBezTo>
                  <a:cubicBezTo>
                    <a:pt x="1376287" y="1244510"/>
                    <a:pt x="1243891" y="1376906"/>
                    <a:pt x="1080573" y="1376906"/>
                  </a:cubicBezTo>
                  <a:cubicBezTo>
                    <a:pt x="917255" y="1376906"/>
                    <a:pt x="784859" y="1244510"/>
                    <a:pt x="784859" y="1081192"/>
                  </a:cubicBezTo>
                  <a:lnTo>
                    <a:pt x="784860" y="1081192"/>
                  </a:lnTo>
                  <a:cubicBezTo>
                    <a:pt x="784860" y="999533"/>
                    <a:pt x="817959" y="925605"/>
                    <a:pt x="871473" y="872091"/>
                  </a:cubicBezTo>
                  <a:close/>
                  <a:moveTo>
                    <a:pt x="1538646" y="124363"/>
                  </a:moveTo>
                  <a:lnTo>
                    <a:pt x="1584257" y="141101"/>
                  </a:lnTo>
                  <a:cubicBezTo>
                    <a:pt x="1569402" y="134535"/>
                    <a:pt x="1554278" y="128706"/>
                    <a:pt x="1538646" y="124363"/>
                  </a:cubicBezTo>
                  <a:close/>
                  <a:moveTo>
                    <a:pt x="1439519" y="93771"/>
                  </a:moveTo>
                  <a:lnTo>
                    <a:pt x="1486050" y="106186"/>
                  </a:lnTo>
                  <a:cubicBezTo>
                    <a:pt x="1470816" y="100993"/>
                    <a:pt x="1455345" y="96655"/>
                    <a:pt x="1439519" y="93771"/>
                  </a:cubicBezTo>
                  <a:close/>
                  <a:moveTo>
                    <a:pt x="1209252" y="254522"/>
                  </a:moveTo>
                  <a:lnTo>
                    <a:pt x="1300359" y="262911"/>
                  </a:lnTo>
                  <a:cubicBezTo>
                    <a:pt x="1270434" y="255904"/>
                    <a:pt x="1239956" y="252826"/>
                    <a:pt x="1209252" y="254522"/>
                  </a:cubicBezTo>
                  <a:close/>
                  <a:moveTo>
                    <a:pt x="1338469" y="72701"/>
                  </a:moveTo>
                  <a:lnTo>
                    <a:pt x="1385577" y="80814"/>
                  </a:lnTo>
                  <a:cubicBezTo>
                    <a:pt x="1370068" y="76998"/>
                    <a:pt x="1354376" y="74146"/>
                    <a:pt x="1338469" y="72701"/>
                  </a:cubicBezTo>
                  <a:close/>
                  <a:moveTo>
                    <a:pt x="1038301" y="262119"/>
                  </a:moveTo>
                  <a:lnTo>
                    <a:pt x="1133446" y="252641"/>
                  </a:lnTo>
                  <a:cubicBezTo>
                    <a:pt x="1101437" y="251606"/>
                    <a:pt x="1069539" y="254306"/>
                    <a:pt x="1038301" y="262119"/>
                  </a:cubicBezTo>
                  <a:close/>
                  <a:moveTo>
                    <a:pt x="933863" y="280212"/>
                  </a:moveTo>
                  <a:lnTo>
                    <a:pt x="956253" y="274656"/>
                  </a:lnTo>
                  <a:cubicBezTo>
                    <a:pt x="948550" y="275492"/>
                    <a:pt x="941073" y="277325"/>
                    <a:pt x="933863" y="280212"/>
                  </a:cubicBezTo>
                  <a:close/>
                  <a:moveTo>
                    <a:pt x="1118705" y="59853"/>
                  </a:moveTo>
                  <a:lnTo>
                    <a:pt x="1291780" y="66142"/>
                  </a:lnTo>
                  <a:cubicBezTo>
                    <a:pt x="1234377" y="58504"/>
                    <a:pt x="1176441" y="56327"/>
                    <a:pt x="1118705" y="59853"/>
                  </a:cubicBezTo>
                  <a:close/>
                  <a:moveTo>
                    <a:pt x="779608" y="335479"/>
                  </a:moveTo>
                  <a:lnTo>
                    <a:pt x="799045" y="326370"/>
                  </a:lnTo>
                  <a:cubicBezTo>
                    <a:pt x="792190" y="328545"/>
                    <a:pt x="785657" y="331479"/>
                    <a:pt x="779608" y="335479"/>
                  </a:cubicBezTo>
                  <a:close/>
                  <a:moveTo>
                    <a:pt x="605275" y="441422"/>
                  </a:moveTo>
                  <a:lnTo>
                    <a:pt x="650338" y="408032"/>
                  </a:lnTo>
                  <a:cubicBezTo>
                    <a:pt x="634707" y="418157"/>
                    <a:pt x="619566" y="429157"/>
                    <a:pt x="605275" y="441422"/>
                  </a:cubicBezTo>
                  <a:close/>
                  <a:moveTo>
                    <a:pt x="515314" y="519782"/>
                  </a:moveTo>
                  <a:lnTo>
                    <a:pt x="581700" y="459326"/>
                  </a:lnTo>
                  <a:cubicBezTo>
                    <a:pt x="558758" y="478107"/>
                    <a:pt x="536631" y="498300"/>
                    <a:pt x="515314" y="519782"/>
                  </a:cubicBezTo>
                  <a:close/>
                  <a:moveTo>
                    <a:pt x="919812" y="85840"/>
                  </a:moveTo>
                  <a:lnTo>
                    <a:pt x="1090928" y="61283"/>
                  </a:lnTo>
                  <a:cubicBezTo>
                    <a:pt x="1033333" y="63890"/>
                    <a:pt x="976056" y="72128"/>
                    <a:pt x="919812" y="85840"/>
                  </a:cubicBezTo>
                  <a:close/>
                  <a:moveTo>
                    <a:pt x="829193" y="109964"/>
                  </a:moveTo>
                  <a:lnTo>
                    <a:pt x="873811" y="97253"/>
                  </a:lnTo>
                  <a:cubicBezTo>
                    <a:pt x="858617" y="100287"/>
                    <a:pt x="843763" y="104643"/>
                    <a:pt x="829193" y="109964"/>
                  </a:cubicBezTo>
                  <a:close/>
                  <a:moveTo>
                    <a:pt x="731533" y="145912"/>
                  </a:moveTo>
                  <a:lnTo>
                    <a:pt x="774280" y="129402"/>
                  </a:lnTo>
                  <a:cubicBezTo>
                    <a:pt x="759605" y="133733"/>
                    <a:pt x="745407" y="139406"/>
                    <a:pt x="731533" y="145912"/>
                  </a:cubicBezTo>
                  <a:close/>
                  <a:moveTo>
                    <a:pt x="636939" y="191348"/>
                  </a:moveTo>
                  <a:lnTo>
                    <a:pt x="677037" y="171453"/>
                  </a:lnTo>
                  <a:cubicBezTo>
                    <a:pt x="663149" y="176969"/>
                    <a:pt x="649878" y="183815"/>
                    <a:pt x="636939" y="191348"/>
                  </a:cubicBezTo>
                  <a:close/>
                  <a:moveTo>
                    <a:pt x="546124" y="246268"/>
                  </a:moveTo>
                  <a:lnTo>
                    <a:pt x="582247" y="223944"/>
                  </a:lnTo>
                  <a:cubicBezTo>
                    <a:pt x="569611" y="230366"/>
                    <a:pt x="557717" y="238058"/>
                    <a:pt x="546124" y="246268"/>
                  </a:cubicBezTo>
                  <a:close/>
                  <a:moveTo>
                    <a:pt x="459802" y="310667"/>
                  </a:moveTo>
                  <a:lnTo>
                    <a:pt x="488630" y="288869"/>
                  </a:lnTo>
                  <a:cubicBezTo>
                    <a:pt x="478417" y="295304"/>
                    <a:pt x="469006" y="302832"/>
                    <a:pt x="459802" y="310667"/>
                  </a:cubicBezTo>
                  <a:close/>
                  <a:moveTo>
                    <a:pt x="378690" y="384534"/>
                  </a:moveTo>
                  <a:cubicBezTo>
                    <a:pt x="-51497" y="817949"/>
                    <a:pt x="-48881" y="1518038"/>
                    <a:pt x="384534" y="1948225"/>
                  </a:cubicBezTo>
                  <a:lnTo>
                    <a:pt x="384535" y="1948225"/>
                  </a:lnTo>
                  <a:cubicBezTo>
                    <a:pt x="-48880" y="1518038"/>
                    <a:pt x="-51496" y="817949"/>
                    <a:pt x="378691" y="384535"/>
                  </a:cubicBezTo>
                  <a:lnTo>
                    <a:pt x="378919" y="384326"/>
                  </a:lnTo>
                  <a:cubicBezTo>
                    <a:pt x="378835" y="384388"/>
                    <a:pt x="378763" y="384461"/>
                    <a:pt x="378690" y="384534"/>
                  </a:cubicBezTo>
                  <a:close/>
                  <a:moveTo>
                    <a:pt x="337700" y="343849"/>
                  </a:moveTo>
                  <a:cubicBezTo>
                    <a:pt x="790357" y="-112205"/>
                    <a:pt x="1527013" y="-114958"/>
                    <a:pt x="1983066" y="337699"/>
                  </a:cubicBezTo>
                  <a:cubicBezTo>
                    <a:pt x="2243118" y="595815"/>
                    <a:pt x="2355778" y="946272"/>
                    <a:pt x="2320078" y="1284332"/>
                  </a:cubicBezTo>
                  <a:lnTo>
                    <a:pt x="2262663" y="1278331"/>
                  </a:lnTo>
                  <a:cubicBezTo>
                    <a:pt x="2296591" y="957053"/>
                    <a:pt x="2189524" y="623992"/>
                    <a:pt x="1942381" y="378690"/>
                  </a:cubicBezTo>
                  <a:cubicBezTo>
                    <a:pt x="1913735" y="350258"/>
                    <a:pt x="1883924" y="323716"/>
                    <a:pt x="1852913" y="299302"/>
                  </a:cubicBezTo>
                  <a:cubicBezTo>
                    <a:pt x="1853685" y="299763"/>
                    <a:pt x="1854380" y="300320"/>
                    <a:pt x="1855074" y="300879"/>
                  </a:cubicBezTo>
                  <a:lnTo>
                    <a:pt x="1718241" y="438739"/>
                  </a:lnTo>
                  <a:cubicBezTo>
                    <a:pt x="1749387" y="461531"/>
                    <a:pt x="1778853" y="487227"/>
                    <a:pt x="1806961" y="515126"/>
                  </a:cubicBezTo>
                  <a:cubicBezTo>
                    <a:pt x="2011137" y="717781"/>
                    <a:pt x="2099590" y="992937"/>
                    <a:pt x="2067907" y="1257978"/>
                  </a:cubicBezTo>
                  <a:lnTo>
                    <a:pt x="1985684" y="1249385"/>
                  </a:lnTo>
                  <a:cubicBezTo>
                    <a:pt x="2014487" y="1008439"/>
                    <a:pt x="1934075" y="758296"/>
                    <a:pt x="1748461" y="574065"/>
                  </a:cubicBezTo>
                  <a:cubicBezTo>
                    <a:pt x="1422949" y="250977"/>
                    <a:pt x="897153" y="252942"/>
                    <a:pt x="574065" y="578454"/>
                  </a:cubicBezTo>
                  <a:cubicBezTo>
                    <a:pt x="250977" y="903966"/>
                    <a:pt x="252942" y="1429762"/>
                    <a:pt x="578454" y="1752850"/>
                  </a:cubicBezTo>
                  <a:cubicBezTo>
                    <a:pt x="764068" y="1937081"/>
                    <a:pt x="1014804" y="2015621"/>
                    <a:pt x="1255529" y="1985017"/>
                  </a:cubicBezTo>
                  <a:lnTo>
                    <a:pt x="1264712" y="2066957"/>
                  </a:lnTo>
                  <a:cubicBezTo>
                    <a:pt x="1270924" y="2067057"/>
                    <a:pt x="1277022" y="2066232"/>
                    <a:pt x="1283113" y="2065343"/>
                  </a:cubicBezTo>
                  <a:lnTo>
                    <a:pt x="1304824" y="2259067"/>
                  </a:lnTo>
                  <a:lnTo>
                    <a:pt x="1208078" y="2266332"/>
                  </a:lnTo>
                  <a:cubicBezTo>
                    <a:pt x="1234324" y="2266744"/>
                    <a:pt x="1260477" y="2264723"/>
                    <a:pt x="1286545" y="2261773"/>
                  </a:cubicBezTo>
                  <a:lnTo>
                    <a:pt x="1292974" y="2319141"/>
                  </a:lnTo>
                  <a:cubicBezTo>
                    <a:pt x="955191" y="2357367"/>
                    <a:pt x="603901" y="2247331"/>
                    <a:pt x="343849" y="1989215"/>
                  </a:cubicBezTo>
                  <a:cubicBezTo>
                    <a:pt x="-112205" y="1536558"/>
                    <a:pt x="-114958" y="799902"/>
                    <a:pt x="337700" y="343849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30">
            <a:extLst>
              <a:ext uri="{FF2B5EF4-FFF2-40B4-BE49-F238E27FC236}">
                <a16:creationId xmlns:a16="http://schemas.microsoft.com/office/drawing/2014/main" xmlns="" id="{9F0FD792-1067-C74B-B69C-849DE89F3F01}"/>
              </a:ext>
            </a:extLst>
          </p:cNvPr>
          <p:cNvGrpSpPr/>
          <p:nvPr/>
        </p:nvGrpSpPr>
        <p:grpSpPr>
          <a:xfrm>
            <a:off x="4915734" y="2359132"/>
            <a:ext cx="6214720" cy="439868"/>
            <a:chOff x="5940524" y="2477118"/>
            <a:chExt cx="6214720" cy="439868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70C07AA6-2695-B94F-9A6F-75E7AF9E8800}"/>
                </a:ext>
              </a:extLst>
            </p:cNvPr>
            <p:cNvSpPr txBox="1"/>
            <p:nvPr/>
          </p:nvSpPr>
          <p:spPr>
            <a:xfrm>
              <a:off x="7174939" y="2477118"/>
              <a:ext cx="4980305" cy="43986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Plateforme de parties </a:t>
              </a:r>
              <a: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prenantes ?</a:t>
              </a:r>
              <a:br>
                <a:rPr lang="fr-FR" sz="1600" b="1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</a:br>
              <a:r>
                <a:rPr lang="fr-FR" sz="1400" dirty="0" smtClean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Préexistante? Nouvelle? Réunie? Fréquence? Qui? Combien? Procédures formelles ?</a:t>
              </a:r>
              <a:endParaRPr lang="fr-FR" sz="1400" dirty="0" smtClean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  <p:sp>
          <p:nvSpPr>
            <p:cNvPr id="30" name="Hexagone 211">
              <a:extLst>
                <a:ext uri="{FF2B5EF4-FFF2-40B4-BE49-F238E27FC236}">
                  <a16:creationId xmlns:a16="http://schemas.microsoft.com/office/drawing/2014/main" xmlns="" id="{93E53679-0D63-B945-8991-4C13B087B0D3}"/>
                </a:ext>
              </a:extLst>
            </p:cNvPr>
            <p:cNvSpPr/>
            <p:nvPr/>
          </p:nvSpPr>
          <p:spPr>
            <a:xfrm>
              <a:off x="5940524" y="2485516"/>
              <a:ext cx="490763" cy="423072"/>
            </a:xfrm>
            <a:custGeom>
              <a:avLst/>
              <a:gdLst/>
              <a:ahLst/>
              <a:cxnLst/>
              <a:rect l="l" t="t" r="r" b="b"/>
              <a:pathLst>
                <a:path w="587349" h="506335">
                  <a:moveTo>
                    <a:pt x="306382" y="476960"/>
                  </a:moveTo>
                  <a:lnTo>
                    <a:pt x="306382" y="489868"/>
                  </a:lnTo>
                  <a:lnTo>
                    <a:pt x="377248" y="489868"/>
                  </a:lnTo>
                  <a:lnTo>
                    <a:pt x="371901" y="476960"/>
                  </a:lnTo>
                  <a:close/>
                  <a:moveTo>
                    <a:pt x="214759" y="476960"/>
                  </a:moveTo>
                  <a:lnTo>
                    <a:pt x="209412" y="489868"/>
                  </a:lnTo>
                  <a:lnTo>
                    <a:pt x="280279" y="489868"/>
                  </a:lnTo>
                  <a:lnTo>
                    <a:pt x="280279" y="476960"/>
                  </a:lnTo>
                  <a:close/>
                  <a:moveTo>
                    <a:pt x="457222" y="435517"/>
                  </a:moveTo>
                  <a:lnTo>
                    <a:pt x="436500" y="476960"/>
                  </a:lnTo>
                  <a:lnTo>
                    <a:pt x="400155" y="476960"/>
                  </a:lnTo>
                  <a:lnTo>
                    <a:pt x="405502" y="489868"/>
                  </a:lnTo>
                  <a:lnTo>
                    <a:pt x="449898" y="489868"/>
                  </a:lnTo>
                  <a:lnTo>
                    <a:pt x="470456" y="448751"/>
                  </a:lnTo>
                  <a:close/>
                  <a:moveTo>
                    <a:pt x="129897" y="435058"/>
                  </a:moveTo>
                  <a:lnTo>
                    <a:pt x="116663" y="448292"/>
                  </a:lnTo>
                  <a:lnTo>
                    <a:pt x="137451" y="489868"/>
                  </a:lnTo>
                  <a:lnTo>
                    <a:pt x="181158" y="489868"/>
                  </a:lnTo>
                  <a:lnTo>
                    <a:pt x="186505" y="476960"/>
                  </a:lnTo>
                  <a:lnTo>
                    <a:pt x="150848" y="476960"/>
                  </a:lnTo>
                  <a:close/>
                  <a:moveTo>
                    <a:pt x="498783" y="352395"/>
                  </a:moveTo>
                  <a:lnTo>
                    <a:pt x="469527" y="410907"/>
                  </a:lnTo>
                  <a:lnTo>
                    <a:pt x="482761" y="424141"/>
                  </a:lnTo>
                  <a:lnTo>
                    <a:pt x="515228" y="359207"/>
                  </a:lnTo>
                  <a:close/>
                  <a:moveTo>
                    <a:pt x="88448" y="352159"/>
                  </a:moveTo>
                  <a:lnTo>
                    <a:pt x="72003" y="358971"/>
                  </a:lnTo>
                  <a:lnTo>
                    <a:pt x="104358" y="423681"/>
                  </a:lnTo>
                  <a:lnTo>
                    <a:pt x="117592" y="410448"/>
                  </a:lnTo>
                  <a:close/>
                  <a:moveTo>
                    <a:pt x="197906" y="337387"/>
                  </a:moveTo>
                  <a:cubicBezTo>
                    <a:pt x="205266" y="337387"/>
                    <a:pt x="211233" y="343354"/>
                    <a:pt x="211233" y="350713"/>
                  </a:cubicBezTo>
                  <a:cubicBezTo>
                    <a:pt x="211233" y="358073"/>
                    <a:pt x="205266" y="364040"/>
                    <a:pt x="197906" y="364040"/>
                  </a:cubicBezTo>
                  <a:cubicBezTo>
                    <a:pt x="190546" y="364040"/>
                    <a:pt x="184580" y="358073"/>
                    <a:pt x="184580" y="350713"/>
                  </a:cubicBezTo>
                  <a:cubicBezTo>
                    <a:pt x="184580" y="343354"/>
                    <a:pt x="190546" y="337387"/>
                    <a:pt x="197906" y="337387"/>
                  </a:cubicBezTo>
                  <a:close/>
                  <a:moveTo>
                    <a:pt x="541871" y="266219"/>
                  </a:moveTo>
                  <a:lnTo>
                    <a:pt x="510486" y="328989"/>
                  </a:lnTo>
                  <a:lnTo>
                    <a:pt x="526931" y="335801"/>
                  </a:lnTo>
                  <a:lnTo>
                    <a:pt x="561722" y="266219"/>
                  </a:lnTo>
                  <a:close/>
                  <a:moveTo>
                    <a:pt x="25626" y="266219"/>
                  </a:moveTo>
                  <a:lnTo>
                    <a:pt x="60300" y="335565"/>
                  </a:lnTo>
                  <a:lnTo>
                    <a:pt x="76745" y="328753"/>
                  </a:lnTo>
                  <a:lnTo>
                    <a:pt x="45478" y="266219"/>
                  </a:lnTo>
                  <a:close/>
                  <a:moveTo>
                    <a:pt x="60300" y="170770"/>
                  </a:moveTo>
                  <a:lnTo>
                    <a:pt x="25627" y="240115"/>
                  </a:lnTo>
                  <a:lnTo>
                    <a:pt x="45479" y="240115"/>
                  </a:lnTo>
                  <a:lnTo>
                    <a:pt x="76745" y="177582"/>
                  </a:lnTo>
                  <a:close/>
                  <a:moveTo>
                    <a:pt x="526931" y="170533"/>
                  </a:moveTo>
                  <a:lnTo>
                    <a:pt x="510485" y="177345"/>
                  </a:lnTo>
                  <a:lnTo>
                    <a:pt x="541870" y="240115"/>
                  </a:lnTo>
                  <a:lnTo>
                    <a:pt x="561722" y="240115"/>
                  </a:lnTo>
                  <a:close/>
                  <a:moveTo>
                    <a:pt x="357374" y="132272"/>
                  </a:moveTo>
                  <a:cubicBezTo>
                    <a:pt x="329663" y="132272"/>
                    <a:pt x="307198" y="154736"/>
                    <a:pt x="307198" y="182447"/>
                  </a:cubicBezTo>
                  <a:cubicBezTo>
                    <a:pt x="307198" y="191182"/>
                    <a:pt x="309430" y="199395"/>
                    <a:pt x="313561" y="206435"/>
                  </a:cubicBezTo>
                  <a:lnTo>
                    <a:pt x="284200" y="234869"/>
                  </a:lnTo>
                  <a:lnTo>
                    <a:pt x="223032" y="170814"/>
                  </a:lnTo>
                  <a:lnTo>
                    <a:pt x="223345" y="170560"/>
                  </a:lnTo>
                  <a:lnTo>
                    <a:pt x="216745" y="156453"/>
                  </a:lnTo>
                  <a:lnTo>
                    <a:pt x="217015" y="156212"/>
                  </a:lnTo>
                  <a:lnTo>
                    <a:pt x="216399" y="155713"/>
                  </a:lnTo>
                  <a:lnTo>
                    <a:pt x="216372" y="155655"/>
                  </a:lnTo>
                  <a:lnTo>
                    <a:pt x="216350" y="155673"/>
                  </a:lnTo>
                  <a:lnTo>
                    <a:pt x="193298" y="137015"/>
                  </a:lnTo>
                  <a:lnTo>
                    <a:pt x="186028" y="143519"/>
                  </a:lnTo>
                  <a:lnTo>
                    <a:pt x="201521" y="167728"/>
                  </a:lnTo>
                  <a:lnTo>
                    <a:pt x="201234" y="167961"/>
                  </a:lnTo>
                  <a:lnTo>
                    <a:pt x="202073" y="168590"/>
                  </a:lnTo>
                  <a:lnTo>
                    <a:pt x="202476" y="169219"/>
                  </a:lnTo>
                  <a:lnTo>
                    <a:pt x="202675" y="169041"/>
                  </a:lnTo>
                  <a:lnTo>
                    <a:pt x="214401" y="177831"/>
                  </a:lnTo>
                  <a:lnTo>
                    <a:pt x="215011" y="177335"/>
                  </a:lnTo>
                  <a:lnTo>
                    <a:pt x="276798" y="242037"/>
                  </a:lnTo>
                  <a:lnTo>
                    <a:pt x="183367" y="332519"/>
                  </a:lnTo>
                  <a:cubicBezTo>
                    <a:pt x="183097" y="332712"/>
                    <a:pt x="182861" y="332942"/>
                    <a:pt x="182659" y="333205"/>
                  </a:cubicBezTo>
                  <a:lnTo>
                    <a:pt x="181553" y="334276"/>
                  </a:lnTo>
                  <a:lnTo>
                    <a:pt x="181663" y="334379"/>
                  </a:lnTo>
                  <a:cubicBezTo>
                    <a:pt x="178162" y="338274"/>
                    <a:pt x="176102" y="343386"/>
                    <a:pt x="176102" y="348965"/>
                  </a:cubicBezTo>
                  <a:cubicBezTo>
                    <a:pt x="176102" y="361562"/>
                    <a:pt x="186602" y="371774"/>
                    <a:pt x="199554" y="371774"/>
                  </a:cubicBezTo>
                  <a:cubicBezTo>
                    <a:pt x="205542" y="371774"/>
                    <a:pt x="211005" y="369592"/>
                    <a:pt x="215091" y="365933"/>
                  </a:cubicBezTo>
                  <a:cubicBezTo>
                    <a:pt x="215282" y="366113"/>
                    <a:pt x="214959" y="366292"/>
                    <a:pt x="215149" y="366472"/>
                  </a:cubicBezTo>
                  <a:lnTo>
                    <a:pt x="291713" y="278081"/>
                  </a:lnTo>
                  <a:lnTo>
                    <a:pt x="382613" y="373270"/>
                  </a:lnTo>
                  <a:lnTo>
                    <a:pt x="383739" y="372194"/>
                  </a:lnTo>
                  <a:lnTo>
                    <a:pt x="383378" y="373926"/>
                  </a:lnTo>
                  <a:cubicBezTo>
                    <a:pt x="384395" y="374980"/>
                    <a:pt x="391429" y="369842"/>
                    <a:pt x="399091" y="362450"/>
                  </a:cubicBezTo>
                  <a:cubicBezTo>
                    <a:pt x="406753" y="355058"/>
                    <a:pt x="412140" y="348211"/>
                    <a:pt x="411123" y="347158"/>
                  </a:cubicBezTo>
                  <a:lnTo>
                    <a:pt x="409702" y="347401"/>
                  </a:lnTo>
                  <a:lnTo>
                    <a:pt x="410912" y="346246"/>
                  </a:lnTo>
                  <a:lnTo>
                    <a:pt x="319545" y="250567"/>
                  </a:lnTo>
                  <a:lnTo>
                    <a:pt x="318357" y="251701"/>
                  </a:lnTo>
                  <a:lnTo>
                    <a:pt x="318596" y="250557"/>
                  </a:lnTo>
                  <a:lnTo>
                    <a:pt x="313332" y="253122"/>
                  </a:lnTo>
                  <a:lnTo>
                    <a:pt x="335572" y="227446"/>
                  </a:lnTo>
                  <a:cubicBezTo>
                    <a:pt x="342104" y="230822"/>
                    <a:pt x="349529" y="232622"/>
                    <a:pt x="357374" y="232622"/>
                  </a:cubicBezTo>
                  <a:cubicBezTo>
                    <a:pt x="385085" y="232622"/>
                    <a:pt x="407549" y="210158"/>
                    <a:pt x="407549" y="182447"/>
                  </a:cubicBezTo>
                  <a:cubicBezTo>
                    <a:pt x="407549" y="174464"/>
                    <a:pt x="405685" y="166917"/>
                    <a:pt x="402188" y="160305"/>
                  </a:cubicBezTo>
                  <a:lnTo>
                    <a:pt x="365396" y="192499"/>
                  </a:lnTo>
                  <a:lnTo>
                    <a:pt x="344979" y="171110"/>
                  </a:lnTo>
                  <a:lnTo>
                    <a:pt x="367883" y="133415"/>
                  </a:lnTo>
                  <a:cubicBezTo>
                    <a:pt x="364499" y="132653"/>
                    <a:pt x="360981" y="132272"/>
                    <a:pt x="357374" y="132272"/>
                  </a:cubicBezTo>
                  <a:close/>
                  <a:moveTo>
                    <a:pt x="104358" y="82653"/>
                  </a:moveTo>
                  <a:lnTo>
                    <a:pt x="72003" y="147363"/>
                  </a:lnTo>
                  <a:lnTo>
                    <a:pt x="88448" y="154175"/>
                  </a:lnTo>
                  <a:lnTo>
                    <a:pt x="117593" y="95887"/>
                  </a:lnTo>
                  <a:close/>
                  <a:moveTo>
                    <a:pt x="482761" y="82194"/>
                  </a:moveTo>
                  <a:lnTo>
                    <a:pt x="469527" y="95428"/>
                  </a:lnTo>
                  <a:lnTo>
                    <a:pt x="498782" y="153939"/>
                  </a:lnTo>
                  <a:lnTo>
                    <a:pt x="515228" y="147127"/>
                  </a:lnTo>
                  <a:close/>
                  <a:moveTo>
                    <a:pt x="405502" y="16466"/>
                  </a:moveTo>
                  <a:lnTo>
                    <a:pt x="400155" y="29375"/>
                  </a:lnTo>
                  <a:lnTo>
                    <a:pt x="436500" y="29375"/>
                  </a:lnTo>
                  <a:lnTo>
                    <a:pt x="457221" y="70818"/>
                  </a:lnTo>
                  <a:lnTo>
                    <a:pt x="470456" y="57583"/>
                  </a:lnTo>
                  <a:lnTo>
                    <a:pt x="449898" y="16466"/>
                  </a:lnTo>
                  <a:close/>
                  <a:moveTo>
                    <a:pt x="306382" y="16466"/>
                  </a:moveTo>
                  <a:lnTo>
                    <a:pt x="306382" y="29375"/>
                  </a:lnTo>
                  <a:lnTo>
                    <a:pt x="371901" y="29375"/>
                  </a:lnTo>
                  <a:lnTo>
                    <a:pt x="377248" y="16466"/>
                  </a:lnTo>
                  <a:close/>
                  <a:moveTo>
                    <a:pt x="209413" y="16466"/>
                  </a:moveTo>
                  <a:lnTo>
                    <a:pt x="214760" y="29375"/>
                  </a:lnTo>
                  <a:lnTo>
                    <a:pt x="280279" y="29375"/>
                  </a:lnTo>
                  <a:lnTo>
                    <a:pt x="280279" y="16466"/>
                  </a:lnTo>
                  <a:close/>
                  <a:moveTo>
                    <a:pt x="137451" y="16466"/>
                  </a:moveTo>
                  <a:lnTo>
                    <a:pt x="116663" y="58042"/>
                  </a:lnTo>
                  <a:lnTo>
                    <a:pt x="129898" y="71277"/>
                  </a:lnTo>
                  <a:lnTo>
                    <a:pt x="150848" y="29375"/>
                  </a:lnTo>
                  <a:lnTo>
                    <a:pt x="186505" y="29375"/>
                  </a:lnTo>
                  <a:lnTo>
                    <a:pt x="181158" y="16466"/>
                  </a:lnTo>
                  <a:close/>
                  <a:moveTo>
                    <a:pt x="126584" y="0"/>
                  </a:moveTo>
                  <a:lnTo>
                    <a:pt x="460765" y="0"/>
                  </a:lnTo>
                  <a:lnTo>
                    <a:pt x="587349" y="253168"/>
                  </a:lnTo>
                  <a:lnTo>
                    <a:pt x="460765" y="506335"/>
                  </a:lnTo>
                  <a:lnTo>
                    <a:pt x="126584" y="506335"/>
                  </a:lnTo>
                  <a:lnTo>
                    <a:pt x="0" y="253168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6785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390C55-9150-A143-AA8E-F7F97424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345017"/>
            <a:ext cx="11894308" cy="808582"/>
          </a:xfrm>
        </p:spPr>
        <p:txBody>
          <a:bodyPr/>
          <a:lstStyle/>
          <a:p>
            <a:r>
              <a:rPr lang="fr-FR" sz="2400" dirty="0" smtClean="0"/>
              <a:t>Tableau qui liste tous les ministères et institutions </a:t>
            </a:r>
            <a:r>
              <a:rPr lang="fr-FR" sz="2400" dirty="0" smtClean="0"/>
              <a:t>gouvernementales </a:t>
            </a:r>
            <a:r>
              <a:rPr lang="fr-FR" sz="2400" dirty="0" smtClean="0"/>
              <a:t>impliqués dans le processus du PGO, suivant qu’elles ont :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3A5D9B5-83C3-FD44-9679-8E8E089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16</a:t>
            </a:fld>
            <a:endParaRPr lang="fr-FR"/>
          </a:p>
        </p:txBody>
      </p:sp>
      <p:grpSp>
        <p:nvGrpSpPr>
          <p:cNvPr id="3" name="Groupe 7">
            <a:extLst>
              <a:ext uri="{FF2B5EF4-FFF2-40B4-BE49-F238E27FC236}">
                <a16:creationId xmlns:a16="http://schemas.microsoft.com/office/drawing/2014/main" xmlns="" id="{54041CF6-00B3-B842-9B3E-A0563F2D2CFA}"/>
              </a:ext>
            </a:extLst>
          </p:cNvPr>
          <p:cNvGrpSpPr/>
          <p:nvPr/>
        </p:nvGrpSpPr>
        <p:grpSpPr>
          <a:xfrm>
            <a:off x="2069350" y="3312729"/>
            <a:ext cx="9422064" cy="1295380"/>
            <a:chOff x="2069350" y="3770111"/>
            <a:chExt cx="9422064" cy="129538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xmlns="" id="{0471016C-C20C-4A45-8E17-C68729D7F083}"/>
                </a:ext>
              </a:extLst>
            </p:cNvPr>
            <p:cNvSpPr/>
            <p:nvPr/>
          </p:nvSpPr>
          <p:spPr>
            <a:xfrm>
              <a:off x="2069350" y="3969894"/>
              <a:ext cx="810793" cy="8107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space réservé du contenu 4">
              <a:extLst>
                <a:ext uri="{FF2B5EF4-FFF2-40B4-BE49-F238E27FC236}">
                  <a16:creationId xmlns:a16="http://schemas.microsoft.com/office/drawing/2014/main" xmlns="" id="{214EC00C-AB06-D14D-BE69-04D4187ABE78}"/>
                </a:ext>
              </a:extLst>
            </p:cNvPr>
            <p:cNvSpPr txBox="1">
              <a:spLocks/>
            </p:cNvSpPr>
            <p:nvPr/>
          </p:nvSpPr>
          <p:spPr>
            <a:xfrm>
              <a:off x="3274578" y="3770111"/>
              <a:ext cx="8216836" cy="12953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fr-FR" dirty="0" smtClean="0"/>
                <a:t>Proposé des </a:t>
              </a:r>
              <a:r>
                <a:rPr lang="fr-FR" dirty="0" smtClean="0"/>
                <a:t>engagements</a:t>
              </a:r>
              <a:endParaRPr lang="fr-FR" dirty="0" smtClean="0"/>
            </a:p>
          </p:txBody>
        </p:sp>
      </p:grp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588F8C01-A0B3-E343-8251-047E90B4D1CC}"/>
              </a:ext>
            </a:extLst>
          </p:cNvPr>
          <p:cNvCxnSpPr>
            <a:cxnSpLocks/>
          </p:cNvCxnSpPr>
          <p:nvPr/>
        </p:nvCxnSpPr>
        <p:spPr>
          <a:xfrm>
            <a:off x="-12094188" y="1201006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E165444E-5430-704F-9094-92A0F854A399}"/>
              </a:ext>
            </a:extLst>
          </p:cNvPr>
          <p:cNvCxnSpPr>
            <a:cxnSpLocks/>
          </p:cNvCxnSpPr>
          <p:nvPr/>
        </p:nvCxnSpPr>
        <p:spPr>
          <a:xfrm>
            <a:off x="-12094188" y="6356350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564488DF-2F16-3542-AAAD-74342AB29B3D}"/>
              </a:ext>
            </a:extLst>
          </p:cNvPr>
          <p:cNvGrpSpPr/>
          <p:nvPr/>
        </p:nvGrpSpPr>
        <p:grpSpPr>
          <a:xfrm>
            <a:off x="2069349" y="1690530"/>
            <a:ext cx="9422065" cy="1332458"/>
            <a:chOff x="2069350" y="1322607"/>
            <a:chExt cx="8053300" cy="1332458"/>
          </a:xfrm>
        </p:grpSpPr>
        <p:sp>
          <p:nvSpPr>
            <p:cNvPr id="30" name="Espace réservé du contenu 4">
              <a:extLst>
                <a:ext uri="{FF2B5EF4-FFF2-40B4-BE49-F238E27FC236}">
                  <a16:creationId xmlns:a16="http://schemas.microsoft.com/office/drawing/2014/main" xmlns="" id="{166FC2A7-49E4-8F47-AE5A-51DD26FEE16E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1322607"/>
              <a:ext cx="7011848" cy="13324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fr-FR" dirty="0" smtClean="0"/>
                <a:t>Été consultées pendant le développement du plan d’action</a:t>
              </a:r>
            </a:p>
          </p:txBody>
        </p:sp>
        <p:grpSp>
          <p:nvGrpSpPr>
            <p:cNvPr id="5" name="Groupe 2">
              <a:extLst>
                <a:ext uri="{FF2B5EF4-FFF2-40B4-BE49-F238E27FC236}">
                  <a16:creationId xmlns:a16="http://schemas.microsoft.com/office/drawing/2014/main" xmlns="" id="{FFC4BA22-C4FA-AE47-91A6-6B75ABC159AC}"/>
                </a:ext>
              </a:extLst>
            </p:cNvPr>
            <p:cNvGrpSpPr/>
            <p:nvPr/>
          </p:nvGrpSpPr>
          <p:grpSpPr>
            <a:xfrm>
              <a:off x="2069350" y="1583440"/>
              <a:ext cx="810793" cy="810793"/>
              <a:chOff x="2069350" y="1583440"/>
              <a:chExt cx="810793" cy="810793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9B6FE979-F2FE-3A40-B9C3-78A502AB9D98}"/>
                  </a:ext>
                </a:extLst>
              </p:cNvPr>
              <p:cNvSpPr/>
              <p:nvPr/>
            </p:nvSpPr>
            <p:spPr>
              <a:xfrm>
                <a:off x="2069350" y="1583440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134">
                <a:extLst>
                  <a:ext uri="{FF2B5EF4-FFF2-40B4-BE49-F238E27FC236}">
                    <a16:creationId xmlns:a16="http://schemas.microsoft.com/office/drawing/2014/main" xmlns="" id="{56E4EC65-04BA-4B44-8CB1-717E27A23906}"/>
                  </a:ext>
                </a:extLst>
              </p:cNvPr>
              <p:cNvSpPr/>
              <p:nvPr/>
            </p:nvSpPr>
            <p:spPr>
              <a:xfrm>
                <a:off x="2224180" y="1745767"/>
                <a:ext cx="499862" cy="476997"/>
              </a:xfrm>
              <a:custGeom>
                <a:avLst/>
                <a:gdLst/>
                <a:ahLst/>
                <a:cxnLst/>
                <a:rect l="l" t="t" r="r" b="b"/>
                <a:pathLst>
                  <a:path w="763381" h="728462">
                    <a:moveTo>
                      <a:pt x="48877" y="693736"/>
                    </a:moveTo>
                    <a:lnTo>
                      <a:pt x="714506" y="693736"/>
                    </a:lnTo>
                    <a:lnTo>
                      <a:pt x="714506" y="728462"/>
                    </a:lnTo>
                    <a:lnTo>
                      <a:pt x="48877" y="728462"/>
                    </a:lnTo>
                    <a:close/>
                    <a:moveTo>
                      <a:pt x="118461" y="637602"/>
                    </a:moveTo>
                    <a:lnTo>
                      <a:pt x="644427" y="637602"/>
                    </a:lnTo>
                    <a:lnTo>
                      <a:pt x="644427" y="672329"/>
                    </a:lnTo>
                    <a:lnTo>
                      <a:pt x="118461" y="672329"/>
                    </a:lnTo>
                    <a:close/>
                    <a:moveTo>
                      <a:pt x="500858" y="291823"/>
                    </a:moveTo>
                    <a:lnTo>
                      <a:pt x="639361" y="291823"/>
                    </a:lnTo>
                    <a:lnTo>
                      <a:pt x="639361" y="326550"/>
                    </a:lnTo>
                    <a:lnTo>
                      <a:pt x="613358" y="326550"/>
                    </a:lnTo>
                    <a:lnTo>
                      <a:pt x="613358" y="585513"/>
                    </a:lnTo>
                    <a:lnTo>
                      <a:pt x="639609" y="585513"/>
                    </a:lnTo>
                    <a:lnTo>
                      <a:pt x="639609" y="620239"/>
                    </a:lnTo>
                    <a:lnTo>
                      <a:pt x="501106" y="620239"/>
                    </a:lnTo>
                    <a:lnTo>
                      <a:pt x="501106" y="585513"/>
                    </a:lnTo>
                    <a:lnTo>
                      <a:pt x="527357" y="585513"/>
                    </a:lnTo>
                    <a:lnTo>
                      <a:pt x="527357" y="326550"/>
                    </a:lnTo>
                    <a:lnTo>
                      <a:pt x="500858" y="326550"/>
                    </a:lnTo>
                    <a:close/>
                    <a:moveTo>
                      <a:pt x="312192" y="291823"/>
                    </a:moveTo>
                    <a:lnTo>
                      <a:pt x="450695" y="291823"/>
                    </a:lnTo>
                    <a:lnTo>
                      <a:pt x="450695" y="326550"/>
                    </a:lnTo>
                    <a:lnTo>
                      <a:pt x="424692" y="326550"/>
                    </a:lnTo>
                    <a:lnTo>
                      <a:pt x="424692" y="585513"/>
                    </a:lnTo>
                    <a:lnTo>
                      <a:pt x="450944" y="585513"/>
                    </a:lnTo>
                    <a:lnTo>
                      <a:pt x="450944" y="620239"/>
                    </a:lnTo>
                    <a:lnTo>
                      <a:pt x="312440" y="620239"/>
                    </a:lnTo>
                    <a:lnTo>
                      <a:pt x="312440" y="585513"/>
                    </a:lnTo>
                    <a:lnTo>
                      <a:pt x="338692" y="585513"/>
                    </a:lnTo>
                    <a:lnTo>
                      <a:pt x="338692" y="326550"/>
                    </a:lnTo>
                    <a:lnTo>
                      <a:pt x="312192" y="326550"/>
                    </a:lnTo>
                    <a:close/>
                    <a:moveTo>
                      <a:pt x="130808" y="291823"/>
                    </a:moveTo>
                    <a:lnTo>
                      <a:pt x="269312" y="291823"/>
                    </a:lnTo>
                    <a:lnTo>
                      <a:pt x="269312" y="326550"/>
                    </a:lnTo>
                    <a:lnTo>
                      <a:pt x="243308" y="326550"/>
                    </a:lnTo>
                    <a:lnTo>
                      <a:pt x="243308" y="585513"/>
                    </a:lnTo>
                    <a:lnTo>
                      <a:pt x="269560" y="585513"/>
                    </a:lnTo>
                    <a:lnTo>
                      <a:pt x="269560" y="620239"/>
                    </a:lnTo>
                    <a:lnTo>
                      <a:pt x="131057" y="620239"/>
                    </a:lnTo>
                    <a:lnTo>
                      <a:pt x="131057" y="585513"/>
                    </a:lnTo>
                    <a:lnTo>
                      <a:pt x="157308" y="585513"/>
                    </a:lnTo>
                    <a:lnTo>
                      <a:pt x="157308" y="326550"/>
                    </a:lnTo>
                    <a:lnTo>
                      <a:pt x="130808" y="326550"/>
                    </a:lnTo>
                    <a:close/>
                    <a:moveTo>
                      <a:pt x="118709" y="238247"/>
                    </a:moveTo>
                    <a:lnTo>
                      <a:pt x="644675" y="238247"/>
                    </a:lnTo>
                    <a:lnTo>
                      <a:pt x="644675" y="272974"/>
                    </a:lnTo>
                    <a:lnTo>
                      <a:pt x="118709" y="272974"/>
                    </a:lnTo>
                    <a:close/>
                    <a:moveTo>
                      <a:pt x="381691" y="68068"/>
                    </a:moveTo>
                    <a:lnTo>
                      <a:pt x="689530" y="217073"/>
                    </a:lnTo>
                    <a:lnTo>
                      <a:pt x="73851" y="217073"/>
                    </a:lnTo>
                    <a:close/>
                    <a:moveTo>
                      <a:pt x="381691" y="0"/>
                    </a:moveTo>
                    <a:lnTo>
                      <a:pt x="763381" y="196259"/>
                    </a:lnTo>
                    <a:lnTo>
                      <a:pt x="701174" y="196259"/>
                    </a:lnTo>
                    <a:lnTo>
                      <a:pt x="381691" y="31986"/>
                    </a:lnTo>
                    <a:lnTo>
                      <a:pt x="62209" y="196259"/>
                    </a:lnTo>
                    <a:lnTo>
                      <a:pt x="0" y="196259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C6EA4DD5-A273-3947-8B37-4B018FE2E9AB}"/>
              </a:ext>
            </a:extLst>
          </p:cNvPr>
          <p:cNvGrpSpPr/>
          <p:nvPr/>
        </p:nvGrpSpPr>
        <p:grpSpPr>
          <a:xfrm>
            <a:off x="2069350" y="4812829"/>
            <a:ext cx="8217076" cy="1053996"/>
            <a:chOff x="2069350" y="5041519"/>
            <a:chExt cx="8217076" cy="1053996"/>
          </a:xfrm>
        </p:grpSpPr>
        <p:sp>
          <p:nvSpPr>
            <p:cNvPr id="25" name="Espace réservé du contenu 4">
              <a:extLst>
                <a:ext uri="{FF2B5EF4-FFF2-40B4-BE49-F238E27FC236}">
                  <a16:creationId xmlns:a16="http://schemas.microsoft.com/office/drawing/2014/main" xmlns="" id="{9CF7258A-C2D7-584F-8D59-FA140A11CE12}"/>
                </a:ext>
              </a:extLst>
            </p:cNvPr>
            <p:cNvSpPr txBox="1">
              <a:spLocks/>
            </p:cNvSpPr>
            <p:nvPr/>
          </p:nvSpPr>
          <p:spPr>
            <a:xfrm>
              <a:off x="3274578" y="5041519"/>
              <a:ext cx="7011848" cy="10539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fr-FR" dirty="0" smtClean="0"/>
                <a:t>Si elles sont porteuses d’engagement(s)</a:t>
              </a:r>
              <a:endParaRPr lang="fr-FR" dirty="0"/>
            </a:p>
          </p:txBody>
        </p:sp>
        <p:grpSp>
          <p:nvGrpSpPr>
            <p:cNvPr id="8" name="Groupe 4">
              <a:extLst>
                <a:ext uri="{FF2B5EF4-FFF2-40B4-BE49-F238E27FC236}">
                  <a16:creationId xmlns:a16="http://schemas.microsoft.com/office/drawing/2014/main" xmlns="" id="{B8CA0C11-3E9F-8743-A927-12A826DD074F}"/>
                </a:ext>
              </a:extLst>
            </p:cNvPr>
            <p:cNvGrpSpPr/>
            <p:nvPr/>
          </p:nvGrpSpPr>
          <p:grpSpPr>
            <a:xfrm>
              <a:off x="2069350" y="5163121"/>
              <a:ext cx="810793" cy="810793"/>
              <a:chOff x="2069350" y="5163121"/>
              <a:chExt cx="810793" cy="810793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xmlns="" id="{8F4A2D49-8C91-0F44-9DC2-5C7A4D0C10DC}"/>
                  </a:ext>
                </a:extLst>
              </p:cNvPr>
              <p:cNvSpPr/>
              <p:nvPr/>
            </p:nvSpPr>
            <p:spPr>
              <a:xfrm>
                <a:off x="2069350" y="5163121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11">
                <a:extLst>
                  <a:ext uri="{FF2B5EF4-FFF2-40B4-BE49-F238E27FC236}">
                    <a16:creationId xmlns:a16="http://schemas.microsoft.com/office/drawing/2014/main" xmlns="" id="{EAD7B1C0-5C28-5746-915B-FB9DD05A0CF8}"/>
                  </a:ext>
                </a:extLst>
              </p:cNvPr>
              <p:cNvSpPr/>
              <p:nvPr/>
            </p:nvSpPr>
            <p:spPr>
              <a:xfrm>
                <a:off x="2186917" y="5340348"/>
                <a:ext cx="574387" cy="456338"/>
              </a:xfrm>
              <a:custGeom>
                <a:avLst/>
                <a:gdLst/>
                <a:ahLst/>
                <a:cxnLst/>
                <a:rect l="l" t="t" r="r" b="b"/>
                <a:pathLst>
                  <a:path w="3864195" h="3070018">
                    <a:moveTo>
                      <a:pt x="1932475" y="555507"/>
                    </a:moveTo>
                    <a:cubicBezTo>
                      <a:pt x="2191547" y="555507"/>
                      <a:pt x="2401564" y="681523"/>
                      <a:pt x="2401564" y="836964"/>
                    </a:cubicBezTo>
                    <a:lnTo>
                      <a:pt x="2426163" y="1278849"/>
                    </a:lnTo>
                    <a:cubicBezTo>
                      <a:pt x="2441684" y="1267584"/>
                      <a:pt x="2458773" y="1264484"/>
                      <a:pt x="2474248" y="1269760"/>
                    </a:cubicBezTo>
                    <a:cubicBezTo>
                      <a:pt x="2514730" y="1283566"/>
                      <a:pt x="2528898" y="1349442"/>
                      <a:pt x="2505891" y="1416913"/>
                    </a:cubicBezTo>
                    <a:cubicBezTo>
                      <a:pt x="2482890" y="1484374"/>
                      <a:pt x="2431432" y="1527879"/>
                      <a:pt x="2390950" y="1514080"/>
                    </a:cubicBezTo>
                    <a:lnTo>
                      <a:pt x="2373496" y="1493309"/>
                    </a:lnTo>
                    <a:cubicBezTo>
                      <a:pt x="2362853" y="1558327"/>
                      <a:pt x="2313050" y="1615848"/>
                      <a:pt x="2237832" y="1656710"/>
                    </a:cubicBezTo>
                    <a:lnTo>
                      <a:pt x="2246924" y="1914517"/>
                    </a:lnTo>
                    <a:cubicBezTo>
                      <a:pt x="2348991" y="2003238"/>
                      <a:pt x="2638026" y="2075679"/>
                      <a:pt x="2844718" y="2251221"/>
                    </a:cubicBezTo>
                    <a:cubicBezTo>
                      <a:pt x="2907459" y="2307066"/>
                      <a:pt x="2964474" y="2375483"/>
                      <a:pt x="2964474" y="2444568"/>
                    </a:cubicBezTo>
                    <a:lnTo>
                      <a:pt x="2964474" y="2944927"/>
                    </a:lnTo>
                    <a:cubicBezTo>
                      <a:pt x="2964474" y="3014011"/>
                      <a:pt x="2917803" y="3070018"/>
                      <a:pt x="2860228" y="3070018"/>
                    </a:cubicBezTo>
                    <a:lnTo>
                      <a:pt x="2269773" y="3070018"/>
                    </a:lnTo>
                    <a:lnTo>
                      <a:pt x="2130539" y="3070018"/>
                    </a:lnTo>
                    <a:lnTo>
                      <a:pt x="2118100" y="3067006"/>
                    </a:lnTo>
                    <a:lnTo>
                      <a:pt x="1774988" y="3060191"/>
                    </a:lnTo>
                    <a:cubicBezTo>
                      <a:pt x="1762518" y="3066521"/>
                      <a:pt x="1748807" y="3070018"/>
                      <a:pt x="1734415" y="3070018"/>
                    </a:cubicBezTo>
                    <a:lnTo>
                      <a:pt x="1004725" y="3070018"/>
                    </a:lnTo>
                    <a:cubicBezTo>
                      <a:pt x="947151" y="3070018"/>
                      <a:pt x="900479" y="3014011"/>
                      <a:pt x="900479" y="2944927"/>
                    </a:cubicBezTo>
                    <a:lnTo>
                      <a:pt x="900479" y="2444568"/>
                    </a:lnTo>
                    <a:cubicBezTo>
                      <a:pt x="900479" y="2375483"/>
                      <a:pt x="957495" y="2307066"/>
                      <a:pt x="1020235" y="2251221"/>
                    </a:cubicBezTo>
                    <a:cubicBezTo>
                      <a:pt x="1226794" y="2075788"/>
                      <a:pt x="1515597" y="2003329"/>
                      <a:pt x="1617829" y="1914675"/>
                    </a:cubicBezTo>
                    <a:lnTo>
                      <a:pt x="1627118" y="1654106"/>
                    </a:lnTo>
                    <a:cubicBezTo>
                      <a:pt x="1561407" y="1620119"/>
                      <a:pt x="1516128" y="1571563"/>
                      <a:pt x="1499190" y="1516281"/>
                    </a:cubicBezTo>
                    <a:cubicBezTo>
                      <a:pt x="1498768" y="1518516"/>
                      <a:pt x="1497689" y="1518846"/>
                      <a:pt x="1496596" y="1519138"/>
                    </a:cubicBezTo>
                    <a:cubicBezTo>
                      <a:pt x="1455263" y="1530146"/>
                      <a:pt x="1406898" y="1483225"/>
                      <a:pt x="1388555" y="1414344"/>
                    </a:cubicBezTo>
                    <a:cubicBezTo>
                      <a:pt x="1370215" y="1345463"/>
                      <a:pt x="1388850" y="1280708"/>
                      <a:pt x="1430179" y="1269704"/>
                    </a:cubicBezTo>
                    <a:lnTo>
                      <a:pt x="1439001" y="1270270"/>
                    </a:lnTo>
                    <a:lnTo>
                      <a:pt x="1463386" y="836964"/>
                    </a:lnTo>
                    <a:cubicBezTo>
                      <a:pt x="1463386" y="681523"/>
                      <a:pt x="1673407" y="555507"/>
                      <a:pt x="1932475" y="555507"/>
                    </a:cubicBezTo>
                    <a:close/>
                    <a:moveTo>
                      <a:pt x="1031996" y="14310"/>
                    </a:moveTo>
                    <a:cubicBezTo>
                      <a:pt x="1291068" y="14310"/>
                      <a:pt x="1501085" y="140326"/>
                      <a:pt x="1501085" y="295767"/>
                    </a:cubicBezTo>
                    <a:lnTo>
                      <a:pt x="1513715" y="522642"/>
                    </a:lnTo>
                    <a:cubicBezTo>
                      <a:pt x="1420952" y="581948"/>
                      <a:pt x="1364877" y="662443"/>
                      <a:pt x="1364877" y="750794"/>
                    </a:cubicBezTo>
                    <a:lnTo>
                      <a:pt x="1344619" y="1110763"/>
                    </a:lnTo>
                    <a:cubicBezTo>
                      <a:pt x="1342430" y="1112720"/>
                      <a:pt x="1339906" y="1114126"/>
                      <a:pt x="1337353" y="1115513"/>
                    </a:cubicBezTo>
                    <a:lnTo>
                      <a:pt x="1340049" y="1191965"/>
                    </a:lnTo>
                    <a:lnTo>
                      <a:pt x="1335371" y="1275094"/>
                    </a:lnTo>
                    <a:lnTo>
                      <a:pt x="1324697" y="1274409"/>
                    </a:lnTo>
                    <a:cubicBezTo>
                      <a:pt x="1274688" y="1287725"/>
                      <a:pt x="1252140" y="1366078"/>
                      <a:pt x="1274331" y="1449424"/>
                    </a:cubicBezTo>
                    <a:cubicBezTo>
                      <a:pt x="1296526" y="1532770"/>
                      <a:pt x="1355049" y="1589545"/>
                      <a:pt x="1405062" y="1576225"/>
                    </a:cubicBezTo>
                    <a:cubicBezTo>
                      <a:pt x="1406384" y="1575872"/>
                      <a:pt x="1407690" y="1575472"/>
                      <a:pt x="1408200" y="1572767"/>
                    </a:cubicBezTo>
                    <a:cubicBezTo>
                      <a:pt x="1428694" y="1639659"/>
                      <a:pt x="1483483" y="1698412"/>
                      <a:pt x="1562993" y="1739536"/>
                    </a:cubicBezTo>
                    <a:lnTo>
                      <a:pt x="1557503" y="1893528"/>
                    </a:lnTo>
                    <a:lnTo>
                      <a:pt x="1502190" y="1893528"/>
                    </a:lnTo>
                    <a:cubicBezTo>
                      <a:pt x="1356117" y="1984859"/>
                      <a:pt x="1076594" y="2075217"/>
                      <a:pt x="869134" y="2260400"/>
                    </a:cubicBezTo>
                    <a:cubicBezTo>
                      <a:pt x="796901" y="2327973"/>
                      <a:pt x="731259" y="2410757"/>
                      <a:pt x="731259" y="2494350"/>
                    </a:cubicBezTo>
                    <a:lnTo>
                      <a:pt x="731259" y="2528821"/>
                    </a:lnTo>
                    <a:lnTo>
                      <a:pt x="104246" y="2528821"/>
                    </a:lnTo>
                    <a:cubicBezTo>
                      <a:pt x="46672" y="2528821"/>
                      <a:pt x="0" y="2472814"/>
                      <a:pt x="0" y="2403730"/>
                    </a:cubicBezTo>
                    <a:lnTo>
                      <a:pt x="0" y="1903371"/>
                    </a:lnTo>
                    <a:cubicBezTo>
                      <a:pt x="0" y="1834286"/>
                      <a:pt x="57016" y="1765869"/>
                      <a:pt x="119756" y="1710024"/>
                    </a:cubicBezTo>
                    <a:cubicBezTo>
                      <a:pt x="326315" y="1534591"/>
                      <a:pt x="615118" y="1462132"/>
                      <a:pt x="717350" y="1373478"/>
                    </a:cubicBezTo>
                    <a:lnTo>
                      <a:pt x="726639" y="1112909"/>
                    </a:lnTo>
                    <a:cubicBezTo>
                      <a:pt x="660928" y="1078922"/>
                      <a:pt x="615648" y="1030366"/>
                      <a:pt x="598711" y="975084"/>
                    </a:cubicBezTo>
                    <a:cubicBezTo>
                      <a:pt x="598289" y="977319"/>
                      <a:pt x="597210" y="977649"/>
                      <a:pt x="596117" y="977941"/>
                    </a:cubicBezTo>
                    <a:cubicBezTo>
                      <a:pt x="554784" y="988949"/>
                      <a:pt x="506419" y="942028"/>
                      <a:pt x="488076" y="873147"/>
                    </a:cubicBezTo>
                    <a:cubicBezTo>
                      <a:pt x="469736" y="804266"/>
                      <a:pt x="488371" y="739511"/>
                      <a:pt x="529700" y="728507"/>
                    </a:cubicBezTo>
                    <a:lnTo>
                      <a:pt x="538522" y="729073"/>
                    </a:lnTo>
                    <a:lnTo>
                      <a:pt x="562907" y="295767"/>
                    </a:lnTo>
                    <a:cubicBezTo>
                      <a:pt x="562907" y="140326"/>
                      <a:pt x="772928" y="14310"/>
                      <a:pt x="1031996" y="14310"/>
                    </a:cubicBezTo>
                    <a:close/>
                    <a:moveTo>
                      <a:pt x="2832196" y="0"/>
                    </a:moveTo>
                    <a:cubicBezTo>
                      <a:pt x="3091268" y="0"/>
                      <a:pt x="3301285" y="126016"/>
                      <a:pt x="3301285" y="281457"/>
                    </a:cubicBezTo>
                    <a:lnTo>
                      <a:pt x="3325884" y="723342"/>
                    </a:lnTo>
                    <a:cubicBezTo>
                      <a:pt x="3341405" y="712077"/>
                      <a:pt x="3358494" y="708977"/>
                      <a:pt x="3373969" y="714253"/>
                    </a:cubicBezTo>
                    <a:cubicBezTo>
                      <a:pt x="3414451" y="728059"/>
                      <a:pt x="3428619" y="793935"/>
                      <a:pt x="3405612" y="861406"/>
                    </a:cubicBezTo>
                    <a:cubicBezTo>
                      <a:pt x="3382611" y="928867"/>
                      <a:pt x="3331153" y="972372"/>
                      <a:pt x="3290671" y="958573"/>
                    </a:cubicBezTo>
                    <a:lnTo>
                      <a:pt x="3273217" y="937802"/>
                    </a:lnTo>
                    <a:cubicBezTo>
                      <a:pt x="3262574" y="1002820"/>
                      <a:pt x="3212771" y="1060341"/>
                      <a:pt x="3137553" y="1101203"/>
                    </a:cubicBezTo>
                    <a:lnTo>
                      <a:pt x="3146645" y="1359010"/>
                    </a:lnTo>
                    <a:cubicBezTo>
                      <a:pt x="3248712" y="1447731"/>
                      <a:pt x="3537747" y="1520172"/>
                      <a:pt x="3744439" y="1695714"/>
                    </a:cubicBezTo>
                    <a:cubicBezTo>
                      <a:pt x="3807180" y="1751559"/>
                      <a:pt x="3864195" y="1819976"/>
                      <a:pt x="3864195" y="1889061"/>
                    </a:cubicBezTo>
                    <a:lnTo>
                      <a:pt x="3864195" y="2389420"/>
                    </a:lnTo>
                    <a:cubicBezTo>
                      <a:pt x="3864195" y="2458504"/>
                      <a:pt x="3817524" y="2514511"/>
                      <a:pt x="3759949" y="2514511"/>
                    </a:cubicBezTo>
                    <a:lnTo>
                      <a:pt x="3169494" y="2514511"/>
                    </a:lnTo>
                    <a:lnTo>
                      <a:pt x="3107524" y="2514511"/>
                    </a:lnTo>
                    <a:lnTo>
                      <a:pt x="3107524" y="2494350"/>
                    </a:lnTo>
                    <a:cubicBezTo>
                      <a:pt x="3107524" y="2410757"/>
                      <a:pt x="3041883" y="2327973"/>
                      <a:pt x="2969650" y="2260400"/>
                    </a:cubicBezTo>
                    <a:cubicBezTo>
                      <a:pt x="2762190" y="2075223"/>
                      <a:pt x="2482677" y="1984864"/>
                      <a:pt x="2336605" y="1893528"/>
                    </a:cubicBezTo>
                    <a:lnTo>
                      <a:pt x="2307276" y="1893528"/>
                    </a:lnTo>
                    <a:lnTo>
                      <a:pt x="2301956" y="1742687"/>
                    </a:lnTo>
                    <a:cubicBezTo>
                      <a:pt x="2392970" y="1693244"/>
                      <a:pt x="2453232" y="1623643"/>
                      <a:pt x="2466109" y="1544971"/>
                    </a:cubicBezTo>
                    <a:lnTo>
                      <a:pt x="2487229" y="1570105"/>
                    </a:lnTo>
                    <a:cubicBezTo>
                      <a:pt x="2536212" y="1586802"/>
                      <a:pt x="2598477" y="1534161"/>
                      <a:pt x="2626307" y="1452533"/>
                    </a:cubicBezTo>
                    <a:cubicBezTo>
                      <a:pt x="2654146" y="1370892"/>
                      <a:pt x="2637003" y="1291182"/>
                      <a:pt x="2588020" y="1274478"/>
                    </a:cubicBezTo>
                    <a:cubicBezTo>
                      <a:pt x="2569295" y="1268094"/>
                      <a:pt x="2548618" y="1271845"/>
                      <a:pt x="2529837" y="1285475"/>
                    </a:cubicBezTo>
                    <a:lnTo>
                      <a:pt x="2523948" y="1179692"/>
                    </a:lnTo>
                    <a:lnTo>
                      <a:pt x="2526839" y="1098599"/>
                    </a:lnTo>
                    <a:lnTo>
                      <a:pt x="2519169" y="1093845"/>
                    </a:lnTo>
                    <a:lnTo>
                      <a:pt x="2500072" y="750794"/>
                    </a:lnTo>
                    <a:cubicBezTo>
                      <a:pt x="2500072" y="661902"/>
                      <a:pt x="2443309" y="580963"/>
                      <a:pt x="2349601" y="521453"/>
                    </a:cubicBezTo>
                    <a:lnTo>
                      <a:pt x="2363107" y="281457"/>
                    </a:lnTo>
                    <a:cubicBezTo>
                      <a:pt x="2363107" y="126016"/>
                      <a:pt x="2573128" y="0"/>
                      <a:pt x="283219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4" name="Larme 52">
            <a:extLst>
              <a:ext uri="{FF2B5EF4-FFF2-40B4-BE49-F238E27FC236}">
                <a16:creationId xmlns:a16="http://schemas.microsoft.com/office/drawing/2014/main" xmlns="" id="{AB3141EC-B6C8-954E-A779-36F5A91EF96B}"/>
              </a:ext>
            </a:extLst>
          </p:cNvPr>
          <p:cNvSpPr/>
          <p:nvPr/>
        </p:nvSpPr>
        <p:spPr>
          <a:xfrm rot="2712848">
            <a:off x="2212862" y="3664307"/>
            <a:ext cx="556951" cy="556954"/>
          </a:xfrm>
          <a:custGeom>
            <a:avLst/>
            <a:gdLst/>
            <a:ahLst/>
            <a:cxnLst/>
            <a:rect l="l" t="t" r="r" b="b"/>
            <a:pathLst>
              <a:path w="2326522" h="2326533">
                <a:moveTo>
                  <a:pt x="1091255" y="2264975"/>
                </a:moveTo>
                <a:cubicBezTo>
                  <a:pt x="1119792" y="2268367"/>
                  <a:pt x="1148487" y="2269087"/>
                  <a:pt x="1177163" y="2268129"/>
                </a:cubicBezTo>
                <a:close/>
                <a:moveTo>
                  <a:pt x="1168577" y="2073932"/>
                </a:moveTo>
                <a:cubicBezTo>
                  <a:pt x="1196527" y="2074121"/>
                  <a:pt x="1224456" y="2072364"/>
                  <a:pt x="1252141" y="2068059"/>
                </a:cubicBezTo>
                <a:close/>
                <a:moveTo>
                  <a:pt x="974257" y="2251151"/>
                </a:moveTo>
                <a:cubicBezTo>
                  <a:pt x="1000488" y="2257302"/>
                  <a:pt x="1027126" y="2260894"/>
                  <a:pt x="1053885" y="2263061"/>
                </a:cubicBezTo>
                <a:close/>
                <a:moveTo>
                  <a:pt x="1069528" y="2070146"/>
                </a:moveTo>
                <a:cubicBezTo>
                  <a:pt x="1093833" y="2072968"/>
                  <a:pt x="1118263" y="2074288"/>
                  <a:pt x="1142726" y="2073235"/>
                </a:cubicBezTo>
                <a:close/>
                <a:moveTo>
                  <a:pt x="857817" y="2224488"/>
                </a:moveTo>
                <a:cubicBezTo>
                  <a:pt x="882061" y="2233151"/>
                  <a:pt x="906957" y="2239349"/>
                  <a:pt x="932077" y="2244317"/>
                </a:cubicBezTo>
                <a:close/>
                <a:moveTo>
                  <a:pt x="970807" y="2055259"/>
                </a:moveTo>
                <a:cubicBezTo>
                  <a:pt x="991721" y="2060043"/>
                  <a:pt x="1012839" y="2063682"/>
                  <a:pt x="1034235" y="2065127"/>
                </a:cubicBezTo>
                <a:close/>
                <a:moveTo>
                  <a:pt x="742678" y="2184418"/>
                </a:moveTo>
                <a:cubicBezTo>
                  <a:pt x="765376" y="2195576"/>
                  <a:pt x="788975" y="2204342"/>
                  <a:pt x="812879" y="2212010"/>
                </a:cubicBezTo>
                <a:close/>
                <a:moveTo>
                  <a:pt x="873459" y="2029153"/>
                </a:moveTo>
                <a:cubicBezTo>
                  <a:pt x="891354" y="2035381"/>
                  <a:pt x="909489" y="2040743"/>
                  <a:pt x="928117" y="2044092"/>
                </a:cubicBezTo>
                <a:close/>
                <a:moveTo>
                  <a:pt x="778583" y="1991754"/>
                </a:moveTo>
                <a:cubicBezTo>
                  <a:pt x="793809" y="1999032"/>
                  <a:pt x="809280" y="2005664"/>
                  <a:pt x="825432" y="2010460"/>
                </a:cubicBezTo>
                <a:close/>
                <a:moveTo>
                  <a:pt x="629343" y="2129966"/>
                </a:moveTo>
                <a:cubicBezTo>
                  <a:pt x="651124" y="2143960"/>
                  <a:pt x="674074" y="2155610"/>
                  <a:pt x="697407" y="2166220"/>
                </a:cubicBezTo>
                <a:close/>
                <a:moveTo>
                  <a:pt x="687300" y="1943039"/>
                </a:moveTo>
                <a:cubicBezTo>
                  <a:pt x="699988" y="1950957"/>
                  <a:pt x="712900" y="1958410"/>
                  <a:pt x="726652" y="1964224"/>
                </a:cubicBezTo>
                <a:close/>
                <a:moveTo>
                  <a:pt x="516726" y="2058476"/>
                </a:moveTo>
                <a:cubicBezTo>
                  <a:pt x="538931" y="2076578"/>
                  <a:pt x="562595" y="2092347"/>
                  <a:pt x="586774" y="2106989"/>
                </a:cubicBezTo>
                <a:close/>
                <a:moveTo>
                  <a:pt x="600727" y="1883032"/>
                </a:moveTo>
                <a:cubicBezTo>
                  <a:pt x="610275" y="1890606"/>
                  <a:pt x="619982" y="1897905"/>
                  <a:pt x="630609" y="1903858"/>
                </a:cubicBezTo>
                <a:close/>
                <a:moveTo>
                  <a:pt x="384574" y="1948260"/>
                </a:moveTo>
                <a:cubicBezTo>
                  <a:pt x="415754" y="1979209"/>
                  <a:pt x="448315" y="2007915"/>
                  <a:pt x="482101" y="2034326"/>
                </a:cubicBezTo>
                <a:close/>
                <a:moveTo>
                  <a:pt x="519954" y="1811789"/>
                </a:moveTo>
                <a:lnTo>
                  <a:pt x="519988" y="1811819"/>
                </a:lnTo>
                <a:close/>
                <a:moveTo>
                  <a:pt x="1728607" y="214340"/>
                </a:moveTo>
                <a:lnTo>
                  <a:pt x="1771014" y="239562"/>
                </a:lnTo>
                <a:cubicBezTo>
                  <a:pt x="1757318" y="230345"/>
                  <a:pt x="1743376" y="221600"/>
                  <a:pt x="1728607" y="214340"/>
                </a:cubicBezTo>
                <a:close/>
                <a:moveTo>
                  <a:pt x="1635179" y="164504"/>
                </a:moveTo>
                <a:lnTo>
                  <a:pt x="1679484" y="185559"/>
                </a:lnTo>
                <a:cubicBezTo>
                  <a:pt x="1665120" y="177635"/>
                  <a:pt x="1650483" y="170320"/>
                  <a:pt x="1635179" y="164504"/>
                </a:cubicBezTo>
                <a:close/>
                <a:moveTo>
                  <a:pt x="871473" y="872091"/>
                </a:moveTo>
                <a:cubicBezTo>
                  <a:pt x="924987" y="818577"/>
                  <a:pt x="998915" y="785478"/>
                  <a:pt x="1080574" y="785478"/>
                </a:cubicBezTo>
                <a:cubicBezTo>
                  <a:pt x="1220693" y="785478"/>
                  <a:pt x="1360811" y="743930"/>
                  <a:pt x="1500930" y="660835"/>
                </a:cubicBezTo>
                <a:cubicBezTo>
                  <a:pt x="1417835" y="800954"/>
                  <a:pt x="1376287" y="941073"/>
                  <a:pt x="1376287" y="1081192"/>
                </a:cubicBezTo>
                <a:cubicBezTo>
                  <a:pt x="1376287" y="1244510"/>
                  <a:pt x="1243891" y="1376906"/>
                  <a:pt x="1080573" y="1376906"/>
                </a:cubicBezTo>
                <a:cubicBezTo>
                  <a:pt x="917255" y="1376906"/>
                  <a:pt x="784859" y="1244510"/>
                  <a:pt x="784859" y="1081192"/>
                </a:cubicBezTo>
                <a:lnTo>
                  <a:pt x="784860" y="1081192"/>
                </a:lnTo>
                <a:cubicBezTo>
                  <a:pt x="784860" y="999533"/>
                  <a:pt x="817959" y="925605"/>
                  <a:pt x="871473" y="872091"/>
                </a:cubicBezTo>
                <a:close/>
                <a:moveTo>
                  <a:pt x="1538646" y="124363"/>
                </a:moveTo>
                <a:lnTo>
                  <a:pt x="1584257" y="141101"/>
                </a:lnTo>
                <a:cubicBezTo>
                  <a:pt x="1569402" y="134535"/>
                  <a:pt x="1554278" y="128706"/>
                  <a:pt x="1538646" y="124363"/>
                </a:cubicBezTo>
                <a:close/>
                <a:moveTo>
                  <a:pt x="1439519" y="93771"/>
                </a:moveTo>
                <a:lnTo>
                  <a:pt x="1486050" y="106186"/>
                </a:lnTo>
                <a:cubicBezTo>
                  <a:pt x="1470816" y="100993"/>
                  <a:pt x="1455345" y="96655"/>
                  <a:pt x="1439519" y="93771"/>
                </a:cubicBezTo>
                <a:close/>
                <a:moveTo>
                  <a:pt x="1209252" y="254522"/>
                </a:moveTo>
                <a:lnTo>
                  <a:pt x="1300359" y="262911"/>
                </a:lnTo>
                <a:cubicBezTo>
                  <a:pt x="1270434" y="255904"/>
                  <a:pt x="1239956" y="252826"/>
                  <a:pt x="1209252" y="254522"/>
                </a:cubicBezTo>
                <a:close/>
                <a:moveTo>
                  <a:pt x="1338469" y="72701"/>
                </a:moveTo>
                <a:lnTo>
                  <a:pt x="1385577" y="80814"/>
                </a:lnTo>
                <a:cubicBezTo>
                  <a:pt x="1370068" y="76998"/>
                  <a:pt x="1354376" y="74146"/>
                  <a:pt x="1338469" y="72701"/>
                </a:cubicBezTo>
                <a:close/>
                <a:moveTo>
                  <a:pt x="1038301" y="262119"/>
                </a:moveTo>
                <a:lnTo>
                  <a:pt x="1133446" y="252641"/>
                </a:lnTo>
                <a:cubicBezTo>
                  <a:pt x="1101437" y="251606"/>
                  <a:pt x="1069539" y="254306"/>
                  <a:pt x="1038301" y="262119"/>
                </a:cubicBezTo>
                <a:close/>
                <a:moveTo>
                  <a:pt x="933863" y="280212"/>
                </a:moveTo>
                <a:lnTo>
                  <a:pt x="956253" y="274656"/>
                </a:lnTo>
                <a:cubicBezTo>
                  <a:pt x="948550" y="275492"/>
                  <a:pt x="941073" y="277325"/>
                  <a:pt x="933863" y="280212"/>
                </a:cubicBezTo>
                <a:close/>
                <a:moveTo>
                  <a:pt x="1118705" y="59853"/>
                </a:moveTo>
                <a:lnTo>
                  <a:pt x="1291780" y="66142"/>
                </a:lnTo>
                <a:cubicBezTo>
                  <a:pt x="1234377" y="58504"/>
                  <a:pt x="1176441" y="56327"/>
                  <a:pt x="1118705" y="59853"/>
                </a:cubicBezTo>
                <a:close/>
                <a:moveTo>
                  <a:pt x="779608" y="335479"/>
                </a:moveTo>
                <a:lnTo>
                  <a:pt x="799045" y="326370"/>
                </a:lnTo>
                <a:cubicBezTo>
                  <a:pt x="792190" y="328545"/>
                  <a:pt x="785657" y="331479"/>
                  <a:pt x="779608" y="335479"/>
                </a:cubicBezTo>
                <a:close/>
                <a:moveTo>
                  <a:pt x="605275" y="441422"/>
                </a:moveTo>
                <a:lnTo>
                  <a:pt x="650338" y="408032"/>
                </a:lnTo>
                <a:cubicBezTo>
                  <a:pt x="634707" y="418157"/>
                  <a:pt x="619566" y="429157"/>
                  <a:pt x="605275" y="441422"/>
                </a:cubicBezTo>
                <a:close/>
                <a:moveTo>
                  <a:pt x="515314" y="519782"/>
                </a:moveTo>
                <a:lnTo>
                  <a:pt x="581700" y="459326"/>
                </a:lnTo>
                <a:cubicBezTo>
                  <a:pt x="558758" y="478107"/>
                  <a:pt x="536631" y="498300"/>
                  <a:pt x="515314" y="519782"/>
                </a:cubicBezTo>
                <a:close/>
                <a:moveTo>
                  <a:pt x="919812" y="85840"/>
                </a:moveTo>
                <a:lnTo>
                  <a:pt x="1090928" y="61283"/>
                </a:lnTo>
                <a:cubicBezTo>
                  <a:pt x="1033333" y="63890"/>
                  <a:pt x="976056" y="72128"/>
                  <a:pt x="919812" y="85840"/>
                </a:cubicBezTo>
                <a:close/>
                <a:moveTo>
                  <a:pt x="829193" y="109964"/>
                </a:moveTo>
                <a:lnTo>
                  <a:pt x="873811" y="97253"/>
                </a:lnTo>
                <a:cubicBezTo>
                  <a:pt x="858617" y="100287"/>
                  <a:pt x="843763" y="104643"/>
                  <a:pt x="829193" y="109964"/>
                </a:cubicBezTo>
                <a:close/>
                <a:moveTo>
                  <a:pt x="731533" y="145912"/>
                </a:moveTo>
                <a:lnTo>
                  <a:pt x="774280" y="129402"/>
                </a:lnTo>
                <a:cubicBezTo>
                  <a:pt x="759605" y="133733"/>
                  <a:pt x="745407" y="139406"/>
                  <a:pt x="731533" y="145912"/>
                </a:cubicBezTo>
                <a:close/>
                <a:moveTo>
                  <a:pt x="636939" y="191348"/>
                </a:moveTo>
                <a:lnTo>
                  <a:pt x="677037" y="171453"/>
                </a:lnTo>
                <a:cubicBezTo>
                  <a:pt x="663149" y="176969"/>
                  <a:pt x="649878" y="183815"/>
                  <a:pt x="636939" y="191348"/>
                </a:cubicBezTo>
                <a:close/>
                <a:moveTo>
                  <a:pt x="546124" y="246268"/>
                </a:moveTo>
                <a:lnTo>
                  <a:pt x="582247" y="223944"/>
                </a:lnTo>
                <a:cubicBezTo>
                  <a:pt x="569611" y="230366"/>
                  <a:pt x="557717" y="238058"/>
                  <a:pt x="546124" y="246268"/>
                </a:cubicBezTo>
                <a:close/>
                <a:moveTo>
                  <a:pt x="459802" y="310667"/>
                </a:moveTo>
                <a:lnTo>
                  <a:pt x="488630" y="288869"/>
                </a:lnTo>
                <a:cubicBezTo>
                  <a:pt x="478417" y="295304"/>
                  <a:pt x="469006" y="302832"/>
                  <a:pt x="459802" y="310667"/>
                </a:cubicBezTo>
                <a:close/>
                <a:moveTo>
                  <a:pt x="378690" y="384534"/>
                </a:moveTo>
                <a:cubicBezTo>
                  <a:pt x="-51497" y="817949"/>
                  <a:pt x="-48881" y="1518038"/>
                  <a:pt x="384534" y="1948225"/>
                </a:cubicBezTo>
                <a:lnTo>
                  <a:pt x="384535" y="1948225"/>
                </a:lnTo>
                <a:cubicBezTo>
                  <a:pt x="-48880" y="1518038"/>
                  <a:pt x="-51496" y="817949"/>
                  <a:pt x="378691" y="384535"/>
                </a:cubicBezTo>
                <a:lnTo>
                  <a:pt x="378919" y="384326"/>
                </a:lnTo>
                <a:cubicBezTo>
                  <a:pt x="378835" y="384388"/>
                  <a:pt x="378763" y="384461"/>
                  <a:pt x="378690" y="384534"/>
                </a:cubicBezTo>
                <a:close/>
                <a:moveTo>
                  <a:pt x="337700" y="343849"/>
                </a:moveTo>
                <a:cubicBezTo>
                  <a:pt x="790357" y="-112205"/>
                  <a:pt x="1527013" y="-114958"/>
                  <a:pt x="1983066" y="337699"/>
                </a:cubicBezTo>
                <a:cubicBezTo>
                  <a:pt x="2243118" y="595815"/>
                  <a:pt x="2355778" y="946272"/>
                  <a:pt x="2320078" y="1284332"/>
                </a:cubicBezTo>
                <a:lnTo>
                  <a:pt x="2262663" y="1278331"/>
                </a:lnTo>
                <a:cubicBezTo>
                  <a:pt x="2296591" y="957053"/>
                  <a:pt x="2189524" y="623992"/>
                  <a:pt x="1942381" y="378690"/>
                </a:cubicBezTo>
                <a:cubicBezTo>
                  <a:pt x="1913735" y="350258"/>
                  <a:pt x="1883924" y="323716"/>
                  <a:pt x="1852913" y="299302"/>
                </a:cubicBezTo>
                <a:cubicBezTo>
                  <a:pt x="1853685" y="299763"/>
                  <a:pt x="1854380" y="300320"/>
                  <a:pt x="1855074" y="300879"/>
                </a:cubicBezTo>
                <a:lnTo>
                  <a:pt x="1718241" y="438739"/>
                </a:lnTo>
                <a:cubicBezTo>
                  <a:pt x="1749387" y="461531"/>
                  <a:pt x="1778853" y="487227"/>
                  <a:pt x="1806961" y="515126"/>
                </a:cubicBezTo>
                <a:cubicBezTo>
                  <a:pt x="2011137" y="717781"/>
                  <a:pt x="2099590" y="992937"/>
                  <a:pt x="2067907" y="1257978"/>
                </a:cubicBezTo>
                <a:lnTo>
                  <a:pt x="1985684" y="1249385"/>
                </a:lnTo>
                <a:cubicBezTo>
                  <a:pt x="2014487" y="1008439"/>
                  <a:pt x="1934075" y="758296"/>
                  <a:pt x="1748461" y="574065"/>
                </a:cubicBezTo>
                <a:cubicBezTo>
                  <a:pt x="1422949" y="250977"/>
                  <a:pt x="897153" y="252942"/>
                  <a:pt x="574065" y="578454"/>
                </a:cubicBezTo>
                <a:cubicBezTo>
                  <a:pt x="250977" y="903966"/>
                  <a:pt x="252942" y="1429762"/>
                  <a:pt x="578454" y="1752850"/>
                </a:cubicBezTo>
                <a:cubicBezTo>
                  <a:pt x="764068" y="1937081"/>
                  <a:pt x="1014804" y="2015621"/>
                  <a:pt x="1255529" y="1985017"/>
                </a:cubicBezTo>
                <a:lnTo>
                  <a:pt x="1264712" y="2066957"/>
                </a:lnTo>
                <a:cubicBezTo>
                  <a:pt x="1270924" y="2067057"/>
                  <a:pt x="1277022" y="2066232"/>
                  <a:pt x="1283113" y="2065343"/>
                </a:cubicBezTo>
                <a:lnTo>
                  <a:pt x="1304824" y="2259067"/>
                </a:lnTo>
                <a:lnTo>
                  <a:pt x="1208078" y="2266332"/>
                </a:lnTo>
                <a:cubicBezTo>
                  <a:pt x="1234324" y="2266744"/>
                  <a:pt x="1260477" y="2264723"/>
                  <a:pt x="1286545" y="2261773"/>
                </a:cubicBezTo>
                <a:lnTo>
                  <a:pt x="1292974" y="2319141"/>
                </a:lnTo>
                <a:cubicBezTo>
                  <a:pt x="955191" y="2357367"/>
                  <a:pt x="603901" y="2247331"/>
                  <a:pt x="343849" y="1989215"/>
                </a:cubicBezTo>
                <a:cubicBezTo>
                  <a:pt x="-112205" y="1536558"/>
                  <a:pt x="-114958" y="799902"/>
                  <a:pt x="337700" y="343849"/>
                </a:cubicBezTo>
                <a:close/>
              </a:path>
            </a:pathLst>
          </a:custGeom>
          <a:solidFill>
            <a:schemeClr val="bg2"/>
          </a:solidFill>
          <a:ln w="3175"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0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5670D0-73E0-F146-A6F4-5AAD2DA03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Merci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0483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390C55-9150-A143-AA8E-F7F97424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matin 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3A5D9B5-83C3-FD44-9679-8E8E089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2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54041CF6-00B3-B842-9B3E-A0563F2D2CFA}"/>
              </a:ext>
            </a:extLst>
          </p:cNvPr>
          <p:cNvGrpSpPr/>
          <p:nvPr/>
        </p:nvGrpSpPr>
        <p:grpSpPr>
          <a:xfrm>
            <a:off x="2069350" y="3512512"/>
            <a:ext cx="8053300" cy="810793"/>
            <a:chOff x="2069350" y="3969894"/>
            <a:chExt cx="8053300" cy="810793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F5C9E4A6-836F-2C48-884F-69FBD03E6E95}"/>
                </a:ext>
              </a:extLst>
            </p:cNvPr>
            <p:cNvGrpSpPr/>
            <p:nvPr/>
          </p:nvGrpSpPr>
          <p:grpSpPr>
            <a:xfrm>
              <a:off x="2069350" y="3969894"/>
              <a:ext cx="810793" cy="810793"/>
              <a:chOff x="2608267" y="3799824"/>
              <a:chExt cx="810793" cy="810793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0471016C-C20C-4A45-8E17-C68729D7F083}"/>
                  </a:ext>
                </a:extLst>
              </p:cNvPr>
              <p:cNvSpPr/>
              <p:nvPr/>
            </p:nvSpPr>
            <p:spPr>
              <a:xfrm>
                <a:off x="2608267" y="3799824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8">
                <a:extLst>
                  <a:ext uri="{FF2B5EF4-FFF2-40B4-BE49-F238E27FC236}">
                    <a16:creationId xmlns:a16="http://schemas.microsoft.com/office/drawing/2014/main" xmlns="" id="{19F4E8D2-D4EA-1740-8881-4D9799F106F7}"/>
                  </a:ext>
                </a:extLst>
              </p:cNvPr>
              <p:cNvSpPr/>
              <p:nvPr/>
            </p:nvSpPr>
            <p:spPr>
              <a:xfrm rot="15785688">
                <a:off x="2767297" y="3982660"/>
                <a:ext cx="492732" cy="445121"/>
              </a:xfrm>
              <a:custGeom>
                <a:avLst/>
                <a:gdLst/>
                <a:ahLst/>
                <a:cxnLst/>
                <a:rect l="l" t="t" r="r" b="b"/>
                <a:pathLst>
                  <a:path w="4010976" h="3623408">
                    <a:moveTo>
                      <a:pt x="570888" y="1365866"/>
                    </a:moveTo>
                    <a:cubicBezTo>
                      <a:pt x="564550" y="1351573"/>
                      <a:pt x="555799" y="1343684"/>
                      <a:pt x="545901" y="1342485"/>
                    </a:cubicBezTo>
                    <a:cubicBezTo>
                      <a:pt x="490149" y="1335733"/>
                      <a:pt x="419097" y="1543769"/>
                      <a:pt x="387201" y="1807145"/>
                    </a:cubicBezTo>
                    <a:cubicBezTo>
                      <a:pt x="355304" y="2070522"/>
                      <a:pt x="374642" y="2289504"/>
                      <a:pt x="430394" y="2296256"/>
                    </a:cubicBezTo>
                    <a:cubicBezTo>
                      <a:pt x="438559" y="2297245"/>
                      <a:pt x="447052" y="2293627"/>
                      <a:pt x="455171" y="2285308"/>
                    </a:cubicBezTo>
                    <a:cubicBezTo>
                      <a:pt x="413885" y="2145197"/>
                      <a:pt x="401287" y="1986636"/>
                      <a:pt x="421243" y="1821855"/>
                    </a:cubicBezTo>
                    <a:cubicBezTo>
                      <a:pt x="441894" y="1651331"/>
                      <a:pt x="494810" y="1495599"/>
                      <a:pt x="570888" y="1365866"/>
                    </a:cubicBezTo>
                    <a:close/>
                    <a:moveTo>
                      <a:pt x="874826" y="1048663"/>
                    </a:moveTo>
                    <a:cubicBezTo>
                      <a:pt x="876649" y="536455"/>
                      <a:pt x="803881" y="181003"/>
                      <a:pt x="672849" y="165135"/>
                    </a:cubicBezTo>
                    <a:cubicBezTo>
                      <a:pt x="480380" y="141826"/>
                      <a:pt x="235088" y="860020"/>
                      <a:pt x="124974" y="1769267"/>
                    </a:cubicBezTo>
                    <a:cubicBezTo>
                      <a:pt x="14859" y="2678514"/>
                      <a:pt x="81619" y="3434499"/>
                      <a:pt x="274088" y="3457808"/>
                    </a:cubicBezTo>
                    <a:cubicBezTo>
                      <a:pt x="402794" y="3473395"/>
                      <a:pt x="555121" y="3157403"/>
                      <a:pt x="674463" y="2674334"/>
                    </a:cubicBezTo>
                    <a:lnTo>
                      <a:pt x="659077" y="2658121"/>
                    </a:lnTo>
                    <a:cubicBezTo>
                      <a:pt x="552801" y="3066597"/>
                      <a:pt x="420951" y="3329852"/>
                      <a:pt x="308822" y="3316273"/>
                    </a:cubicBezTo>
                    <a:cubicBezTo>
                      <a:pt x="133852" y="3295083"/>
                      <a:pt x="73161" y="2607823"/>
                      <a:pt x="173265" y="1781236"/>
                    </a:cubicBezTo>
                    <a:cubicBezTo>
                      <a:pt x="273369" y="954648"/>
                      <a:pt x="496361" y="301744"/>
                      <a:pt x="671332" y="322934"/>
                    </a:cubicBezTo>
                    <a:cubicBezTo>
                      <a:pt x="784996" y="336699"/>
                      <a:pt x="850434" y="631551"/>
                      <a:pt x="854482" y="1063090"/>
                    </a:cubicBezTo>
                    <a:cubicBezTo>
                      <a:pt x="860517" y="1057010"/>
                      <a:pt x="867647" y="1052760"/>
                      <a:pt x="874826" y="1048663"/>
                    </a:cubicBezTo>
                    <a:close/>
                    <a:moveTo>
                      <a:pt x="2053464" y="790009"/>
                    </a:moveTo>
                    <a:cubicBezTo>
                      <a:pt x="2053464" y="664057"/>
                      <a:pt x="1876490" y="561952"/>
                      <a:pt x="1658182" y="561952"/>
                    </a:cubicBezTo>
                    <a:cubicBezTo>
                      <a:pt x="1439874" y="561952"/>
                      <a:pt x="1262900" y="664057"/>
                      <a:pt x="1262900" y="790009"/>
                    </a:cubicBezTo>
                    <a:cubicBezTo>
                      <a:pt x="1262900" y="915961"/>
                      <a:pt x="1439874" y="1018066"/>
                      <a:pt x="1658182" y="1018066"/>
                    </a:cubicBezTo>
                    <a:cubicBezTo>
                      <a:pt x="1876490" y="1018066"/>
                      <a:pt x="2053464" y="915961"/>
                      <a:pt x="2053464" y="790009"/>
                    </a:cubicBezTo>
                    <a:close/>
                    <a:moveTo>
                      <a:pt x="2200656" y="2230487"/>
                    </a:moveTo>
                    <a:cubicBezTo>
                      <a:pt x="2082790" y="2134291"/>
                      <a:pt x="1970878" y="2038743"/>
                      <a:pt x="1876999" y="1955390"/>
                    </a:cubicBezTo>
                    <a:cubicBezTo>
                      <a:pt x="1874482" y="1969248"/>
                      <a:pt x="1872707" y="1983294"/>
                      <a:pt x="1870995" y="1997430"/>
                    </a:cubicBezTo>
                    <a:cubicBezTo>
                      <a:pt x="1814489" y="2464017"/>
                      <a:pt x="1848748" y="2851957"/>
                      <a:pt x="1947514" y="2863918"/>
                    </a:cubicBezTo>
                    <a:cubicBezTo>
                      <a:pt x="2032424" y="2874202"/>
                      <a:pt x="2137369" y="2603254"/>
                      <a:pt x="2200656" y="2230487"/>
                    </a:cubicBezTo>
                    <a:close/>
                    <a:moveTo>
                      <a:pt x="2228974" y="2037585"/>
                    </a:moveTo>
                    <a:cubicBezTo>
                      <a:pt x="2285011" y="1572411"/>
                      <a:pt x="2250686" y="1186190"/>
                      <a:pt x="2152141" y="1174256"/>
                    </a:cubicBezTo>
                    <a:cubicBezTo>
                      <a:pt x="2064687" y="1163665"/>
                      <a:pt x="1955979" y="1451412"/>
                      <a:pt x="1893273" y="1841439"/>
                    </a:cubicBezTo>
                    <a:cubicBezTo>
                      <a:pt x="1992951" y="1900593"/>
                      <a:pt x="2109981" y="1970495"/>
                      <a:pt x="2228974" y="2037585"/>
                    </a:cubicBezTo>
                    <a:close/>
                    <a:moveTo>
                      <a:pt x="3239476" y="2523659"/>
                    </a:moveTo>
                    <a:lnTo>
                      <a:pt x="3238534" y="2509479"/>
                    </a:lnTo>
                    <a:cubicBezTo>
                      <a:pt x="3228354" y="2491863"/>
                      <a:pt x="3135520" y="2619330"/>
                      <a:pt x="3035663" y="2615975"/>
                    </a:cubicBezTo>
                    <a:cubicBezTo>
                      <a:pt x="2935808" y="2612619"/>
                      <a:pt x="2626864" y="2491105"/>
                      <a:pt x="2637045" y="2508721"/>
                    </a:cubicBezTo>
                    <a:cubicBezTo>
                      <a:pt x="2647224" y="2526337"/>
                      <a:pt x="2996493" y="2721544"/>
                      <a:pt x="3096742" y="2721670"/>
                    </a:cubicBezTo>
                    <a:cubicBezTo>
                      <a:pt x="3184459" y="2721782"/>
                      <a:pt x="3235025" y="2572726"/>
                      <a:pt x="3239476" y="2523659"/>
                    </a:cubicBezTo>
                    <a:close/>
                    <a:moveTo>
                      <a:pt x="4010888" y="2467412"/>
                    </a:moveTo>
                    <a:cubicBezTo>
                      <a:pt x="4017509" y="2499889"/>
                      <a:pt x="3652445" y="2086511"/>
                      <a:pt x="3490895" y="2142309"/>
                    </a:cubicBezTo>
                    <a:cubicBezTo>
                      <a:pt x="3329345" y="2198106"/>
                      <a:pt x="3364932" y="2877400"/>
                      <a:pt x="3051988" y="2803458"/>
                    </a:cubicBezTo>
                    <a:cubicBezTo>
                      <a:pt x="2896572" y="2766736"/>
                      <a:pt x="2549933" y="2514251"/>
                      <a:pt x="2235812" y="2259215"/>
                    </a:cubicBezTo>
                    <a:cubicBezTo>
                      <a:pt x="2164196" y="2666424"/>
                      <a:pt x="2041529" y="2961026"/>
                      <a:pt x="1939212" y="2948635"/>
                    </a:cubicBezTo>
                    <a:lnTo>
                      <a:pt x="1939206" y="2948633"/>
                    </a:lnTo>
                    <a:lnTo>
                      <a:pt x="987812" y="2833413"/>
                    </a:lnTo>
                    <a:lnTo>
                      <a:pt x="938412" y="2827431"/>
                    </a:lnTo>
                    <a:lnTo>
                      <a:pt x="938826" y="2824017"/>
                    </a:lnTo>
                    <a:cubicBezTo>
                      <a:pt x="866205" y="2808085"/>
                      <a:pt x="798765" y="2776515"/>
                      <a:pt x="738556" y="2731377"/>
                    </a:cubicBezTo>
                    <a:cubicBezTo>
                      <a:pt x="599282" y="3280789"/>
                      <a:pt x="415074" y="3641929"/>
                      <a:pt x="256081" y="3622674"/>
                    </a:cubicBezTo>
                    <a:cubicBezTo>
                      <a:pt x="23196" y="3594471"/>
                      <a:pt x="-67404" y="2760808"/>
                      <a:pt x="53722" y="1760637"/>
                    </a:cubicBezTo>
                    <a:cubicBezTo>
                      <a:pt x="174849" y="760466"/>
                      <a:pt x="461832" y="-27469"/>
                      <a:pt x="694718" y="734"/>
                    </a:cubicBezTo>
                    <a:cubicBezTo>
                      <a:pt x="856873" y="20372"/>
                      <a:pt x="950046" y="430513"/>
                      <a:pt x="950528" y="1015464"/>
                    </a:cubicBezTo>
                    <a:cubicBezTo>
                      <a:pt x="1003966" y="990289"/>
                      <a:pt x="1060742" y="976859"/>
                      <a:pt x="1118586" y="973254"/>
                    </a:cubicBezTo>
                    <a:cubicBezTo>
                      <a:pt x="1070114" y="921259"/>
                      <a:pt x="1043143" y="859812"/>
                      <a:pt x="1043143" y="794367"/>
                    </a:cubicBezTo>
                    <a:cubicBezTo>
                      <a:pt x="1043143" y="591520"/>
                      <a:pt x="1302251" y="427080"/>
                      <a:pt x="1621876" y="427080"/>
                    </a:cubicBezTo>
                    <a:cubicBezTo>
                      <a:pt x="1941501" y="427080"/>
                      <a:pt x="2200609" y="591520"/>
                      <a:pt x="2200609" y="794367"/>
                    </a:cubicBezTo>
                    <a:cubicBezTo>
                      <a:pt x="2200609" y="905102"/>
                      <a:pt x="2123393" y="1004391"/>
                      <a:pt x="2000399" y="1070155"/>
                    </a:cubicBezTo>
                    <a:lnTo>
                      <a:pt x="2164302" y="1090005"/>
                    </a:lnTo>
                    <a:lnTo>
                      <a:pt x="2164302" y="1090007"/>
                    </a:lnTo>
                    <a:cubicBezTo>
                      <a:pt x="2283809" y="1104480"/>
                      <a:pt x="2330301" y="1532281"/>
                      <a:pt x="2268144" y="2045527"/>
                    </a:cubicBezTo>
                    <a:lnTo>
                      <a:pt x="2266199" y="2058939"/>
                    </a:lnTo>
                    <a:cubicBezTo>
                      <a:pt x="2485923" y="2183164"/>
                      <a:pt x="2705913" y="2294544"/>
                      <a:pt x="2826681" y="2310893"/>
                    </a:cubicBezTo>
                    <a:cubicBezTo>
                      <a:pt x="3133003" y="2352358"/>
                      <a:pt x="3253800" y="1921367"/>
                      <a:pt x="3451169" y="1947455"/>
                    </a:cubicBezTo>
                    <a:cubicBezTo>
                      <a:pt x="3648536" y="1973541"/>
                      <a:pt x="4004267" y="2434936"/>
                      <a:pt x="4010888" y="2467412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6" name="Espace réservé du contenu 4">
              <a:extLst>
                <a:ext uri="{FF2B5EF4-FFF2-40B4-BE49-F238E27FC236}">
                  <a16:creationId xmlns:a16="http://schemas.microsoft.com/office/drawing/2014/main" xmlns="" id="{214EC00C-AB06-D14D-BE69-04D4187ABE78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3974831"/>
              <a:ext cx="7011848" cy="8009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b="1" i="1" dirty="0"/>
                <a:t>Pause</a:t>
              </a:r>
            </a:p>
          </p:txBody>
        </p:sp>
      </p:grp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588F8C01-A0B3-E343-8251-047E90B4D1CC}"/>
              </a:ext>
            </a:extLst>
          </p:cNvPr>
          <p:cNvCxnSpPr>
            <a:cxnSpLocks/>
          </p:cNvCxnSpPr>
          <p:nvPr/>
        </p:nvCxnSpPr>
        <p:spPr>
          <a:xfrm>
            <a:off x="-12094188" y="1201006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E165444E-5430-704F-9094-92A0F854A399}"/>
              </a:ext>
            </a:extLst>
          </p:cNvPr>
          <p:cNvCxnSpPr>
            <a:cxnSpLocks/>
          </p:cNvCxnSpPr>
          <p:nvPr/>
        </p:nvCxnSpPr>
        <p:spPr>
          <a:xfrm>
            <a:off x="-12094188" y="6356350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564488DF-2F16-3542-AAAD-74342AB29B3D}"/>
              </a:ext>
            </a:extLst>
          </p:cNvPr>
          <p:cNvGrpSpPr/>
          <p:nvPr/>
        </p:nvGrpSpPr>
        <p:grpSpPr>
          <a:xfrm>
            <a:off x="2069350" y="1690530"/>
            <a:ext cx="8053300" cy="1332458"/>
            <a:chOff x="2069350" y="1322607"/>
            <a:chExt cx="8053300" cy="1332458"/>
          </a:xfrm>
        </p:grpSpPr>
        <p:sp>
          <p:nvSpPr>
            <p:cNvPr id="30" name="Espace réservé du contenu 4">
              <a:extLst>
                <a:ext uri="{FF2B5EF4-FFF2-40B4-BE49-F238E27FC236}">
                  <a16:creationId xmlns:a16="http://schemas.microsoft.com/office/drawing/2014/main" xmlns="" id="{166FC2A7-49E4-8F47-AE5A-51DD26FEE16E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1322607"/>
              <a:ext cx="7011848" cy="13324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b="1" dirty="0"/>
                <a:t>Quels outils mettre en œuvre côté administration pour produire un rapport de suivi du PAN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xmlns="" id="{FFC4BA22-C4FA-AE47-91A6-6B75ABC159AC}"/>
                </a:ext>
              </a:extLst>
            </p:cNvPr>
            <p:cNvGrpSpPr/>
            <p:nvPr/>
          </p:nvGrpSpPr>
          <p:grpSpPr>
            <a:xfrm>
              <a:off x="2069350" y="1583440"/>
              <a:ext cx="810793" cy="810793"/>
              <a:chOff x="2069350" y="1583440"/>
              <a:chExt cx="810793" cy="810793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9B6FE979-F2FE-3A40-B9C3-78A502AB9D98}"/>
                  </a:ext>
                </a:extLst>
              </p:cNvPr>
              <p:cNvSpPr/>
              <p:nvPr/>
            </p:nvSpPr>
            <p:spPr>
              <a:xfrm>
                <a:off x="2069350" y="1583440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134">
                <a:extLst>
                  <a:ext uri="{FF2B5EF4-FFF2-40B4-BE49-F238E27FC236}">
                    <a16:creationId xmlns:a16="http://schemas.microsoft.com/office/drawing/2014/main" xmlns="" id="{56E4EC65-04BA-4B44-8CB1-717E27A23906}"/>
                  </a:ext>
                </a:extLst>
              </p:cNvPr>
              <p:cNvSpPr/>
              <p:nvPr/>
            </p:nvSpPr>
            <p:spPr>
              <a:xfrm>
                <a:off x="2224180" y="1745767"/>
                <a:ext cx="499862" cy="476997"/>
              </a:xfrm>
              <a:custGeom>
                <a:avLst/>
                <a:gdLst/>
                <a:ahLst/>
                <a:cxnLst/>
                <a:rect l="l" t="t" r="r" b="b"/>
                <a:pathLst>
                  <a:path w="763381" h="728462">
                    <a:moveTo>
                      <a:pt x="48877" y="693736"/>
                    </a:moveTo>
                    <a:lnTo>
                      <a:pt x="714506" y="693736"/>
                    </a:lnTo>
                    <a:lnTo>
                      <a:pt x="714506" y="728462"/>
                    </a:lnTo>
                    <a:lnTo>
                      <a:pt x="48877" y="728462"/>
                    </a:lnTo>
                    <a:close/>
                    <a:moveTo>
                      <a:pt x="118461" y="637602"/>
                    </a:moveTo>
                    <a:lnTo>
                      <a:pt x="644427" y="637602"/>
                    </a:lnTo>
                    <a:lnTo>
                      <a:pt x="644427" y="672329"/>
                    </a:lnTo>
                    <a:lnTo>
                      <a:pt x="118461" y="672329"/>
                    </a:lnTo>
                    <a:close/>
                    <a:moveTo>
                      <a:pt x="500858" y="291823"/>
                    </a:moveTo>
                    <a:lnTo>
                      <a:pt x="639361" y="291823"/>
                    </a:lnTo>
                    <a:lnTo>
                      <a:pt x="639361" y="326550"/>
                    </a:lnTo>
                    <a:lnTo>
                      <a:pt x="613358" y="326550"/>
                    </a:lnTo>
                    <a:lnTo>
                      <a:pt x="613358" y="585513"/>
                    </a:lnTo>
                    <a:lnTo>
                      <a:pt x="639609" y="585513"/>
                    </a:lnTo>
                    <a:lnTo>
                      <a:pt x="639609" y="620239"/>
                    </a:lnTo>
                    <a:lnTo>
                      <a:pt x="501106" y="620239"/>
                    </a:lnTo>
                    <a:lnTo>
                      <a:pt x="501106" y="585513"/>
                    </a:lnTo>
                    <a:lnTo>
                      <a:pt x="527357" y="585513"/>
                    </a:lnTo>
                    <a:lnTo>
                      <a:pt x="527357" y="326550"/>
                    </a:lnTo>
                    <a:lnTo>
                      <a:pt x="500858" y="326550"/>
                    </a:lnTo>
                    <a:close/>
                    <a:moveTo>
                      <a:pt x="312192" y="291823"/>
                    </a:moveTo>
                    <a:lnTo>
                      <a:pt x="450695" y="291823"/>
                    </a:lnTo>
                    <a:lnTo>
                      <a:pt x="450695" y="326550"/>
                    </a:lnTo>
                    <a:lnTo>
                      <a:pt x="424692" y="326550"/>
                    </a:lnTo>
                    <a:lnTo>
                      <a:pt x="424692" y="585513"/>
                    </a:lnTo>
                    <a:lnTo>
                      <a:pt x="450944" y="585513"/>
                    </a:lnTo>
                    <a:lnTo>
                      <a:pt x="450944" y="620239"/>
                    </a:lnTo>
                    <a:lnTo>
                      <a:pt x="312440" y="620239"/>
                    </a:lnTo>
                    <a:lnTo>
                      <a:pt x="312440" y="585513"/>
                    </a:lnTo>
                    <a:lnTo>
                      <a:pt x="338692" y="585513"/>
                    </a:lnTo>
                    <a:lnTo>
                      <a:pt x="338692" y="326550"/>
                    </a:lnTo>
                    <a:lnTo>
                      <a:pt x="312192" y="326550"/>
                    </a:lnTo>
                    <a:close/>
                    <a:moveTo>
                      <a:pt x="130808" y="291823"/>
                    </a:moveTo>
                    <a:lnTo>
                      <a:pt x="269312" y="291823"/>
                    </a:lnTo>
                    <a:lnTo>
                      <a:pt x="269312" y="326550"/>
                    </a:lnTo>
                    <a:lnTo>
                      <a:pt x="243308" y="326550"/>
                    </a:lnTo>
                    <a:lnTo>
                      <a:pt x="243308" y="585513"/>
                    </a:lnTo>
                    <a:lnTo>
                      <a:pt x="269560" y="585513"/>
                    </a:lnTo>
                    <a:lnTo>
                      <a:pt x="269560" y="620239"/>
                    </a:lnTo>
                    <a:lnTo>
                      <a:pt x="131057" y="620239"/>
                    </a:lnTo>
                    <a:lnTo>
                      <a:pt x="131057" y="585513"/>
                    </a:lnTo>
                    <a:lnTo>
                      <a:pt x="157308" y="585513"/>
                    </a:lnTo>
                    <a:lnTo>
                      <a:pt x="157308" y="326550"/>
                    </a:lnTo>
                    <a:lnTo>
                      <a:pt x="130808" y="326550"/>
                    </a:lnTo>
                    <a:close/>
                    <a:moveTo>
                      <a:pt x="118709" y="238247"/>
                    </a:moveTo>
                    <a:lnTo>
                      <a:pt x="644675" y="238247"/>
                    </a:lnTo>
                    <a:lnTo>
                      <a:pt x="644675" y="272974"/>
                    </a:lnTo>
                    <a:lnTo>
                      <a:pt x="118709" y="272974"/>
                    </a:lnTo>
                    <a:close/>
                    <a:moveTo>
                      <a:pt x="381691" y="68068"/>
                    </a:moveTo>
                    <a:lnTo>
                      <a:pt x="689530" y="217073"/>
                    </a:lnTo>
                    <a:lnTo>
                      <a:pt x="73851" y="217073"/>
                    </a:lnTo>
                    <a:close/>
                    <a:moveTo>
                      <a:pt x="381691" y="0"/>
                    </a:moveTo>
                    <a:lnTo>
                      <a:pt x="763381" y="196259"/>
                    </a:lnTo>
                    <a:lnTo>
                      <a:pt x="701174" y="196259"/>
                    </a:lnTo>
                    <a:lnTo>
                      <a:pt x="381691" y="31986"/>
                    </a:lnTo>
                    <a:lnTo>
                      <a:pt x="62209" y="196259"/>
                    </a:lnTo>
                    <a:lnTo>
                      <a:pt x="0" y="196259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C6EA4DD5-A273-3947-8B37-4B018FE2E9AB}"/>
              </a:ext>
            </a:extLst>
          </p:cNvPr>
          <p:cNvGrpSpPr/>
          <p:nvPr/>
        </p:nvGrpSpPr>
        <p:grpSpPr>
          <a:xfrm>
            <a:off x="2069350" y="4812829"/>
            <a:ext cx="8053300" cy="1053996"/>
            <a:chOff x="2069350" y="5041519"/>
            <a:chExt cx="8053300" cy="1053996"/>
          </a:xfrm>
        </p:grpSpPr>
        <p:sp>
          <p:nvSpPr>
            <p:cNvPr id="25" name="Espace réservé du contenu 4">
              <a:extLst>
                <a:ext uri="{FF2B5EF4-FFF2-40B4-BE49-F238E27FC236}">
                  <a16:creationId xmlns:a16="http://schemas.microsoft.com/office/drawing/2014/main" xmlns="" id="{9CF7258A-C2D7-584F-8D59-FA140A11CE12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5041519"/>
              <a:ext cx="7011848" cy="10539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b="1" dirty="0"/>
                <a:t>Quelle méthodologie pour le rapport côté IRM/Société civile ?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B8CA0C11-3E9F-8743-A927-12A826DD074F}"/>
                </a:ext>
              </a:extLst>
            </p:cNvPr>
            <p:cNvGrpSpPr/>
            <p:nvPr/>
          </p:nvGrpSpPr>
          <p:grpSpPr>
            <a:xfrm>
              <a:off x="2069350" y="5163121"/>
              <a:ext cx="810793" cy="810793"/>
              <a:chOff x="2069350" y="5163121"/>
              <a:chExt cx="810793" cy="810793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xmlns="" id="{8F4A2D49-8C91-0F44-9DC2-5C7A4D0C10DC}"/>
                  </a:ext>
                </a:extLst>
              </p:cNvPr>
              <p:cNvSpPr/>
              <p:nvPr/>
            </p:nvSpPr>
            <p:spPr>
              <a:xfrm>
                <a:off x="2069350" y="5163121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11">
                <a:extLst>
                  <a:ext uri="{FF2B5EF4-FFF2-40B4-BE49-F238E27FC236}">
                    <a16:creationId xmlns:a16="http://schemas.microsoft.com/office/drawing/2014/main" xmlns="" id="{EAD7B1C0-5C28-5746-915B-FB9DD05A0CF8}"/>
                  </a:ext>
                </a:extLst>
              </p:cNvPr>
              <p:cNvSpPr/>
              <p:nvPr/>
            </p:nvSpPr>
            <p:spPr>
              <a:xfrm>
                <a:off x="2186917" y="5340348"/>
                <a:ext cx="574387" cy="456338"/>
              </a:xfrm>
              <a:custGeom>
                <a:avLst/>
                <a:gdLst/>
                <a:ahLst/>
                <a:cxnLst/>
                <a:rect l="l" t="t" r="r" b="b"/>
                <a:pathLst>
                  <a:path w="3864195" h="3070018">
                    <a:moveTo>
                      <a:pt x="1932475" y="555507"/>
                    </a:moveTo>
                    <a:cubicBezTo>
                      <a:pt x="2191547" y="555507"/>
                      <a:pt x="2401564" y="681523"/>
                      <a:pt x="2401564" y="836964"/>
                    </a:cubicBezTo>
                    <a:lnTo>
                      <a:pt x="2426163" y="1278849"/>
                    </a:lnTo>
                    <a:cubicBezTo>
                      <a:pt x="2441684" y="1267584"/>
                      <a:pt x="2458773" y="1264484"/>
                      <a:pt x="2474248" y="1269760"/>
                    </a:cubicBezTo>
                    <a:cubicBezTo>
                      <a:pt x="2514730" y="1283566"/>
                      <a:pt x="2528898" y="1349442"/>
                      <a:pt x="2505891" y="1416913"/>
                    </a:cubicBezTo>
                    <a:cubicBezTo>
                      <a:pt x="2482890" y="1484374"/>
                      <a:pt x="2431432" y="1527879"/>
                      <a:pt x="2390950" y="1514080"/>
                    </a:cubicBezTo>
                    <a:lnTo>
                      <a:pt x="2373496" y="1493309"/>
                    </a:lnTo>
                    <a:cubicBezTo>
                      <a:pt x="2362853" y="1558327"/>
                      <a:pt x="2313050" y="1615848"/>
                      <a:pt x="2237832" y="1656710"/>
                    </a:cubicBezTo>
                    <a:lnTo>
                      <a:pt x="2246924" y="1914517"/>
                    </a:lnTo>
                    <a:cubicBezTo>
                      <a:pt x="2348991" y="2003238"/>
                      <a:pt x="2638026" y="2075679"/>
                      <a:pt x="2844718" y="2251221"/>
                    </a:cubicBezTo>
                    <a:cubicBezTo>
                      <a:pt x="2907459" y="2307066"/>
                      <a:pt x="2964474" y="2375483"/>
                      <a:pt x="2964474" y="2444568"/>
                    </a:cubicBezTo>
                    <a:lnTo>
                      <a:pt x="2964474" y="2944927"/>
                    </a:lnTo>
                    <a:cubicBezTo>
                      <a:pt x="2964474" y="3014011"/>
                      <a:pt x="2917803" y="3070018"/>
                      <a:pt x="2860228" y="3070018"/>
                    </a:cubicBezTo>
                    <a:lnTo>
                      <a:pt x="2269773" y="3070018"/>
                    </a:lnTo>
                    <a:lnTo>
                      <a:pt x="2130539" y="3070018"/>
                    </a:lnTo>
                    <a:lnTo>
                      <a:pt x="2118100" y="3067006"/>
                    </a:lnTo>
                    <a:lnTo>
                      <a:pt x="1774988" y="3060191"/>
                    </a:lnTo>
                    <a:cubicBezTo>
                      <a:pt x="1762518" y="3066521"/>
                      <a:pt x="1748807" y="3070018"/>
                      <a:pt x="1734415" y="3070018"/>
                    </a:cubicBezTo>
                    <a:lnTo>
                      <a:pt x="1004725" y="3070018"/>
                    </a:lnTo>
                    <a:cubicBezTo>
                      <a:pt x="947151" y="3070018"/>
                      <a:pt x="900479" y="3014011"/>
                      <a:pt x="900479" y="2944927"/>
                    </a:cubicBezTo>
                    <a:lnTo>
                      <a:pt x="900479" y="2444568"/>
                    </a:lnTo>
                    <a:cubicBezTo>
                      <a:pt x="900479" y="2375483"/>
                      <a:pt x="957495" y="2307066"/>
                      <a:pt x="1020235" y="2251221"/>
                    </a:cubicBezTo>
                    <a:cubicBezTo>
                      <a:pt x="1226794" y="2075788"/>
                      <a:pt x="1515597" y="2003329"/>
                      <a:pt x="1617829" y="1914675"/>
                    </a:cubicBezTo>
                    <a:lnTo>
                      <a:pt x="1627118" y="1654106"/>
                    </a:lnTo>
                    <a:cubicBezTo>
                      <a:pt x="1561407" y="1620119"/>
                      <a:pt x="1516128" y="1571563"/>
                      <a:pt x="1499190" y="1516281"/>
                    </a:cubicBezTo>
                    <a:cubicBezTo>
                      <a:pt x="1498768" y="1518516"/>
                      <a:pt x="1497689" y="1518846"/>
                      <a:pt x="1496596" y="1519138"/>
                    </a:cubicBezTo>
                    <a:cubicBezTo>
                      <a:pt x="1455263" y="1530146"/>
                      <a:pt x="1406898" y="1483225"/>
                      <a:pt x="1388555" y="1414344"/>
                    </a:cubicBezTo>
                    <a:cubicBezTo>
                      <a:pt x="1370215" y="1345463"/>
                      <a:pt x="1388850" y="1280708"/>
                      <a:pt x="1430179" y="1269704"/>
                    </a:cubicBezTo>
                    <a:lnTo>
                      <a:pt x="1439001" y="1270270"/>
                    </a:lnTo>
                    <a:lnTo>
                      <a:pt x="1463386" y="836964"/>
                    </a:lnTo>
                    <a:cubicBezTo>
                      <a:pt x="1463386" y="681523"/>
                      <a:pt x="1673407" y="555507"/>
                      <a:pt x="1932475" y="555507"/>
                    </a:cubicBezTo>
                    <a:close/>
                    <a:moveTo>
                      <a:pt x="1031996" y="14310"/>
                    </a:moveTo>
                    <a:cubicBezTo>
                      <a:pt x="1291068" y="14310"/>
                      <a:pt x="1501085" y="140326"/>
                      <a:pt x="1501085" y="295767"/>
                    </a:cubicBezTo>
                    <a:lnTo>
                      <a:pt x="1513715" y="522642"/>
                    </a:lnTo>
                    <a:cubicBezTo>
                      <a:pt x="1420952" y="581948"/>
                      <a:pt x="1364877" y="662443"/>
                      <a:pt x="1364877" y="750794"/>
                    </a:cubicBezTo>
                    <a:lnTo>
                      <a:pt x="1344619" y="1110763"/>
                    </a:lnTo>
                    <a:cubicBezTo>
                      <a:pt x="1342430" y="1112720"/>
                      <a:pt x="1339906" y="1114126"/>
                      <a:pt x="1337353" y="1115513"/>
                    </a:cubicBezTo>
                    <a:lnTo>
                      <a:pt x="1340049" y="1191965"/>
                    </a:lnTo>
                    <a:lnTo>
                      <a:pt x="1335371" y="1275094"/>
                    </a:lnTo>
                    <a:lnTo>
                      <a:pt x="1324697" y="1274409"/>
                    </a:lnTo>
                    <a:cubicBezTo>
                      <a:pt x="1274688" y="1287725"/>
                      <a:pt x="1252140" y="1366078"/>
                      <a:pt x="1274331" y="1449424"/>
                    </a:cubicBezTo>
                    <a:cubicBezTo>
                      <a:pt x="1296526" y="1532770"/>
                      <a:pt x="1355049" y="1589545"/>
                      <a:pt x="1405062" y="1576225"/>
                    </a:cubicBezTo>
                    <a:cubicBezTo>
                      <a:pt x="1406384" y="1575872"/>
                      <a:pt x="1407690" y="1575472"/>
                      <a:pt x="1408200" y="1572767"/>
                    </a:cubicBezTo>
                    <a:cubicBezTo>
                      <a:pt x="1428694" y="1639659"/>
                      <a:pt x="1483483" y="1698412"/>
                      <a:pt x="1562993" y="1739536"/>
                    </a:cubicBezTo>
                    <a:lnTo>
                      <a:pt x="1557503" y="1893528"/>
                    </a:lnTo>
                    <a:lnTo>
                      <a:pt x="1502190" y="1893528"/>
                    </a:lnTo>
                    <a:cubicBezTo>
                      <a:pt x="1356117" y="1984859"/>
                      <a:pt x="1076594" y="2075217"/>
                      <a:pt x="869134" y="2260400"/>
                    </a:cubicBezTo>
                    <a:cubicBezTo>
                      <a:pt x="796901" y="2327973"/>
                      <a:pt x="731259" y="2410757"/>
                      <a:pt x="731259" y="2494350"/>
                    </a:cubicBezTo>
                    <a:lnTo>
                      <a:pt x="731259" y="2528821"/>
                    </a:lnTo>
                    <a:lnTo>
                      <a:pt x="104246" y="2528821"/>
                    </a:lnTo>
                    <a:cubicBezTo>
                      <a:pt x="46672" y="2528821"/>
                      <a:pt x="0" y="2472814"/>
                      <a:pt x="0" y="2403730"/>
                    </a:cubicBezTo>
                    <a:lnTo>
                      <a:pt x="0" y="1903371"/>
                    </a:lnTo>
                    <a:cubicBezTo>
                      <a:pt x="0" y="1834286"/>
                      <a:pt x="57016" y="1765869"/>
                      <a:pt x="119756" y="1710024"/>
                    </a:cubicBezTo>
                    <a:cubicBezTo>
                      <a:pt x="326315" y="1534591"/>
                      <a:pt x="615118" y="1462132"/>
                      <a:pt x="717350" y="1373478"/>
                    </a:cubicBezTo>
                    <a:lnTo>
                      <a:pt x="726639" y="1112909"/>
                    </a:lnTo>
                    <a:cubicBezTo>
                      <a:pt x="660928" y="1078922"/>
                      <a:pt x="615648" y="1030366"/>
                      <a:pt x="598711" y="975084"/>
                    </a:cubicBezTo>
                    <a:cubicBezTo>
                      <a:pt x="598289" y="977319"/>
                      <a:pt x="597210" y="977649"/>
                      <a:pt x="596117" y="977941"/>
                    </a:cubicBezTo>
                    <a:cubicBezTo>
                      <a:pt x="554784" y="988949"/>
                      <a:pt x="506419" y="942028"/>
                      <a:pt x="488076" y="873147"/>
                    </a:cubicBezTo>
                    <a:cubicBezTo>
                      <a:pt x="469736" y="804266"/>
                      <a:pt x="488371" y="739511"/>
                      <a:pt x="529700" y="728507"/>
                    </a:cubicBezTo>
                    <a:lnTo>
                      <a:pt x="538522" y="729073"/>
                    </a:lnTo>
                    <a:lnTo>
                      <a:pt x="562907" y="295767"/>
                    </a:lnTo>
                    <a:cubicBezTo>
                      <a:pt x="562907" y="140326"/>
                      <a:pt x="772928" y="14310"/>
                      <a:pt x="1031996" y="14310"/>
                    </a:cubicBezTo>
                    <a:close/>
                    <a:moveTo>
                      <a:pt x="2832196" y="0"/>
                    </a:moveTo>
                    <a:cubicBezTo>
                      <a:pt x="3091268" y="0"/>
                      <a:pt x="3301285" y="126016"/>
                      <a:pt x="3301285" y="281457"/>
                    </a:cubicBezTo>
                    <a:lnTo>
                      <a:pt x="3325884" y="723342"/>
                    </a:lnTo>
                    <a:cubicBezTo>
                      <a:pt x="3341405" y="712077"/>
                      <a:pt x="3358494" y="708977"/>
                      <a:pt x="3373969" y="714253"/>
                    </a:cubicBezTo>
                    <a:cubicBezTo>
                      <a:pt x="3414451" y="728059"/>
                      <a:pt x="3428619" y="793935"/>
                      <a:pt x="3405612" y="861406"/>
                    </a:cubicBezTo>
                    <a:cubicBezTo>
                      <a:pt x="3382611" y="928867"/>
                      <a:pt x="3331153" y="972372"/>
                      <a:pt x="3290671" y="958573"/>
                    </a:cubicBezTo>
                    <a:lnTo>
                      <a:pt x="3273217" y="937802"/>
                    </a:lnTo>
                    <a:cubicBezTo>
                      <a:pt x="3262574" y="1002820"/>
                      <a:pt x="3212771" y="1060341"/>
                      <a:pt x="3137553" y="1101203"/>
                    </a:cubicBezTo>
                    <a:lnTo>
                      <a:pt x="3146645" y="1359010"/>
                    </a:lnTo>
                    <a:cubicBezTo>
                      <a:pt x="3248712" y="1447731"/>
                      <a:pt x="3537747" y="1520172"/>
                      <a:pt x="3744439" y="1695714"/>
                    </a:cubicBezTo>
                    <a:cubicBezTo>
                      <a:pt x="3807180" y="1751559"/>
                      <a:pt x="3864195" y="1819976"/>
                      <a:pt x="3864195" y="1889061"/>
                    </a:cubicBezTo>
                    <a:lnTo>
                      <a:pt x="3864195" y="2389420"/>
                    </a:lnTo>
                    <a:cubicBezTo>
                      <a:pt x="3864195" y="2458504"/>
                      <a:pt x="3817524" y="2514511"/>
                      <a:pt x="3759949" y="2514511"/>
                    </a:cubicBezTo>
                    <a:lnTo>
                      <a:pt x="3169494" y="2514511"/>
                    </a:lnTo>
                    <a:lnTo>
                      <a:pt x="3107524" y="2514511"/>
                    </a:lnTo>
                    <a:lnTo>
                      <a:pt x="3107524" y="2494350"/>
                    </a:lnTo>
                    <a:cubicBezTo>
                      <a:pt x="3107524" y="2410757"/>
                      <a:pt x="3041883" y="2327973"/>
                      <a:pt x="2969650" y="2260400"/>
                    </a:cubicBezTo>
                    <a:cubicBezTo>
                      <a:pt x="2762190" y="2075223"/>
                      <a:pt x="2482677" y="1984864"/>
                      <a:pt x="2336605" y="1893528"/>
                    </a:cubicBezTo>
                    <a:lnTo>
                      <a:pt x="2307276" y="1893528"/>
                    </a:lnTo>
                    <a:lnTo>
                      <a:pt x="2301956" y="1742687"/>
                    </a:lnTo>
                    <a:cubicBezTo>
                      <a:pt x="2392970" y="1693244"/>
                      <a:pt x="2453232" y="1623643"/>
                      <a:pt x="2466109" y="1544971"/>
                    </a:cubicBezTo>
                    <a:lnTo>
                      <a:pt x="2487229" y="1570105"/>
                    </a:lnTo>
                    <a:cubicBezTo>
                      <a:pt x="2536212" y="1586802"/>
                      <a:pt x="2598477" y="1534161"/>
                      <a:pt x="2626307" y="1452533"/>
                    </a:cubicBezTo>
                    <a:cubicBezTo>
                      <a:pt x="2654146" y="1370892"/>
                      <a:pt x="2637003" y="1291182"/>
                      <a:pt x="2588020" y="1274478"/>
                    </a:cubicBezTo>
                    <a:cubicBezTo>
                      <a:pt x="2569295" y="1268094"/>
                      <a:pt x="2548618" y="1271845"/>
                      <a:pt x="2529837" y="1285475"/>
                    </a:cubicBezTo>
                    <a:lnTo>
                      <a:pt x="2523948" y="1179692"/>
                    </a:lnTo>
                    <a:lnTo>
                      <a:pt x="2526839" y="1098599"/>
                    </a:lnTo>
                    <a:lnTo>
                      <a:pt x="2519169" y="1093845"/>
                    </a:lnTo>
                    <a:lnTo>
                      <a:pt x="2500072" y="750794"/>
                    </a:lnTo>
                    <a:cubicBezTo>
                      <a:pt x="2500072" y="661902"/>
                      <a:pt x="2443309" y="580963"/>
                      <a:pt x="2349601" y="521453"/>
                    </a:cubicBezTo>
                    <a:lnTo>
                      <a:pt x="2363107" y="281457"/>
                    </a:lnTo>
                    <a:cubicBezTo>
                      <a:pt x="2363107" y="126016"/>
                      <a:pt x="2573128" y="0"/>
                      <a:pt x="283219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606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081442-0002-CA41-B346-43DF2FAD8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Quels outils mettre en œuvre côté administration pour produire un rapport de suivi du PAN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048BE78-FACB-6448-BE42-D0CE13BE8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03615C2-DAC4-D44A-BABC-DA9E32E3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8492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E45227-8C6A-734C-96E4-5C63EC30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Vous...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FACB1E7-97D0-1745-94E6-5FF08DF3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CB895F1-0F02-7444-B34D-4B5D6F44E5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Comment avez-vous travaillé sur le brouillon de rapport d’autoévaluation ?</a:t>
            </a:r>
          </a:p>
        </p:txBody>
      </p:sp>
    </p:spTree>
    <p:extLst>
      <p:ext uri="{BB962C8B-B14F-4D97-AF65-F5344CB8AC3E}">
        <p14:creationId xmlns:p14="http://schemas.microsoft.com/office/powerpoint/2010/main" xmlns="" val="189918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4BF9073D-A837-624C-929F-F3EEA124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122388A3-37C0-9541-80BD-E1F4EDE4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Processus d’élaboration d’un rapport d’évaluation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195F46B6-3769-8046-8A1B-AF9076788A1F}"/>
              </a:ext>
            </a:extLst>
          </p:cNvPr>
          <p:cNvSpPr/>
          <p:nvPr/>
        </p:nvSpPr>
        <p:spPr>
          <a:xfrm>
            <a:off x="1235338" y="3013024"/>
            <a:ext cx="749508" cy="749508"/>
          </a:xfrm>
          <a:prstGeom prst="ellipse">
            <a:avLst/>
          </a:prstGeom>
          <a:noFill/>
          <a:ln w="9525"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86664A29-7C66-7942-91AE-167F5A79AC9B}"/>
              </a:ext>
            </a:extLst>
          </p:cNvPr>
          <p:cNvSpPr/>
          <p:nvPr/>
        </p:nvSpPr>
        <p:spPr>
          <a:xfrm>
            <a:off x="3198892" y="3013024"/>
            <a:ext cx="749508" cy="749508"/>
          </a:xfrm>
          <a:prstGeom prst="ellipse">
            <a:avLst/>
          </a:prstGeom>
          <a:noFill/>
          <a:ln w="9525"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704F99FB-F877-5D43-A993-CEBE3131DB20}"/>
              </a:ext>
            </a:extLst>
          </p:cNvPr>
          <p:cNvSpPr/>
          <p:nvPr/>
        </p:nvSpPr>
        <p:spPr>
          <a:xfrm>
            <a:off x="5162446" y="3013024"/>
            <a:ext cx="749508" cy="749508"/>
          </a:xfrm>
          <a:prstGeom prst="ellipse">
            <a:avLst/>
          </a:prstGeom>
          <a:noFill/>
          <a:ln w="9525"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2EE7C7F3-80A8-9F4F-A98F-EB619B5F9C84}"/>
              </a:ext>
            </a:extLst>
          </p:cNvPr>
          <p:cNvSpPr/>
          <p:nvPr/>
        </p:nvSpPr>
        <p:spPr>
          <a:xfrm>
            <a:off x="7126000" y="3013024"/>
            <a:ext cx="749508" cy="749508"/>
          </a:xfrm>
          <a:prstGeom prst="ellipse">
            <a:avLst/>
          </a:prstGeom>
          <a:noFill/>
          <a:ln w="9525"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8B10896B-B6E4-D246-ACFA-59DED07811C8}"/>
              </a:ext>
            </a:extLst>
          </p:cNvPr>
          <p:cNvSpPr/>
          <p:nvPr/>
        </p:nvSpPr>
        <p:spPr>
          <a:xfrm>
            <a:off x="9089554" y="3013024"/>
            <a:ext cx="749508" cy="749508"/>
          </a:xfrm>
          <a:prstGeom prst="ellipse">
            <a:avLst/>
          </a:prstGeom>
          <a:noFill/>
          <a:ln w="9525"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08A7F87E-95DC-734B-A435-26572BCF4FE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0" y="3387778"/>
            <a:ext cx="1235338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0C869DD7-B078-5043-8697-CABC5C52AEA2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1984846" y="3387778"/>
            <a:ext cx="121404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35CC70A5-EB6E-B14C-B9AD-872366B729EA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>
            <a:off x="3948400" y="3387778"/>
            <a:ext cx="121404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361A9919-5887-6C42-AD60-4038C873536A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5911954" y="3387778"/>
            <a:ext cx="121404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58A8741E-CC51-9C4C-9E37-E3FDE32ABDCE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7875508" y="3387778"/>
            <a:ext cx="121404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E6EFE999-CD21-A749-A391-9DEAD49DEE08}"/>
              </a:ext>
            </a:extLst>
          </p:cNvPr>
          <p:cNvCxnSpPr>
            <a:cxnSpLocks/>
          </p:cNvCxnSpPr>
          <p:nvPr/>
        </p:nvCxnSpPr>
        <p:spPr>
          <a:xfrm flipH="1">
            <a:off x="9839062" y="3387778"/>
            <a:ext cx="630274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A9849FE7-9732-B942-95D5-2472A9274447}"/>
              </a:ext>
            </a:extLst>
          </p:cNvPr>
          <p:cNvSpPr txBox="1"/>
          <p:nvPr/>
        </p:nvSpPr>
        <p:spPr>
          <a:xfrm>
            <a:off x="605064" y="4059975"/>
            <a:ext cx="2010056" cy="3458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sz="1600" b="1" dirty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Collecte des retours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9A2DF2C1-A00B-9A4A-91B1-A27DAE0DC89C}"/>
              </a:ext>
            </a:extLst>
          </p:cNvPr>
          <p:cNvSpPr txBox="1"/>
          <p:nvPr/>
        </p:nvSpPr>
        <p:spPr>
          <a:xfrm>
            <a:off x="2568618" y="4059975"/>
            <a:ext cx="2010056" cy="3458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sz="1600" b="1" dirty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Rédaction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DA9DF956-CA9D-B44D-954E-D70F0E66E283}"/>
              </a:ext>
            </a:extLst>
          </p:cNvPr>
          <p:cNvSpPr txBox="1"/>
          <p:nvPr/>
        </p:nvSpPr>
        <p:spPr>
          <a:xfrm>
            <a:off x="4532172" y="4059975"/>
            <a:ext cx="2010056" cy="3458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fr-FR" sz="1600" b="1" dirty="0">
              <a:solidFill>
                <a:srgbClr val="034BA6"/>
              </a:solidFill>
              <a:highlight>
                <a:srgbClr val="FFFF00"/>
              </a:highlight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F65F972-B3D3-A748-93E5-A04DB00506F0}"/>
              </a:ext>
            </a:extLst>
          </p:cNvPr>
          <p:cNvSpPr txBox="1"/>
          <p:nvPr/>
        </p:nvSpPr>
        <p:spPr>
          <a:xfrm>
            <a:off x="6495726" y="4059975"/>
            <a:ext cx="2010056" cy="3458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sz="1600" b="1" dirty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Consultation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01B08786-DC50-744F-BD91-4E88689703E3}"/>
              </a:ext>
            </a:extLst>
          </p:cNvPr>
          <p:cNvSpPr txBox="1"/>
          <p:nvPr/>
        </p:nvSpPr>
        <p:spPr>
          <a:xfrm>
            <a:off x="8459280" y="4059975"/>
            <a:ext cx="2010056" cy="3458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sz="1600" b="1" dirty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Prise en compte des retours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3E378862-E525-944D-AEA9-D3DD1D47E7E5}"/>
              </a:ext>
            </a:extLst>
          </p:cNvPr>
          <p:cNvSpPr txBox="1"/>
          <p:nvPr/>
        </p:nvSpPr>
        <p:spPr>
          <a:xfrm>
            <a:off x="11428168" y="1105472"/>
            <a:ext cx="339645" cy="4650855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pPr algn="ctr"/>
            <a:r>
              <a:rPr lang="fr-FR" sz="1600" b="1" spc="600" dirty="0">
                <a:solidFill>
                  <a:srgbClr val="034BA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Rapport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xmlns="" id="{5C26014D-6C36-AD44-BAA3-E906A961E071}"/>
              </a:ext>
            </a:extLst>
          </p:cNvPr>
          <p:cNvSpPr/>
          <p:nvPr/>
        </p:nvSpPr>
        <p:spPr>
          <a:xfrm rot="16200000">
            <a:off x="9572901" y="1698898"/>
            <a:ext cx="5217337" cy="3424466"/>
          </a:xfrm>
          <a:prstGeom prst="arc">
            <a:avLst/>
          </a:prstGeom>
          <a:ln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81B10B27-C174-8546-81C6-068A955B4CBC}"/>
              </a:ext>
            </a:extLst>
          </p:cNvPr>
          <p:cNvSpPr/>
          <p:nvPr/>
        </p:nvSpPr>
        <p:spPr>
          <a:xfrm rot="5400000" flipV="1">
            <a:off x="9572902" y="1698899"/>
            <a:ext cx="5217337" cy="3424468"/>
          </a:xfrm>
          <a:prstGeom prst="arc">
            <a:avLst/>
          </a:prstGeom>
          <a:ln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134">
            <a:extLst>
              <a:ext uri="{FF2B5EF4-FFF2-40B4-BE49-F238E27FC236}">
                <a16:creationId xmlns:a16="http://schemas.microsoft.com/office/drawing/2014/main" xmlns="" id="{B2A9F619-164D-0F4C-A044-43D6BA789349}"/>
              </a:ext>
            </a:extLst>
          </p:cNvPr>
          <p:cNvSpPr/>
          <p:nvPr/>
        </p:nvSpPr>
        <p:spPr>
          <a:xfrm>
            <a:off x="1365750" y="3149279"/>
            <a:ext cx="499862" cy="476997"/>
          </a:xfrm>
          <a:custGeom>
            <a:avLst/>
            <a:gdLst/>
            <a:ahLst/>
            <a:cxnLst/>
            <a:rect l="l" t="t" r="r" b="b"/>
            <a:pathLst>
              <a:path w="763381" h="728462">
                <a:moveTo>
                  <a:pt x="48877" y="693736"/>
                </a:moveTo>
                <a:lnTo>
                  <a:pt x="714506" y="693736"/>
                </a:lnTo>
                <a:lnTo>
                  <a:pt x="714506" y="728462"/>
                </a:lnTo>
                <a:lnTo>
                  <a:pt x="48877" y="728462"/>
                </a:lnTo>
                <a:close/>
                <a:moveTo>
                  <a:pt x="118461" y="637602"/>
                </a:moveTo>
                <a:lnTo>
                  <a:pt x="644427" y="637602"/>
                </a:lnTo>
                <a:lnTo>
                  <a:pt x="644427" y="672329"/>
                </a:lnTo>
                <a:lnTo>
                  <a:pt x="118461" y="672329"/>
                </a:lnTo>
                <a:close/>
                <a:moveTo>
                  <a:pt x="500858" y="291823"/>
                </a:moveTo>
                <a:lnTo>
                  <a:pt x="639361" y="291823"/>
                </a:lnTo>
                <a:lnTo>
                  <a:pt x="639361" y="326550"/>
                </a:lnTo>
                <a:lnTo>
                  <a:pt x="613358" y="326550"/>
                </a:lnTo>
                <a:lnTo>
                  <a:pt x="613358" y="585513"/>
                </a:lnTo>
                <a:lnTo>
                  <a:pt x="639609" y="585513"/>
                </a:lnTo>
                <a:lnTo>
                  <a:pt x="639609" y="620239"/>
                </a:lnTo>
                <a:lnTo>
                  <a:pt x="501106" y="620239"/>
                </a:lnTo>
                <a:lnTo>
                  <a:pt x="501106" y="585513"/>
                </a:lnTo>
                <a:lnTo>
                  <a:pt x="527357" y="585513"/>
                </a:lnTo>
                <a:lnTo>
                  <a:pt x="527357" y="326550"/>
                </a:lnTo>
                <a:lnTo>
                  <a:pt x="500858" y="326550"/>
                </a:lnTo>
                <a:close/>
                <a:moveTo>
                  <a:pt x="312192" y="291823"/>
                </a:moveTo>
                <a:lnTo>
                  <a:pt x="450695" y="291823"/>
                </a:lnTo>
                <a:lnTo>
                  <a:pt x="450695" y="326550"/>
                </a:lnTo>
                <a:lnTo>
                  <a:pt x="424692" y="326550"/>
                </a:lnTo>
                <a:lnTo>
                  <a:pt x="424692" y="585513"/>
                </a:lnTo>
                <a:lnTo>
                  <a:pt x="450944" y="585513"/>
                </a:lnTo>
                <a:lnTo>
                  <a:pt x="450944" y="620239"/>
                </a:lnTo>
                <a:lnTo>
                  <a:pt x="312440" y="620239"/>
                </a:lnTo>
                <a:lnTo>
                  <a:pt x="312440" y="585513"/>
                </a:lnTo>
                <a:lnTo>
                  <a:pt x="338692" y="585513"/>
                </a:lnTo>
                <a:lnTo>
                  <a:pt x="338692" y="326550"/>
                </a:lnTo>
                <a:lnTo>
                  <a:pt x="312192" y="326550"/>
                </a:lnTo>
                <a:close/>
                <a:moveTo>
                  <a:pt x="130808" y="291823"/>
                </a:moveTo>
                <a:lnTo>
                  <a:pt x="269312" y="291823"/>
                </a:lnTo>
                <a:lnTo>
                  <a:pt x="269312" y="326550"/>
                </a:lnTo>
                <a:lnTo>
                  <a:pt x="243308" y="326550"/>
                </a:lnTo>
                <a:lnTo>
                  <a:pt x="243308" y="585513"/>
                </a:lnTo>
                <a:lnTo>
                  <a:pt x="269560" y="585513"/>
                </a:lnTo>
                <a:lnTo>
                  <a:pt x="269560" y="620239"/>
                </a:lnTo>
                <a:lnTo>
                  <a:pt x="131057" y="620239"/>
                </a:lnTo>
                <a:lnTo>
                  <a:pt x="131057" y="585513"/>
                </a:lnTo>
                <a:lnTo>
                  <a:pt x="157308" y="585513"/>
                </a:lnTo>
                <a:lnTo>
                  <a:pt x="157308" y="326550"/>
                </a:lnTo>
                <a:lnTo>
                  <a:pt x="130808" y="326550"/>
                </a:lnTo>
                <a:close/>
                <a:moveTo>
                  <a:pt x="118709" y="238247"/>
                </a:moveTo>
                <a:lnTo>
                  <a:pt x="644675" y="238247"/>
                </a:lnTo>
                <a:lnTo>
                  <a:pt x="644675" y="272974"/>
                </a:lnTo>
                <a:lnTo>
                  <a:pt x="118709" y="272974"/>
                </a:lnTo>
                <a:close/>
                <a:moveTo>
                  <a:pt x="381691" y="68068"/>
                </a:moveTo>
                <a:lnTo>
                  <a:pt x="689530" y="217073"/>
                </a:lnTo>
                <a:lnTo>
                  <a:pt x="73851" y="217073"/>
                </a:lnTo>
                <a:close/>
                <a:moveTo>
                  <a:pt x="381691" y="0"/>
                </a:moveTo>
                <a:lnTo>
                  <a:pt x="763381" y="196259"/>
                </a:lnTo>
                <a:lnTo>
                  <a:pt x="701174" y="196259"/>
                </a:lnTo>
                <a:lnTo>
                  <a:pt x="381691" y="31986"/>
                </a:lnTo>
                <a:lnTo>
                  <a:pt x="62209" y="196259"/>
                </a:lnTo>
                <a:lnTo>
                  <a:pt x="0" y="196259"/>
                </a:lnTo>
                <a:close/>
              </a:path>
            </a:pathLst>
          </a:custGeom>
          <a:solidFill>
            <a:schemeClr val="bg2"/>
          </a:solidFill>
          <a:ln w="3175"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6" name="Bouée 15">
            <a:extLst>
              <a:ext uri="{FF2B5EF4-FFF2-40B4-BE49-F238E27FC236}">
                <a16:creationId xmlns:a16="http://schemas.microsoft.com/office/drawing/2014/main" xmlns="" id="{54E61D9B-656E-3A42-9BA8-FE6922288E57}"/>
              </a:ext>
            </a:extLst>
          </p:cNvPr>
          <p:cNvSpPr/>
          <p:nvPr/>
        </p:nvSpPr>
        <p:spPr>
          <a:xfrm>
            <a:off x="9162732" y="3185670"/>
            <a:ext cx="603151" cy="404214"/>
          </a:xfrm>
          <a:custGeom>
            <a:avLst/>
            <a:gdLst/>
            <a:ahLst/>
            <a:cxnLst/>
            <a:rect l="l" t="t" r="r" b="b"/>
            <a:pathLst>
              <a:path w="7135494" h="4782002">
                <a:moveTo>
                  <a:pt x="1899315" y="4276305"/>
                </a:moveTo>
                <a:cubicBezTo>
                  <a:pt x="1935935" y="4276305"/>
                  <a:pt x="1965621" y="4294117"/>
                  <a:pt x="1965621" y="4316089"/>
                </a:cubicBezTo>
                <a:lnTo>
                  <a:pt x="1969098" y="4378550"/>
                </a:lnTo>
                <a:cubicBezTo>
                  <a:pt x="1971292" y="4376957"/>
                  <a:pt x="1973707" y="4376519"/>
                  <a:pt x="1975895" y="4377265"/>
                </a:cubicBezTo>
                <a:cubicBezTo>
                  <a:pt x="1981617" y="4379216"/>
                  <a:pt x="1983619" y="4388528"/>
                  <a:pt x="1980368" y="4398065"/>
                </a:cubicBezTo>
                <a:cubicBezTo>
                  <a:pt x="1977116" y="4407601"/>
                  <a:pt x="1969842" y="4413750"/>
                  <a:pt x="1964120" y="4411799"/>
                </a:cubicBezTo>
                <a:lnTo>
                  <a:pt x="1961653" y="4408864"/>
                </a:lnTo>
                <a:cubicBezTo>
                  <a:pt x="1960149" y="4418054"/>
                  <a:pt x="1953109" y="4426184"/>
                  <a:pt x="1942477" y="4431960"/>
                </a:cubicBezTo>
                <a:lnTo>
                  <a:pt x="1943762" y="4468402"/>
                </a:lnTo>
                <a:cubicBezTo>
                  <a:pt x="1958189" y="4480942"/>
                  <a:pt x="1999045" y="4491182"/>
                  <a:pt x="2028261" y="4515995"/>
                </a:cubicBezTo>
                <a:cubicBezTo>
                  <a:pt x="2037129" y="4523889"/>
                  <a:pt x="2045188" y="4533559"/>
                  <a:pt x="2045188" y="4543325"/>
                </a:cubicBezTo>
                <a:lnTo>
                  <a:pt x="2045188" y="4614050"/>
                </a:lnTo>
                <a:cubicBezTo>
                  <a:pt x="2045188" y="4623816"/>
                  <a:pt x="2038591" y="4631732"/>
                  <a:pt x="2030453" y="4631732"/>
                </a:cubicBezTo>
                <a:lnTo>
                  <a:pt x="1946992" y="4631732"/>
                </a:lnTo>
                <a:lnTo>
                  <a:pt x="1927311" y="4631732"/>
                </a:lnTo>
                <a:lnTo>
                  <a:pt x="1925553" y="4631306"/>
                </a:lnTo>
                <a:lnTo>
                  <a:pt x="1877054" y="4630343"/>
                </a:lnTo>
                <a:cubicBezTo>
                  <a:pt x="1875291" y="4631238"/>
                  <a:pt x="1873353" y="4631732"/>
                  <a:pt x="1871319" y="4631732"/>
                </a:cubicBezTo>
                <a:lnTo>
                  <a:pt x="1768177" y="4631732"/>
                </a:lnTo>
                <a:cubicBezTo>
                  <a:pt x="1760039" y="4631732"/>
                  <a:pt x="1753442" y="4623816"/>
                  <a:pt x="1753442" y="4614050"/>
                </a:cubicBezTo>
                <a:lnTo>
                  <a:pt x="1753442" y="4543325"/>
                </a:lnTo>
                <a:cubicBezTo>
                  <a:pt x="1753442" y="4533559"/>
                  <a:pt x="1761501" y="4523889"/>
                  <a:pt x="1770370" y="4515995"/>
                </a:cubicBezTo>
                <a:cubicBezTo>
                  <a:pt x="1799567" y="4491197"/>
                  <a:pt x="1840389" y="4480955"/>
                  <a:pt x="1854839" y="4468424"/>
                </a:cubicBezTo>
                <a:lnTo>
                  <a:pt x="1856153" y="4431593"/>
                </a:lnTo>
                <a:cubicBezTo>
                  <a:pt x="1846864" y="4426788"/>
                  <a:pt x="1840464" y="4419925"/>
                  <a:pt x="1838070" y="4412111"/>
                </a:cubicBezTo>
                <a:cubicBezTo>
                  <a:pt x="1838010" y="4412427"/>
                  <a:pt x="1837858" y="4412474"/>
                  <a:pt x="1837703" y="4412515"/>
                </a:cubicBezTo>
                <a:cubicBezTo>
                  <a:pt x="1831861" y="4414070"/>
                  <a:pt x="1825024" y="4407438"/>
                  <a:pt x="1822432" y="4397702"/>
                </a:cubicBezTo>
                <a:cubicBezTo>
                  <a:pt x="1819839" y="4387966"/>
                  <a:pt x="1822473" y="4378812"/>
                  <a:pt x="1828315" y="4377257"/>
                </a:cubicBezTo>
                <a:lnTo>
                  <a:pt x="1829562" y="4377337"/>
                </a:lnTo>
                <a:lnTo>
                  <a:pt x="1833009" y="4316089"/>
                </a:lnTo>
                <a:cubicBezTo>
                  <a:pt x="1833009" y="4294117"/>
                  <a:pt x="1862695" y="4276305"/>
                  <a:pt x="1899315" y="4276305"/>
                </a:cubicBezTo>
                <a:close/>
                <a:moveTo>
                  <a:pt x="1888383" y="4198131"/>
                </a:moveTo>
                <a:cubicBezTo>
                  <a:pt x="1738804" y="4198131"/>
                  <a:pt x="1617546" y="4319389"/>
                  <a:pt x="1617546" y="4468968"/>
                </a:cubicBezTo>
                <a:cubicBezTo>
                  <a:pt x="1617546" y="4618547"/>
                  <a:pt x="1738804" y="4739805"/>
                  <a:pt x="1888383" y="4739805"/>
                </a:cubicBezTo>
                <a:cubicBezTo>
                  <a:pt x="2037962" y="4739805"/>
                  <a:pt x="2159220" y="4618547"/>
                  <a:pt x="2159220" y="4468968"/>
                </a:cubicBezTo>
                <a:cubicBezTo>
                  <a:pt x="2159220" y="4319389"/>
                  <a:pt x="2037962" y="4198131"/>
                  <a:pt x="1888383" y="4198131"/>
                </a:cubicBezTo>
                <a:close/>
                <a:moveTo>
                  <a:pt x="3810539" y="3237466"/>
                </a:moveTo>
                <a:cubicBezTo>
                  <a:pt x="3889201" y="3237466"/>
                  <a:pt x="3952970" y="3275727"/>
                  <a:pt x="3952970" y="3322924"/>
                </a:cubicBezTo>
                <a:lnTo>
                  <a:pt x="3952970" y="3322925"/>
                </a:lnTo>
                <a:lnTo>
                  <a:pt x="3960438" y="3457096"/>
                </a:lnTo>
                <a:cubicBezTo>
                  <a:pt x="3965151" y="3453675"/>
                  <a:pt x="3970339" y="3452734"/>
                  <a:pt x="3975038" y="3454336"/>
                </a:cubicBezTo>
                <a:cubicBezTo>
                  <a:pt x="3987330" y="3458527"/>
                  <a:pt x="3991631" y="3478530"/>
                  <a:pt x="3984647" y="3499015"/>
                </a:cubicBezTo>
                <a:cubicBezTo>
                  <a:pt x="3977663" y="3519500"/>
                  <a:pt x="3962038" y="3532709"/>
                  <a:pt x="3949746" y="3528519"/>
                </a:cubicBezTo>
                <a:lnTo>
                  <a:pt x="3944447" y="3522212"/>
                </a:lnTo>
                <a:cubicBezTo>
                  <a:pt x="3941215" y="3541954"/>
                  <a:pt x="3926093" y="3559419"/>
                  <a:pt x="3903254" y="3571826"/>
                </a:cubicBezTo>
                <a:lnTo>
                  <a:pt x="3906016" y="3650105"/>
                </a:lnTo>
                <a:cubicBezTo>
                  <a:pt x="3937006" y="3677043"/>
                  <a:pt x="4024766" y="3699038"/>
                  <a:pt x="4087525" y="3752339"/>
                </a:cubicBezTo>
                <a:cubicBezTo>
                  <a:pt x="4106575" y="3769295"/>
                  <a:pt x="4123886" y="3790069"/>
                  <a:pt x="4123886" y="3811046"/>
                </a:cubicBezTo>
                <a:lnTo>
                  <a:pt x="4123886" y="3962970"/>
                </a:lnTo>
                <a:cubicBezTo>
                  <a:pt x="4123886" y="3983947"/>
                  <a:pt x="4109715" y="4000952"/>
                  <a:pt x="4092235" y="4000952"/>
                </a:cubicBezTo>
                <a:lnTo>
                  <a:pt x="3912953" y="4000952"/>
                </a:lnTo>
                <a:lnTo>
                  <a:pt x="3870677" y="4000952"/>
                </a:lnTo>
                <a:lnTo>
                  <a:pt x="3866901" y="4000038"/>
                </a:lnTo>
                <a:lnTo>
                  <a:pt x="3762721" y="3997968"/>
                </a:lnTo>
                <a:cubicBezTo>
                  <a:pt x="3758935" y="3999890"/>
                  <a:pt x="3754771" y="4000952"/>
                  <a:pt x="3750402" y="4000952"/>
                </a:cubicBezTo>
                <a:lnTo>
                  <a:pt x="3528844" y="4000952"/>
                </a:lnTo>
                <a:cubicBezTo>
                  <a:pt x="3511363" y="4000952"/>
                  <a:pt x="3497192" y="3983947"/>
                  <a:pt x="3497192" y="3962970"/>
                </a:cubicBezTo>
                <a:lnTo>
                  <a:pt x="3497192" y="3811046"/>
                </a:lnTo>
                <a:cubicBezTo>
                  <a:pt x="3497192" y="3790069"/>
                  <a:pt x="3514504" y="3769295"/>
                  <a:pt x="3533554" y="3752339"/>
                </a:cubicBezTo>
                <a:cubicBezTo>
                  <a:pt x="3596272" y="3699072"/>
                  <a:pt x="3683961" y="3677071"/>
                  <a:pt x="3715002" y="3650153"/>
                </a:cubicBezTo>
                <a:lnTo>
                  <a:pt x="3717823" y="3571036"/>
                </a:lnTo>
                <a:cubicBezTo>
                  <a:pt x="3697870" y="3560716"/>
                  <a:pt x="3684123" y="3545973"/>
                  <a:pt x="3678979" y="3529188"/>
                </a:cubicBezTo>
                <a:cubicBezTo>
                  <a:pt x="3678852" y="3529866"/>
                  <a:pt x="3678524" y="3529967"/>
                  <a:pt x="3678192" y="3530055"/>
                </a:cubicBezTo>
                <a:cubicBezTo>
                  <a:pt x="3665643" y="3533397"/>
                  <a:pt x="3650957" y="3519150"/>
                  <a:pt x="3645387" y="3498236"/>
                </a:cubicBezTo>
                <a:cubicBezTo>
                  <a:pt x="3639819" y="3477322"/>
                  <a:pt x="3645477" y="3457660"/>
                  <a:pt x="3658026" y="3454319"/>
                </a:cubicBezTo>
                <a:lnTo>
                  <a:pt x="3660704" y="3454491"/>
                </a:lnTo>
                <a:lnTo>
                  <a:pt x="3668109" y="3322925"/>
                </a:lnTo>
                <a:cubicBezTo>
                  <a:pt x="3668109" y="3275727"/>
                  <a:pt x="3731877" y="3237466"/>
                  <a:pt x="3810539" y="3237466"/>
                </a:cubicBezTo>
                <a:close/>
                <a:moveTo>
                  <a:pt x="5607410" y="3172944"/>
                </a:moveTo>
                <a:cubicBezTo>
                  <a:pt x="5666442" y="3172944"/>
                  <a:pt x="5714298" y="3201658"/>
                  <a:pt x="5714298" y="3237077"/>
                </a:cubicBezTo>
                <a:lnTo>
                  <a:pt x="5714298" y="3237078"/>
                </a:lnTo>
                <a:lnTo>
                  <a:pt x="5719903" y="3337767"/>
                </a:lnTo>
                <a:cubicBezTo>
                  <a:pt x="5723440" y="3335201"/>
                  <a:pt x="5727333" y="3334494"/>
                  <a:pt x="5730860" y="3335696"/>
                </a:cubicBezTo>
                <a:cubicBezTo>
                  <a:pt x="5740084" y="3338841"/>
                  <a:pt x="5743312" y="3353853"/>
                  <a:pt x="5738070" y="3369226"/>
                </a:cubicBezTo>
                <a:cubicBezTo>
                  <a:pt x="5732829" y="3384599"/>
                  <a:pt x="5721103" y="3394512"/>
                  <a:pt x="5711879" y="3391368"/>
                </a:cubicBezTo>
                <a:lnTo>
                  <a:pt x="5707902" y="3386635"/>
                </a:lnTo>
                <a:cubicBezTo>
                  <a:pt x="5705477" y="3401450"/>
                  <a:pt x="5694128" y="3414557"/>
                  <a:pt x="5676989" y="3423868"/>
                </a:cubicBezTo>
                <a:lnTo>
                  <a:pt x="5679061" y="3482613"/>
                </a:lnTo>
                <a:cubicBezTo>
                  <a:pt x="5702318" y="3502829"/>
                  <a:pt x="5768179" y="3519336"/>
                  <a:pt x="5815276" y="3559336"/>
                </a:cubicBezTo>
                <a:cubicBezTo>
                  <a:pt x="5829573" y="3572061"/>
                  <a:pt x="5842564" y="3587651"/>
                  <a:pt x="5842564" y="3603393"/>
                </a:cubicBezTo>
                <a:lnTo>
                  <a:pt x="5842564" y="3717406"/>
                </a:lnTo>
                <a:cubicBezTo>
                  <a:pt x="5842564" y="3733149"/>
                  <a:pt x="5831929" y="3745910"/>
                  <a:pt x="5818811" y="3745910"/>
                </a:cubicBezTo>
                <a:lnTo>
                  <a:pt x="5684267" y="3745910"/>
                </a:lnTo>
                <a:lnTo>
                  <a:pt x="5652541" y="3745910"/>
                </a:lnTo>
                <a:lnTo>
                  <a:pt x="5649707" y="3745224"/>
                </a:lnTo>
                <a:lnTo>
                  <a:pt x="5571524" y="3743671"/>
                </a:lnTo>
                <a:cubicBezTo>
                  <a:pt x="5568682" y="3745113"/>
                  <a:pt x="5565558" y="3745910"/>
                  <a:pt x="5562279" y="3745910"/>
                </a:cubicBezTo>
                <a:lnTo>
                  <a:pt x="5396009" y="3745910"/>
                </a:lnTo>
                <a:cubicBezTo>
                  <a:pt x="5382890" y="3745910"/>
                  <a:pt x="5372255" y="3733149"/>
                  <a:pt x="5372255" y="3717406"/>
                </a:cubicBezTo>
                <a:lnTo>
                  <a:pt x="5372255" y="3603393"/>
                </a:lnTo>
                <a:cubicBezTo>
                  <a:pt x="5372255" y="3587651"/>
                  <a:pt x="5385247" y="3572061"/>
                  <a:pt x="5399543" y="3559336"/>
                </a:cubicBezTo>
                <a:cubicBezTo>
                  <a:pt x="5446611" y="3519361"/>
                  <a:pt x="5512418" y="3502851"/>
                  <a:pt x="5535713" y="3482649"/>
                </a:cubicBezTo>
                <a:lnTo>
                  <a:pt x="5537830" y="3423275"/>
                </a:lnTo>
                <a:cubicBezTo>
                  <a:pt x="5522856" y="3415531"/>
                  <a:pt x="5512539" y="3404466"/>
                  <a:pt x="5508679" y="3391870"/>
                </a:cubicBezTo>
                <a:cubicBezTo>
                  <a:pt x="5508583" y="3392379"/>
                  <a:pt x="5508338" y="3392454"/>
                  <a:pt x="5508088" y="3392521"/>
                </a:cubicBezTo>
                <a:cubicBezTo>
                  <a:pt x="5498671" y="3395028"/>
                  <a:pt x="5487649" y="3384337"/>
                  <a:pt x="5483470" y="3368642"/>
                </a:cubicBezTo>
                <a:cubicBezTo>
                  <a:pt x="5479291" y="3352946"/>
                  <a:pt x="5483537" y="3338191"/>
                  <a:pt x="5492954" y="3335683"/>
                </a:cubicBezTo>
                <a:lnTo>
                  <a:pt x="5494964" y="3335813"/>
                </a:lnTo>
                <a:lnTo>
                  <a:pt x="5500521" y="3237078"/>
                </a:lnTo>
                <a:cubicBezTo>
                  <a:pt x="5500521" y="3201658"/>
                  <a:pt x="5548377" y="3172944"/>
                  <a:pt x="5607410" y="3172944"/>
                </a:cubicBezTo>
                <a:close/>
                <a:moveTo>
                  <a:pt x="3787054" y="3069542"/>
                </a:moveTo>
                <a:cubicBezTo>
                  <a:pt x="3465746" y="3069542"/>
                  <a:pt x="3205275" y="3330014"/>
                  <a:pt x="3205275" y="3651322"/>
                </a:cubicBezTo>
                <a:cubicBezTo>
                  <a:pt x="3205275" y="3972630"/>
                  <a:pt x="3465746" y="4233102"/>
                  <a:pt x="3787054" y="4233102"/>
                </a:cubicBezTo>
                <a:cubicBezTo>
                  <a:pt x="4108362" y="4233102"/>
                  <a:pt x="4368833" y="3972630"/>
                  <a:pt x="4368833" y="3651322"/>
                </a:cubicBezTo>
                <a:cubicBezTo>
                  <a:pt x="4368833" y="3330014"/>
                  <a:pt x="4108362" y="3069542"/>
                  <a:pt x="3787054" y="3069542"/>
                </a:cubicBezTo>
                <a:close/>
                <a:moveTo>
                  <a:pt x="5589785" y="3046924"/>
                </a:moveTo>
                <a:cubicBezTo>
                  <a:pt x="5348656" y="3046924"/>
                  <a:pt x="5153183" y="3242397"/>
                  <a:pt x="5153183" y="3483526"/>
                </a:cubicBezTo>
                <a:cubicBezTo>
                  <a:pt x="5153183" y="3724655"/>
                  <a:pt x="5348656" y="3920128"/>
                  <a:pt x="5589785" y="3920128"/>
                </a:cubicBezTo>
                <a:cubicBezTo>
                  <a:pt x="5830914" y="3920128"/>
                  <a:pt x="6026387" y="3724655"/>
                  <a:pt x="6026387" y="3483526"/>
                </a:cubicBezTo>
                <a:cubicBezTo>
                  <a:pt x="6026387" y="3242397"/>
                  <a:pt x="5830914" y="3046924"/>
                  <a:pt x="5589785" y="3046924"/>
                </a:cubicBezTo>
                <a:close/>
                <a:moveTo>
                  <a:pt x="247700" y="2341006"/>
                </a:moveTo>
                <a:cubicBezTo>
                  <a:pt x="275699" y="2341006"/>
                  <a:pt x="298397" y="2354625"/>
                  <a:pt x="298397" y="2371424"/>
                </a:cubicBezTo>
                <a:lnTo>
                  <a:pt x="301055" y="2419181"/>
                </a:lnTo>
                <a:cubicBezTo>
                  <a:pt x="302733" y="2417963"/>
                  <a:pt x="304579" y="2417628"/>
                  <a:pt x="306252" y="2418198"/>
                </a:cubicBezTo>
                <a:cubicBezTo>
                  <a:pt x="310627" y="2419690"/>
                  <a:pt x="312158" y="2426810"/>
                  <a:pt x="309672" y="2434101"/>
                </a:cubicBezTo>
                <a:cubicBezTo>
                  <a:pt x="307186" y="2441393"/>
                  <a:pt x="301625" y="2446094"/>
                  <a:pt x="297250" y="2444603"/>
                </a:cubicBezTo>
                <a:lnTo>
                  <a:pt x="295363" y="2442358"/>
                </a:lnTo>
                <a:cubicBezTo>
                  <a:pt x="294213" y="2449385"/>
                  <a:pt x="288831" y="2455601"/>
                  <a:pt x="280701" y="2460018"/>
                </a:cubicBezTo>
                <a:lnTo>
                  <a:pt x="281684" y="2487880"/>
                </a:lnTo>
                <a:cubicBezTo>
                  <a:pt x="292715" y="2497468"/>
                  <a:pt x="323952" y="2505297"/>
                  <a:pt x="346290" y="2524269"/>
                </a:cubicBezTo>
                <a:cubicBezTo>
                  <a:pt x="353071" y="2530305"/>
                  <a:pt x="359233" y="2537699"/>
                  <a:pt x="359233" y="2545165"/>
                </a:cubicBezTo>
                <a:lnTo>
                  <a:pt x="359233" y="2599241"/>
                </a:lnTo>
                <a:cubicBezTo>
                  <a:pt x="359233" y="2606707"/>
                  <a:pt x="354189" y="2612760"/>
                  <a:pt x="347967" y="2612760"/>
                </a:cubicBezTo>
                <a:lnTo>
                  <a:pt x="284153" y="2612760"/>
                </a:lnTo>
                <a:lnTo>
                  <a:pt x="269106" y="2612760"/>
                </a:lnTo>
                <a:lnTo>
                  <a:pt x="267762" y="2612435"/>
                </a:lnTo>
                <a:lnTo>
                  <a:pt x="230680" y="2611698"/>
                </a:lnTo>
                <a:cubicBezTo>
                  <a:pt x="229332" y="2612382"/>
                  <a:pt x="227850" y="2612760"/>
                  <a:pt x="226295" y="2612760"/>
                </a:cubicBezTo>
                <a:lnTo>
                  <a:pt x="147434" y="2612760"/>
                </a:lnTo>
                <a:cubicBezTo>
                  <a:pt x="141212" y="2612760"/>
                  <a:pt x="136168" y="2606707"/>
                  <a:pt x="136168" y="2599241"/>
                </a:cubicBezTo>
                <a:lnTo>
                  <a:pt x="136168" y="2545165"/>
                </a:lnTo>
                <a:cubicBezTo>
                  <a:pt x="136168" y="2537699"/>
                  <a:pt x="142330" y="2530305"/>
                  <a:pt x="149111" y="2524269"/>
                </a:cubicBezTo>
                <a:cubicBezTo>
                  <a:pt x="171435" y="2505309"/>
                  <a:pt x="202646" y="2497479"/>
                  <a:pt x="213695" y="2487897"/>
                </a:cubicBezTo>
                <a:lnTo>
                  <a:pt x="214699" y="2459736"/>
                </a:lnTo>
                <a:cubicBezTo>
                  <a:pt x="207597" y="2456063"/>
                  <a:pt x="202704" y="2450815"/>
                  <a:pt x="200873" y="2444841"/>
                </a:cubicBezTo>
                <a:cubicBezTo>
                  <a:pt x="200828" y="2445083"/>
                  <a:pt x="200711" y="2445118"/>
                  <a:pt x="200593" y="2445150"/>
                </a:cubicBezTo>
                <a:cubicBezTo>
                  <a:pt x="196126" y="2446339"/>
                  <a:pt x="190899" y="2441268"/>
                  <a:pt x="188916" y="2433824"/>
                </a:cubicBezTo>
                <a:cubicBezTo>
                  <a:pt x="186934" y="2426380"/>
                  <a:pt x="188948" y="2419381"/>
                  <a:pt x="193415" y="2418192"/>
                </a:cubicBezTo>
                <a:lnTo>
                  <a:pt x="194368" y="2418254"/>
                </a:lnTo>
                <a:lnTo>
                  <a:pt x="197004" y="2371424"/>
                </a:lnTo>
                <a:cubicBezTo>
                  <a:pt x="197004" y="2354625"/>
                  <a:pt x="219702" y="2341006"/>
                  <a:pt x="247700" y="2341006"/>
                </a:cubicBezTo>
                <a:close/>
                <a:moveTo>
                  <a:pt x="239341" y="2281235"/>
                </a:moveTo>
                <a:cubicBezTo>
                  <a:pt x="124975" y="2281235"/>
                  <a:pt x="32263" y="2373947"/>
                  <a:pt x="32263" y="2488313"/>
                </a:cubicBezTo>
                <a:cubicBezTo>
                  <a:pt x="32263" y="2602679"/>
                  <a:pt x="124975" y="2695391"/>
                  <a:pt x="239341" y="2695391"/>
                </a:cubicBezTo>
                <a:cubicBezTo>
                  <a:pt x="353707" y="2695391"/>
                  <a:pt x="446419" y="2602679"/>
                  <a:pt x="446419" y="2488313"/>
                </a:cubicBezTo>
                <a:cubicBezTo>
                  <a:pt x="446419" y="2373947"/>
                  <a:pt x="353707" y="2281235"/>
                  <a:pt x="239341" y="2281235"/>
                </a:cubicBezTo>
                <a:close/>
                <a:moveTo>
                  <a:pt x="1931922" y="2138684"/>
                </a:moveTo>
                <a:cubicBezTo>
                  <a:pt x="2029308" y="2138684"/>
                  <a:pt x="2108255" y="2186053"/>
                  <a:pt x="2108255" y="2244484"/>
                </a:cubicBezTo>
                <a:lnTo>
                  <a:pt x="2108255" y="2244485"/>
                </a:lnTo>
                <a:lnTo>
                  <a:pt x="2117501" y="2410592"/>
                </a:lnTo>
                <a:cubicBezTo>
                  <a:pt x="2123336" y="2406357"/>
                  <a:pt x="2129759" y="2405192"/>
                  <a:pt x="2135577" y="2407175"/>
                </a:cubicBezTo>
                <a:cubicBezTo>
                  <a:pt x="2150794" y="2412364"/>
                  <a:pt x="2156120" y="2437128"/>
                  <a:pt x="2147472" y="2462490"/>
                </a:cubicBezTo>
                <a:cubicBezTo>
                  <a:pt x="2138826" y="2487850"/>
                  <a:pt x="2119482" y="2504203"/>
                  <a:pt x="2104265" y="2499016"/>
                </a:cubicBezTo>
                <a:lnTo>
                  <a:pt x="2097704" y="2491208"/>
                </a:lnTo>
                <a:cubicBezTo>
                  <a:pt x="2093703" y="2515649"/>
                  <a:pt x="2074981" y="2537271"/>
                  <a:pt x="2046706" y="2552632"/>
                </a:cubicBezTo>
                <a:lnTo>
                  <a:pt x="2050125" y="2649543"/>
                </a:lnTo>
                <a:cubicBezTo>
                  <a:pt x="2088492" y="2682893"/>
                  <a:pt x="2197142" y="2710124"/>
                  <a:pt x="2274838" y="2776112"/>
                </a:cubicBezTo>
                <a:cubicBezTo>
                  <a:pt x="2298423" y="2797104"/>
                  <a:pt x="2319855" y="2822822"/>
                  <a:pt x="2319855" y="2848792"/>
                </a:cubicBezTo>
                <a:lnTo>
                  <a:pt x="2319855" y="3036879"/>
                </a:lnTo>
                <a:cubicBezTo>
                  <a:pt x="2319855" y="3062849"/>
                  <a:pt x="2302311" y="3083902"/>
                  <a:pt x="2280669" y="3083902"/>
                </a:cubicBezTo>
                <a:lnTo>
                  <a:pt x="2058713" y="3083902"/>
                </a:lnTo>
                <a:lnTo>
                  <a:pt x="2006374" y="3083902"/>
                </a:lnTo>
                <a:lnTo>
                  <a:pt x="2001699" y="3082770"/>
                </a:lnTo>
                <a:lnTo>
                  <a:pt x="1872722" y="3080207"/>
                </a:lnTo>
                <a:cubicBezTo>
                  <a:pt x="1868034" y="3082587"/>
                  <a:pt x="1862880" y="3083902"/>
                  <a:pt x="1857470" y="3083902"/>
                </a:cubicBezTo>
                <a:lnTo>
                  <a:pt x="1583175" y="3083902"/>
                </a:lnTo>
                <a:cubicBezTo>
                  <a:pt x="1561533" y="3083902"/>
                  <a:pt x="1543989" y="3062849"/>
                  <a:pt x="1543989" y="3036879"/>
                </a:cubicBezTo>
                <a:lnTo>
                  <a:pt x="1543989" y="2848792"/>
                </a:lnTo>
                <a:cubicBezTo>
                  <a:pt x="1543989" y="2822822"/>
                  <a:pt x="1565421" y="2797104"/>
                  <a:pt x="1589006" y="2776112"/>
                </a:cubicBezTo>
                <a:cubicBezTo>
                  <a:pt x="1666653" y="2710166"/>
                  <a:pt x="1775215" y="2682928"/>
                  <a:pt x="1813644" y="2649602"/>
                </a:cubicBezTo>
                <a:lnTo>
                  <a:pt x="1817137" y="2551653"/>
                </a:lnTo>
                <a:cubicBezTo>
                  <a:pt x="1792435" y="2538877"/>
                  <a:pt x="1775414" y="2520624"/>
                  <a:pt x="1769047" y="2499844"/>
                </a:cubicBezTo>
                <a:cubicBezTo>
                  <a:pt x="1768889" y="2500684"/>
                  <a:pt x="1768483" y="2500808"/>
                  <a:pt x="1768072" y="2500918"/>
                </a:cubicBezTo>
                <a:cubicBezTo>
                  <a:pt x="1752536" y="2505055"/>
                  <a:pt x="1734354" y="2487417"/>
                  <a:pt x="1727459" y="2461525"/>
                </a:cubicBezTo>
                <a:cubicBezTo>
                  <a:pt x="1720565" y="2435632"/>
                  <a:pt x="1727570" y="2411290"/>
                  <a:pt x="1743106" y="2407154"/>
                </a:cubicBezTo>
                <a:lnTo>
                  <a:pt x="1746422" y="2407367"/>
                </a:lnTo>
                <a:lnTo>
                  <a:pt x="1755589" y="2244485"/>
                </a:lnTo>
                <a:cubicBezTo>
                  <a:pt x="1755589" y="2186053"/>
                  <a:pt x="1834536" y="2138684"/>
                  <a:pt x="1931922" y="2138684"/>
                </a:cubicBezTo>
                <a:close/>
                <a:moveTo>
                  <a:pt x="6648493" y="2065313"/>
                </a:moveTo>
                <a:cubicBezTo>
                  <a:pt x="6707525" y="2065313"/>
                  <a:pt x="6755381" y="2094027"/>
                  <a:pt x="6755381" y="2129446"/>
                </a:cubicBezTo>
                <a:lnTo>
                  <a:pt x="6755381" y="2129447"/>
                </a:lnTo>
                <a:lnTo>
                  <a:pt x="6760986" y="2230136"/>
                </a:lnTo>
                <a:cubicBezTo>
                  <a:pt x="6764523" y="2227569"/>
                  <a:pt x="6768416" y="2226863"/>
                  <a:pt x="6771943" y="2228065"/>
                </a:cubicBezTo>
                <a:cubicBezTo>
                  <a:pt x="6781167" y="2231210"/>
                  <a:pt x="6784395" y="2246222"/>
                  <a:pt x="6779153" y="2261595"/>
                </a:cubicBezTo>
                <a:cubicBezTo>
                  <a:pt x="6773912" y="2276968"/>
                  <a:pt x="6762186" y="2286881"/>
                  <a:pt x="6752962" y="2283737"/>
                </a:cubicBezTo>
                <a:lnTo>
                  <a:pt x="6748985" y="2279004"/>
                </a:lnTo>
                <a:cubicBezTo>
                  <a:pt x="6746560" y="2293819"/>
                  <a:pt x="6735211" y="2306926"/>
                  <a:pt x="6718072" y="2316237"/>
                </a:cubicBezTo>
                <a:lnTo>
                  <a:pt x="6720144" y="2374982"/>
                </a:lnTo>
                <a:cubicBezTo>
                  <a:pt x="6743401" y="2395198"/>
                  <a:pt x="6809262" y="2411705"/>
                  <a:pt x="6856359" y="2451705"/>
                </a:cubicBezTo>
                <a:cubicBezTo>
                  <a:pt x="6870656" y="2464430"/>
                  <a:pt x="6883647" y="2480019"/>
                  <a:pt x="6883647" y="2495762"/>
                </a:cubicBezTo>
                <a:lnTo>
                  <a:pt x="6883647" y="2609775"/>
                </a:lnTo>
                <a:cubicBezTo>
                  <a:pt x="6883647" y="2625518"/>
                  <a:pt x="6873012" y="2638279"/>
                  <a:pt x="6859894" y="2638279"/>
                </a:cubicBezTo>
                <a:lnTo>
                  <a:pt x="6725350" y="2638279"/>
                </a:lnTo>
                <a:lnTo>
                  <a:pt x="6693624" y="2638279"/>
                </a:lnTo>
                <a:lnTo>
                  <a:pt x="6690790" y="2637593"/>
                </a:lnTo>
                <a:lnTo>
                  <a:pt x="6612607" y="2636040"/>
                </a:lnTo>
                <a:cubicBezTo>
                  <a:pt x="6609765" y="2637482"/>
                  <a:pt x="6606641" y="2638279"/>
                  <a:pt x="6603362" y="2638279"/>
                </a:cubicBezTo>
                <a:lnTo>
                  <a:pt x="6437092" y="2638279"/>
                </a:lnTo>
                <a:cubicBezTo>
                  <a:pt x="6423973" y="2638279"/>
                  <a:pt x="6413338" y="2625518"/>
                  <a:pt x="6413338" y="2609775"/>
                </a:cubicBezTo>
                <a:lnTo>
                  <a:pt x="6413338" y="2495762"/>
                </a:lnTo>
                <a:cubicBezTo>
                  <a:pt x="6413338" y="2480019"/>
                  <a:pt x="6426330" y="2464430"/>
                  <a:pt x="6440626" y="2451705"/>
                </a:cubicBezTo>
                <a:cubicBezTo>
                  <a:pt x="6487694" y="2411730"/>
                  <a:pt x="6553501" y="2395219"/>
                  <a:pt x="6576796" y="2375018"/>
                </a:cubicBezTo>
                <a:lnTo>
                  <a:pt x="6578913" y="2315644"/>
                </a:lnTo>
                <a:cubicBezTo>
                  <a:pt x="6563939" y="2307900"/>
                  <a:pt x="6553622" y="2296835"/>
                  <a:pt x="6549762" y="2284239"/>
                </a:cubicBezTo>
                <a:cubicBezTo>
                  <a:pt x="6549666" y="2284748"/>
                  <a:pt x="6549421" y="2284823"/>
                  <a:pt x="6549171" y="2284890"/>
                </a:cubicBezTo>
                <a:cubicBezTo>
                  <a:pt x="6539754" y="2287397"/>
                  <a:pt x="6528732" y="2276706"/>
                  <a:pt x="6524553" y="2261011"/>
                </a:cubicBezTo>
                <a:cubicBezTo>
                  <a:pt x="6520374" y="2245315"/>
                  <a:pt x="6524620" y="2230560"/>
                  <a:pt x="6534037" y="2228052"/>
                </a:cubicBezTo>
                <a:lnTo>
                  <a:pt x="6536047" y="2228182"/>
                </a:lnTo>
                <a:lnTo>
                  <a:pt x="6541604" y="2129447"/>
                </a:lnTo>
                <a:cubicBezTo>
                  <a:pt x="6541604" y="2094027"/>
                  <a:pt x="6589460" y="2065313"/>
                  <a:pt x="6648493" y="2065313"/>
                </a:cubicBezTo>
                <a:close/>
                <a:moveTo>
                  <a:pt x="6630868" y="1939293"/>
                </a:moveTo>
                <a:cubicBezTo>
                  <a:pt x="6389739" y="1939293"/>
                  <a:pt x="6194266" y="2134766"/>
                  <a:pt x="6194266" y="2375895"/>
                </a:cubicBezTo>
                <a:cubicBezTo>
                  <a:pt x="6194266" y="2617024"/>
                  <a:pt x="6389739" y="2812497"/>
                  <a:pt x="6630868" y="2812497"/>
                </a:cubicBezTo>
                <a:cubicBezTo>
                  <a:pt x="6871997" y="2812497"/>
                  <a:pt x="7067470" y="2617024"/>
                  <a:pt x="7067470" y="2375895"/>
                </a:cubicBezTo>
                <a:cubicBezTo>
                  <a:pt x="7067470" y="2134766"/>
                  <a:pt x="6871997" y="1939293"/>
                  <a:pt x="6630868" y="1939293"/>
                </a:cubicBezTo>
                <a:close/>
                <a:moveTo>
                  <a:pt x="1902847" y="1930790"/>
                </a:moveTo>
                <a:cubicBezTo>
                  <a:pt x="1505058" y="1930790"/>
                  <a:pt x="1182587" y="2253261"/>
                  <a:pt x="1182587" y="2651050"/>
                </a:cubicBezTo>
                <a:cubicBezTo>
                  <a:pt x="1182587" y="3048839"/>
                  <a:pt x="1505058" y="3371310"/>
                  <a:pt x="1902847" y="3371310"/>
                </a:cubicBezTo>
                <a:cubicBezTo>
                  <a:pt x="2300636" y="3371310"/>
                  <a:pt x="2623107" y="3048839"/>
                  <a:pt x="2623107" y="2651050"/>
                </a:cubicBezTo>
                <a:cubicBezTo>
                  <a:pt x="2623107" y="2253261"/>
                  <a:pt x="2300636" y="1930790"/>
                  <a:pt x="1902847" y="1930790"/>
                </a:cubicBezTo>
                <a:close/>
                <a:moveTo>
                  <a:pt x="4200997" y="1724828"/>
                </a:moveTo>
                <a:cubicBezTo>
                  <a:pt x="4279659" y="1724828"/>
                  <a:pt x="4343428" y="1763089"/>
                  <a:pt x="4343428" y="1810286"/>
                </a:cubicBezTo>
                <a:lnTo>
                  <a:pt x="4343428" y="1810287"/>
                </a:lnTo>
                <a:lnTo>
                  <a:pt x="4350896" y="1944457"/>
                </a:lnTo>
                <a:cubicBezTo>
                  <a:pt x="4355609" y="1941037"/>
                  <a:pt x="4360797" y="1940096"/>
                  <a:pt x="4365496" y="1941698"/>
                </a:cubicBezTo>
                <a:cubicBezTo>
                  <a:pt x="4377788" y="1945889"/>
                  <a:pt x="4382089" y="1965892"/>
                  <a:pt x="4375105" y="1986377"/>
                </a:cubicBezTo>
                <a:cubicBezTo>
                  <a:pt x="4368121" y="2006862"/>
                  <a:pt x="4352496" y="2020071"/>
                  <a:pt x="4340204" y="2015881"/>
                </a:cubicBezTo>
                <a:lnTo>
                  <a:pt x="4334905" y="2009574"/>
                </a:lnTo>
                <a:cubicBezTo>
                  <a:pt x="4331673" y="2029316"/>
                  <a:pt x="4316551" y="2046781"/>
                  <a:pt x="4293712" y="2059188"/>
                </a:cubicBezTo>
                <a:lnTo>
                  <a:pt x="4296474" y="2137467"/>
                </a:lnTo>
                <a:cubicBezTo>
                  <a:pt x="4327464" y="2164405"/>
                  <a:pt x="4415224" y="2186400"/>
                  <a:pt x="4477983" y="2239701"/>
                </a:cubicBezTo>
                <a:cubicBezTo>
                  <a:pt x="4497033" y="2256657"/>
                  <a:pt x="4514344" y="2277431"/>
                  <a:pt x="4514344" y="2298407"/>
                </a:cubicBezTo>
                <a:lnTo>
                  <a:pt x="4514344" y="2450332"/>
                </a:lnTo>
                <a:cubicBezTo>
                  <a:pt x="4514344" y="2471309"/>
                  <a:pt x="4500173" y="2488314"/>
                  <a:pt x="4482693" y="2488314"/>
                </a:cubicBezTo>
                <a:lnTo>
                  <a:pt x="4303411" y="2488314"/>
                </a:lnTo>
                <a:lnTo>
                  <a:pt x="4261135" y="2488314"/>
                </a:lnTo>
                <a:lnTo>
                  <a:pt x="4257359" y="2487400"/>
                </a:lnTo>
                <a:lnTo>
                  <a:pt x="4153179" y="2485330"/>
                </a:lnTo>
                <a:cubicBezTo>
                  <a:pt x="4149393" y="2487252"/>
                  <a:pt x="4145229" y="2488314"/>
                  <a:pt x="4140860" y="2488314"/>
                </a:cubicBezTo>
                <a:lnTo>
                  <a:pt x="3919302" y="2488314"/>
                </a:lnTo>
                <a:cubicBezTo>
                  <a:pt x="3901821" y="2488314"/>
                  <a:pt x="3887650" y="2471309"/>
                  <a:pt x="3887650" y="2450332"/>
                </a:cubicBezTo>
                <a:lnTo>
                  <a:pt x="3887650" y="2298407"/>
                </a:lnTo>
                <a:cubicBezTo>
                  <a:pt x="3887650" y="2277431"/>
                  <a:pt x="3904962" y="2256657"/>
                  <a:pt x="3924012" y="2239701"/>
                </a:cubicBezTo>
                <a:cubicBezTo>
                  <a:pt x="3986730" y="2186434"/>
                  <a:pt x="4074419" y="2164433"/>
                  <a:pt x="4105460" y="2137515"/>
                </a:cubicBezTo>
                <a:lnTo>
                  <a:pt x="4108281" y="2058398"/>
                </a:lnTo>
                <a:cubicBezTo>
                  <a:pt x="4088328" y="2048078"/>
                  <a:pt x="4074581" y="2033334"/>
                  <a:pt x="4069437" y="2016550"/>
                </a:cubicBezTo>
                <a:cubicBezTo>
                  <a:pt x="4069310" y="2017228"/>
                  <a:pt x="4068982" y="2017329"/>
                  <a:pt x="4068650" y="2017417"/>
                </a:cubicBezTo>
                <a:cubicBezTo>
                  <a:pt x="4056101" y="2020758"/>
                  <a:pt x="4041415" y="2006512"/>
                  <a:pt x="4035845" y="1985598"/>
                </a:cubicBezTo>
                <a:cubicBezTo>
                  <a:pt x="4030277" y="1964684"/>
                  <a:pt x="4035935" y="1945022"/>
                  <a:pt x="4048484" y="1941680"/>
                </a:cubicBezTo>
                <a:lnTo>
                  <a:pt x="4051162" y="1941853"/>
                </a:lnTo>
                <a:lnTo>
                  <a:pt x="4058567" y="1810287"/>
                </a:lnTo>
                <a:cubicBezTo>
                  <a:pt x="4058567" y="1763089"/>
                  <a:pt x="4122335" y="1724828"/>
                  <a:pt x="4200997" y="1724828"/>
                </a:cubicBezTo>
                <a:close/>
                <a:moveTo>
                  <a:pt x="4177512" y="1556904"/>
                </a:moveTo>
                <a:cubicBezTo>
                  <a:pt x="3856204" y="1556904"/>
                  <a:pt x="3595733" y="1817376"/>
                  <a:pt x="3595733" y="2138684"/>
                </a:cubicBezTo>
                <a:cubicBezTo>
                  <a:pt x="3595733" y="2459992"/>
                  <a:pt x="3856204" y="2720464"/>
                  <a:pt x="4177512" y="2720464"/>
                </a:cubicBezTo>
                <a:cubicBezTo>
                  <a:pt x="4498820" y="2720464"/>
                  <a:pt x="4759291" y="2459992"/>
                  <a:pt x="4759291" y="2138684"/>
                </a:cubicBezTo>
                <a:cubicBezTo>
                  <a:pt x="4759291" y="1817376"/>
                  <a:pt x="4498820" y="1556904"/>
                  <a:pt x="4177512" y="1556904"/>
                </a:cubicBezTo>
                <a:close/>
                <a:moveTo>
                  <a:pt x="5860676" y="813188"/>
                </a:moveTo>
                <a:cubicBezTo>
                  <a:pt x="5919708" y="813188"/>
                  <a:pt x="5967564" y="841901"/>
                  <a:pt x="5967564" y="877321"/>
                </a:cubicBezTo>
                <a:lnTo>
                  <a:pt x="5973169" y="978011"/>
                </a:lnTo>
                <a:cubicBezTo>
                  <a:pt x="5976706" y="975444"/>
                  <a:pt x="5980599" y="974738"/>
                  <a:pt x="5984126" y="975940"/>
                </a:cubicBezTo>
                <a:cubicBezTo>
                  <a:pt x="5993350" y="979085"/>
                  <a:pt x="5996578" y="994096"/>
                  <a:pt x="5991336" y="1009470"/>
                </a:cubicBezTo>
                <a:cubicBezTo>
                  <a:pt x="5986095" y="1024843"/>
                  <a:pt x="5974369" y="1034756"/>
                  <a:pt x="5965145" y="1031611"/>
                </a:cubicBezTo>
                <a:lnTo>
                  <a:pt x="5961168" y="1026878"/>
                </a:lnTo>
                <a:cubicBezTo>
                  <a:pt x="5958743" y="1041694"/>
                  <a:pt x="5947394" y="1054801"/>
                  <a:pt x="5930255" y="1064112"/>
                </a:cubicBezTo>
                <a:lnTo>
                  <a:pt x="5932327" y="1122857"/>
                </a:lnTo>
                <a:cubicBezTo>
                  <a:pt x="5955584" y="1143073"/>
                  <a:pt x="6021445" y="1159579"/>
                  <a:pt x="6068542" y="1199580"/>
                </a:cubicBezTo>
                <a:cubicBezTo>
                  <a:pt x="6082839" y="1212304"/>
                  <a:pt x="6095830" y="1227894"/>
                  <a:pt x="6095830" y="1243636"/>
                </a:cubicBezTo>
                <a:lnTo>
                  <a:pt x="6095830" y="1357650"/>
                </a:lnTo>
                <a:cubicBezTo>
                  <a:pt x="6095830" y="1373392"/>
                  <a:pt x="6085195" y="1386154"/>
                  <a:pt x="6072077" y="1386154"/>
                </a:cubicBezTo>
                <a:lnTo>
                  <a:pt x="5937533" y="1386154"/>
                </a:lnTo>
                <a:lnTo>
                  <a:pt x="5905807" y="1386154"/>
                </a:lnTo>
                <a:lnTo>
                  <a:pt x="5902973" y="1385467"/>
                </a:lnTo>
                <a:lnTo>
                  <a:pt x="5824790" y="1383914"/>
                </a:lnTo>
                <a:cubicBezTo>
                  <a:pt x="5821948" y="1385356"/>
                  <a:pt x="5818824" y="1386154"/>
                  <a:pt x="5815545" y="1386154"/>
                </a:cubicBezTo>
                <a:lnTo>
                  <a:pt x="5649275" y="1386154"/>
                </a:lnTo>
                <a:cubicBezTo>
                  <a:pt x="5636156" y="1386154"/>
                  <a:pt x="5625521" y="1373392"/>
                  <a:pt x="5625521" y="1357650"/>
                </a:cubicBezTo>
                <a:lnTo>
                  <a:pt x="5625521" y="1243636"/>
                </a:lnTo>
                <a:cubicBezTo>
                  <a:pt x="5625521" y="1227894"/>
                  <a:pt x="5638513" y="1212304"/>
                  <a:pt x="5652809" y="1199580"/>
                </a:cubicBezTo>
                <a:cubicBezTo>
                  <a:pt x="5699877" y="1159605"/>
                  <a:pt x="5765684" y="1143094"/>
                  <a:pt x="5788979" y="1122893"/>
                </a:cubicBezTo>
                <a:lnTo>
                  <a:pt x="5791096" y="1063519"/>
                </a:lnTo>
                <a:cubicBezTo>
                  <a:pt x="5776122" y="1055774"/>
                  <a:pt x="5765805" y="1044710"/>
                  <a:pt x="5761945" y="1032114"/>
                </a:cubicBezTo>
                <a:cubicBezTo>
                  <a:pt x="5761849" y="1032623"/>
                  <a:pt x="5761604" y="1032698"/>
                  <a:pt x="5761354" y="1032764"/>
                </a:cubicBezTo>
                <a:cubicBezTo>
                  <a:pt x="5751937" y="1035272"/>
                  <a:pt x="5740915" y="1024581"/>
                  <a:pt x="5736736" y="1008885"/>
                </a:cubicBezTo>
                <a:cubicBezTo>
                  <a:pt x="5732557" y="993190"/>
                  <a:pt x="5736803" y="978434"/>
                  <a:pt x="5746220" y="975927"/>
                </a:cubicBezTo>
                <a:lnTo>
                  <a:pt x="5748230" y="976056"/>
                </a:lnTo>
                <a:lnTo>
                  <a:pt x="5753787" y="877321"/>
                </a:lnTo>
                <a:cubicBezTo>
                  <a:pt x="5753787" y="841901"/>
                  <a:pt x="5801643" y="813188"/>
                  <a:pt x="5860676" y="813188"/>
                </a:cubicBezTo>
                <a:close/>
                <a:moveTo>
                  <a:pt x="5843051" y="687168"/>
                </a:moveTo>
                <a:cubicBezTo>
                  <a:pt x="5601922" y="687168"/>
                  <a:pt x="5406449" y="882641"/>
                  <a:pt x="5406449" y="1123770"/>
                </a:cubicBezTo>
                <a:cubicBezTo>
                  <a:pt x="5406449" y="1364899"/>
                  <a:pt x="5601922" y="1560372"/>
                  <a:pt x="5843051" y="1560372"/>
                </a:cubicBezTo>
                <a:cubicBezTo>
                  <a:pt x="6084180" y="1560372"/>
                  <a:pt x="6279653" y="1364899"/>
                  <a:pt x="6279653" y="1123770"/>
                </a:cubicBezTo>
                <a:cubicBezTo>
                  <a:pt x="6279653" y="882641"/>
                  <a:pt x="6084180" y="687168"/>
                  <a:pt x="5843051" y="687168"/>
                </a:cubicBezTo>
                <a:close/>
                <a:moveTo>
                  <a:pt x="1476215" y="667519"/>
                </a:moveTo>
                <a:cubicBezTo>
                  <a:pt x="1504214" y="667519"/>
                  <a:pt x="1526911" y="681138"/>
                  <a:pt x="1526911" y="697937"/>
                </a:cubicBezTo>
                <a:lnTo>
                  <a:pt x="1529569" y="745693"/>
                </a:lnTo>
                <a:cubicBezTo>
                  <a:pt x="1531247" y="744476"/>
                  <a:pt x="1533094" y="744141"/>
                  <a:pt x="1534766" y="744711"/>
                </a:cubicBezTo>
                <a:cubicBezTo>
                  <a:pt x="1539141" y="746203"/>
                  <a:pt x="1540672" y="753323"/>
                  <a:pt x="1538186" y="760614"/>
                </a:cubicBezTo>
                <a:cubicBezTo>
                  <a:pt x="1535700" y="767906"/>
                  <a:pt x="1530139" y="772607"/>
                  <a:pt x="1525764" y="771116"/>
                </a:cubicBezTo>
                <a:lnTo>
                  <a:pt x="1523878" y="768871"/>
                </a:lnTo>
                <a:cubicBezTo>
                  <a:pt x="1522727" y="775898"/>
                  <a:pt x="1517345" y="782114"/>
                  <a:pt x="1509216" y="786530"/>
                </a:cubicBezTo>
                <a:lnTo>
                  <a:pt x="1510198" y="814393"/>
                </a:lnTo>
                <a:cubicBezTo>
                  <a:pt x="1521229" y="823981"/>
                  <a:pt x="1552467" y="831810"/>
                  <a:pt x="1574805" y="850782"/>
                </a:cubicBezTo>
                <a:cubicBezTo>
                  <a:pt x="1581585" y="856817"/>
                  <a:pt x="1587747" y="864211"/>
                  <a:pt x="1587747" y="871678"/>
                </a:cubicBezTo>
                <a:lnTo>
                  <a:pt x="1587747" y="925754"/>
                </a:lnTo>
                <a:cubicBezTo>
                  <a:pt x="1587747" y="933220"/>
                  <a:pt x="1582703" y="939273"/>
                  <a:pt x="1576481" y="939273"/>
                </a:cubicBezTo>
                <a:lnTo>
                  <a:pt x="1512668" y="939273"/>
                </a:lnTo>
                <a:lnTo>
                  <a:pt x="1497620" y="939273"/>
                </a:lnTo>
                <a:lnTo>
                  <a:pt x="1496276" y="938947"/>
                </a:lnTo>
                <a:lnTo>
                  <a:pt x="1459194" y="938211"/>
                </a:lnTo>
                <a:cubicBezTo>
                  <a:pt x="1457846" y="938895"/>
                  <a:pt x="1456365" y="939273"/>
                  <a:pt x="1454809" y="939273"/>
                </a:cubicBezTo>
                <a:lnTo>
                  <a:pt x="1375948" y="939273"/>
                </a:lnTo>
                <a:cubicBezTo>
                  <a:pt x="1369726" y="939273"/>
                  <a:pt x="1364682" y="933220"/>
                  <a:pt x="1364682" y="925754"/>
                </a:cubicBezTo>
                <a:lnTo>
                  <a:pt x="1364682" y="871678"/>
                </a:lnTo>
                <a:cubicBezTo>
                  <a:pt x="1364682" y="864211"/>
                  <a:pt x="1370844" y="856817"/>
                  <a:pt x="1377625" y="850782"/>
                </a:cubicBezTo>
                <a:cubicBezTo>
                  <a:pt x="1399949" y="831822"/>
                  <a:pt x="1431161" y="823991"/>
                  <a:pt x="1442209" y="814410"/>
                </a:cubicBezTo>
                <a:lnTo>
                  <a:pt x="1443213" y="786249"/>
                </a:lnTo>
                <a:cubicBezTo>
                  <a:pt x="1436111" y="782576"/>
                  <a:pt x="1431218" y="777328"/>
                  <a:pt x="1429387" y="771354"/>
                </a:cubicBezTo>
                <a:cubicBezTo>
                  <a:pt x="1429342" y="771595"/>
                  <a:pt x="1429225" y="771631"/>
                  <a:pt x="1429107" y="771663"/>
                </a:cubicBezTo>
                <a:cubicBezTo>
                  <a:pt x="1424640" y="772852"/>
                  <a:pt x="1419413" y="767781"/>
                  <a:pt x="1417431" y="760337"/>
                </a:cubicBezTo>
                <a:cubicBezTo>
                  <a:pt x="1415449" y="752893"/>
                  <a:pt x="1417462" y="745894"/>
                  <a:pt x="1421929" y="744705"/>
                </a:cubicBezTo>
                <a:lnTo>
                  <a:pt x="1422882" y="744766"/>
                </a:lnTo>
                <a:lnTo>
                  <a:pt x="1425518" y="697937"/>
                </a:lnTo>
                <a:cubicBezTo>
                  <a:pt x="1425518" y="681138"/>
                  <a:pt x="1448216" y="667519"/>
                  <a:pt x="1476215" y="667519"/>
                </a:cubicBezTo>
                <a:close/>
                <a:moveTo>
                  <a:pt x="1467855" y="607748"/>
                </a:moveTo>
                <a:cubicBezTo>
                  <a:pt x="1353489" y="607748"/>
                  <a:pt x="1260777" y="700460"/>
                  <a:pt x="1260777" y="814826"/>
                </a:cubicBezTo>
                <a:cubicBezTo>
                  <a:pt x="1260777" y="929192"/>
                  <a:pt x="1353489" y="1021904"/>
                  <a:pt x="1467855" y="1021904"/>
                </a:cubicBezTo>
                <a:cubicBezTo>
                  <a:pt x="1582221" y="1021904"/>
                  <a:pt x="1674933" y="929192"/>
                  <a:pt x="1674933" y="814826"/>
                </a:cubicBezTo>
                <a:cubicBezTo>
                  <a:pt x="1674933" y="700460"/>
                  <a:pt x="1582221" y="607748"/>
                  <a:pt x="1467855" y="607748"/>
                </a:cubicBezTo>
                <a:close/>
                <a:moveTo>
                  <a:pt x="3008770" y="481199"/>
                </a:moveTo>
                <a:cubicBezTo>
                  <a:pt x="3067802" y="481199"/>
                  <a:pt x="3115658" y="509912"/>
                  <a:pt x="3115658" y="545332"/>
                </a:cubicBezTo>
                <a:lnTo>
                  <a:pt x="3121263" y="646022"/>
                </a:lnTo>
                <a:cubicBezTo>
                  <a:pt x="3124800" y="643455"/>
                  <a:pt x="3128693" y="642749"/>
                  <a:pt x="3132220" y="643951"/>
                </a:cubicBezTo>
                <a:cubicBezTo>
                  <a:pt x="3141444" y="647096"/>
                  <a:pt x="3144672" y="662107"/>
                  <a:pt x="3139430" y="677481"/>
                </a:cubicBezTo>
                <a:cubicBezTo>
                  <a:pt x="3134189" y="692854"/>
                  <a:pt x="3122463" y="702767"/>
                  <a:pt x="3113239" y="699622"/>
                </a:cubicBezTo>
                <a:lnTo>
                  <a:pt x="3109262" y="694889"/>
                </a:lnTo>
                <a:cubicBezTo>
                  <a:pt x="3106837" y="709705"/>
                  <a:pt x="3095488" y="722812"/>
                  <a:pt x="3078349" y="732123"/>
                </a:cubicBezTo>
                <a:lnTo>
                  <a:pt x="3080421" y="790868"/>
                </a:lnTo>
                <a:cubicBezTo>
                  <a:pt x="3103678" y="811084"/>
                  <a:pt x="3169539" y="827590"/>
                  <a:pt x="3216636" y="867591"/>
                </a:cubicBezTo>
                <a:cubicBezTo>
                  <a:pt x="3230933" y="880315"/>
                  <a:pt x="3243924" y="895905"/>
                  <a:pt x="3243924" y="911647"/>
                </a:cubicBezTo>
                <a:lnTo>
                  <a:pt x="3243924" y="1025661"/>
                </a:lnTo>
                <a:cubicBezTo>
                  <a:pt x="3243924" y="1041403"/>
                  <a:pt x="3233289" y="1054165"/>
                  <a:pt x="3220171" y="1054165"/>
                </a:cubicBezTo>
                <a:lnTo>
                  <a:pt x="3085627" y="1054165"/>
                </a:lnTo>
                <a:lnTo>
                  <a:pt x="3053901" y="1054165"/>
                </a:lnTo>
                <a:lnTo>
                  <a:pt x="3051067" y="1053478"/>
                </a:lnTo>
                <a:lnTo>
                  <a:pt x="2972884" y="1051925"/>
                </a:lnTo>
                <a:cubicBezTo>
                  <a:pt x="2970042" y="1053367"/>
                  <a:pt x="2966918" y="1054165"/>
                  <a:pt x="2963639" y="1054165"/>
                </a:cubicBezTo>
                <a:lnTo>
                  <a:pt x="2797368" y="1054165"/>
                </a:lnTo>
                <a:cubicBezTo>
                  <a:pt x="2784250" y="1054165"/>
                  <a:pt x="2773615" y="1041403"/>
                  <a:pt x="2773615" y="1025661"/>
                </a:cubicBezTo>
                <a:lnTo>
                  <a:pt x="2773615" y="911647"/>
                </a:lnTo>
                <a:cubicBezTo>
                  <a:pt x="2773615" y="895905"/>
                  <a:pt x="2786607" y="880315"/>
                  <a:pt x="2800903" y="867591"/>
                </a:cubicBezTo>
                <a:cubicBezTo>
                  <a:pt x="2847971" y="827616"/>
                  <a:pt x="2913778" y="811105"/>
                  <a:pt x="2937073" y="790904"/>
                </a:cubicBezTo>
                <a:lnTo>
                  <a:pt x="2939190" y="731530"/>
                </a:lnTo>
                <a:cubicBezTo>
                  <a:pt x="2924216" y="723785"/>
                  <a:pt x="2913899" y="712721"/>
                  <a:pt x="2910039" y="700125"/>
                </a:cubicBezTo>
                <a:cubicBezTo>
                  <a:pt x="2909943" y="700634"/>
                  <a:pt x="2909697" y="700709"/>
                  <a:pt x="2909448" y="700775"/>
                </a:cubicBezTo>
                <a:cubicBezTo>
                  <a:pt x="2900030" y="703283"/>
                  <a:pt x="2889009" y="692592"/>
                  <a:pt x="2884830" y="676896"/>
                </a:cubicBezTo>
                <a:cubicBezTo>
                  <a:pt x="2880651" y="661201"/>
                  <a:pt x="2884897" y="646445"/>
                  <a:pt x="2894314" y="643938"/>
                </a:cubicBezTo>
                <a:lnTo>
                  <a:pt x="2896324" y="644067"/>
                </a:lnTo>
                <a:lnTo>
                  <a:pt x="2901881" y="545332"/>
                </a:lnTo>
                <a:cubicBezTo>
                  <a:pt x="2901881" y="509912"/>
                  <a:pt x="2949737" y="481199"/>
                  <a:pt x="3008770" y="481199"/>
                </a:cubicBezTo>
                <a:close/>
                <a:moveTo>
                  <a:pt x="2991145" y="355179"/>
                </a:moveTo>
                <a:cubicBezTo>
                  <a:pt x="2750016" y="355179"/>
                  <a:pt x="2554543" y="550652"/>
                  <a:pt x="2554543" y="791781"/>
                </a:cubicBezTo>
                <a:cubicBezTo>
                  <a:pt x="2554543" y="1032910"/>
                  <a:pt x="2750016" y="1228383"/>
                  <a:pt x="2991145" y="1228383"/>
                </a:cubicBezTo>
                <a:cubicBezTo>
                  <a:pt x="3232274" y="1228383"/>
                  <a:pt x="3427747" y="1032910"/>
                  <a:pt x="3427747" y="791781"/>
                </a:cubicBezTo>
                <a:cubicBezTo>
                  <a:pt x="3427747" y="550652"/>
                  <a:pt x="3232274" y="355179"/>
                  <a:pt x="2991145" y="355179"/>
                </a:cubicBezTo>
                <a:close/>
                <a:moveTo>
                  <a:pt x="4532153" y="120371"/>
                </a:moveTo>
                <a:cubicBezTo>
                  <a:pt x="4568773" y="120371"/>
                  <a:pt x="4598459" y="138183"/>
                  <a:pt x="4598459" y="160154"/>
                </a:cubicBezTo>
                <a:lnTo>
                  <a:pt x="4598459" y="160155"/>
                </a:lnTo>
                <a:lnTo>
                  <a:pt x="4601936" y="222615"/>
                </a:lnTo>
                <a:cubicBezTo>
                  <a:pt x="4604130" y="221023"/>
                  <a:pt x="4606545" y="220585"/>
                  <a:pt x="4608733" y="221331"/>
                </a:cubicBezTo>
                <a:cubicBezTo>
                  <a:pt x="4614455" y="223282"/>
                  <a:pt x="4616457" y="232594"/>
                  <a:pt x="4613206" y="242130"/>
                </a:cubicBezTo>
                <a:cubicBezTo>
                  <a:pt x="4609955" y="251667"/>
                  <a:pt x="4602681" y="257816"/>
                  <a:pt x="4596959" y="255865"/>
                </a:cubicBezTo>
                <a:lnTo>
                  <a:pt x="4594492" y="252929"/>
                </a:lnTo>
                <a:cubicBezTo>
                  <a:pt x="4592987" y="262120"/>
                  <a:pt x="4585947" y="270250"/>
                  <a:pt x="4575315" y="276026"/>
                </a:cubicBezTo>
                <a:lnTo>
                  <a:pt x="4576601" y="312468"/>
                </a:lnTo>
                <a:cubicBezTo>
                  <a:pt x="4591027" y="325008"/>
                  <a:pt x="4631883" y="335247"/>
                  <a:pt x="4661099" y="360061"/>
                </a:cubicBezTo>
                <a:cubicBezTo>
                  <a:pt x="4669967" y="367954"/>
                  <a:pt x="4678026" y="377625"/>
                  <a:pt x="4678026" y="387390"/>
                </a:cubicBezTo>
                <a:lnTo>
                  <a:pt x="4678026" y="458116"/>
                </a:lnTo>
                <a:cubicBezTo>
                  <a:pt x="4678026" y="467881"/>
                  <a:pt x="4671429" y="475798"/>
                  <a:pt x="4663291" y="475798"/>
                </a:cubicBezTo>
                <a:lnTo>
                  <a:pt x="4579830" y="475798"/>
                </a:lnTo>
                <a:lnTo>
                  <a:pt x="4560149" y="475798"/>
                </a:lnTo>
                <a:lnTo>
                  <a:pt x="4558391" y="475372"/>
                </a:lnTo>
                <a:lnTo>
                  <a:pt x="4509892" y="474409"/>
                </a:lnTo>
                <a:cubicBezTo>
                  <a:pt x="4508130" y="475303"/>
                  <a:pt x="4506191" y="475798"/>
                  <a:pt x="4504157" y="475798"/>
                </a:cubicBezTo>
                <a:lnTo>
                  <a:pt x="4401015" y="475798"/>
                </a:lnTo>
                <a:cubicBezTo>
                  <a:pt x="4392877" y="475798"/>
                  <a:pt x="4386280" y="467881"/>
                  <a:pt x="4386280" y="458116"/>
                </a:cubicBezTo>
                <a:lnTo>
                  <a:pt x="4386280" y="387390"/>
                </a:lnTo>
                <a:cubicBezTo>
                  <a:pt x="4386280" y="377625"/>
                  <a:pt x="4394339" y="367954"/>
                  <a:pt x="4403208" y="360061"/>
                </a:cubicBezTo>
                <a:cubicBezTo>
                  <a:pt x="4432405" y="335263"/>
                  <a:pt x="4473227" y="325021"/>
                  <a:pt x="4487678" y="312490"/>
                </a:cubicBezTo>
                <a:lnTo>
                  <a:pt x="4488991" y="275658"/>
                </a:lnTo>
                <a:cubicBezTo>
                  <a:pt x="4479702" y="270854"/>
                  <a:pt x="4473302" y="263990"/>
                  <a:pt x="4470908" y="256177"/>
                </a:cubicBezTo>
                <a:cubicBezTo>
                  <a:pt x="4470848" y="256492"/>
                  <a:pt x="4470696" y="256539"/>
                  <a:pt x="4470541" y="256580"/>
                </a:cubicBezTo>
                <a:cubicBezTo>
                  <a:pt x="4464699" y="258136"/>
                  <a:pt x="4457862" y="251504"/>
                  <a:pt x="4455270" y="241768"/>
                </a:cubicBezTo>
                <a:cubicBezTo>
                  <a:pt x="4452677" y="232031"/>
                  <a:pt x="4455311" y="222878"/>
                  <a:pt x="4461153" y="221323"/>
                </a:cubicBezTo>
                <a:lnTo>
                  <a:pt x="4462400" y="221403"/>
                </a:lnTo>
                <a:lnTo>
                  <a:pt x="4465847" y="160155"/>
                </a:lnTo>
                <a:cubicBezTo>
                  <a:pt x="4465847" y="138183"/>
                  <a:pt x="4495534" y="120371"/>
                  <a:pt x="4532153" y="120371"/>
                </a:cubicBezTo>
                <a:close/>
                <a:moveTo>
                  <a:pt x="4521221" y="42197"/>
                </a:moveTo>
                <a:cubicBezTo>
                  <a:pt x="4371642" y="42197"/>
                  <a:pt x="4250384" y="163455"/>
                  <a:pt x="4250384" y="313034"/>
                </a:cubicBezTo>
                <a:cubicBezTo>
                  <a:pt x="4250384" y="462613"/>
                  <a:pt x="4371642" y="583871"/>
                  <a:pt x="4521221" y="583871"/>
                </a:cubicBezTo>
                <a:cubicBezTo>
                  <a:pt x="4670800" y="583871"/>
                  <a:pt x="4792058" y="462613"/>
                  <a:pt x="4792058" y="313034"/>
                </a:cubicBezTo>
                <a:cubicBezTo>
                  <a:pt x="4792058" y="163455"/>
                  <a:pt x="4670800" y="42197"/>
                  <a:pt x="4521221" y="42197"/>
                </a:cubicBezTo>
                <a:close/>
                <a:moveTo>
                  <a:pt x="4521221" y="0"/>
                </a:moveTo>
                <a:cubicBezTo>
                  <a:pt x="4694105" y="0"/>
                  <a:pt x="4834255" y="140150"/>
                  <a:pt x="4834255" y="313034"/>
                </a:cubicBezTo>
                <a:cubicBezTo>
                  <a:pt x="4834255" y="485918"/>
                  <a:pt x="4694105" y="626068"/>
                  <a:pt x="4521221" y="626068"/>
                </a:cubicBezTo>
                <a:lnTo>
                  <a:pt x="4507567" y="624692"/>
                </a:lnTo>
                <a:lnTo>
                  <a:pt x="4279319" y="1476525"/>
                </a:lnTo>
                <a:cubicBezTo>
                  <a:pt x="4479152" y="1505384"/>
                  <a:pt x="4649980" y="1622966"/>
                  <a:pt x="4750845" y="1788351"/>
                </a:cubicBezTo>
                <a:lnTo>
                  <a:pt x="5421897" y="1400918"/>
                </a:lnTo>
                <a:cubicBezTo>
                  <a:pt x="5368975" y="1321601"/>
                  <a:pt x="5338425" y="1226253"/>
                  <a:pt x="5338425" y="1123770"/>
                </a:cubicBezTo>
                <a:cubicBezTo>
                  <a:pt x="5338425" y="845073"/>
                  <a:pt x="5564354" y="619144"/>
                  <a:pt x="5843051" y="619144"/>
                </a:cubicBezTo>
                <a:cubicBezTo>
                  <a:pt x="6121748" y="619144"/>
                  <a:pt x="6347677" y="845073"/>
                  <a:pt x="6347677" y="1123770"/>
                </a:cubicBezTo>
                <a:cubicBezTo>
                  <a:pt x="6347677" y="1402467"/>
                  <a:pt x="6121748" y="1628396"/>
                  <a:pt x="5843051" y="1628396"/>
                </a:cubicBezTo>
                <a:cubicBezTo>
                  <a:pt x="5677058" y="1628396"/>
                  <a:pt x="5529784" y="1548249"/>
                  <a:pt x="5439157" y="1423545"/>
                </a:cubicBezTo>
                <a:lnTo>
                  <a:pt x="5454499" y="1450119"/>
                </a:lnTo>
                <a:lnTo>
                  <a:pt x="4777633" y="1840908"/>
                </a:lnTo>
                <a:cubicBezTo>
                  <a:pt x="4824749" y="1929738"/>
                  <a:pt x="4849935" y="2031270"/>
                  <a:pt x="4849935" y="2138684"/>
                </a:cubicBezTo>
                <a:lnTo>
                  <a:pt x="4840277" y="2247602"/>
                </a:lnTo>
                <a:lnTo>
                  <a:pt x="6136008" y="2247602"/>
                </a:lnTo>
                <a:lnTo>
                  <a:pt x="6136008" y="2279024"/>
                </a:lnTo>
                <a:cubicBezTo>
                  <a:pt x="6180760" y="2046627"/>
                  <a:pt x="6385336" y="1871269"/>
                  <a:pt x="6630868" y="1871269"/>
                </a:cubicBezTo>
                <a:cubicBezTo>
                  <a:pt x="6909565" y="1871269"/>
                  <a:pt x="7135494" y="2097198"/>
                  <a:pt x="7135494" y="2375895"/>
                </a:cubicBezTo>
                <a:cubicBezTo>
                  <a:pt x="7135494" y="2654592"/>
                  <a:pt x="6909565" y="2880521"/>
                  <a:pt x="6630868" y="2880521"/>
                </a:cubicBezTo>
                <a:cubicBezTo>
                  <a:pt x="6352171" y="2880521"/>
                  <a:pt x="6126242" y="2654592"/>
                  <a:pt x="6126242" y="2375895"/>
                </a:cubicBezTo>
                <a:lnTo>
                  <a:pt x="6133237" y="2306512"/>
                </a:lnTo>
                <a:lnTo>
                  <a:pt x="4826064" y="2306512"/>
                </a:lnTo>
                <a:cubicBezTo>
                  <a:pt x="4803378" y="2403654"/>
                  <a:pt x="4756923" y="2491440"/>
                  <a:pt x="4693665" y="2564856"/>
                </a:cubicBezTo>
                <a:lnTo>
                  <a:pt x="5245316" y="3116508"/>
                </a:lnTo>
                <a:cubicBezTo>
                  <a:pt x="5334714" y="3030817"/>
                  <a:pt x="5456187" y="2978900"/>
                  <a:pt x="5589785" y="2978900"/>
                </a:cubicBezTo>
                <a:cubicBezTo>
                  <a:pt x="5868482" y="2978900"/>
                  <a:pt x="6094411" y="3204829"/>
                  <a:pt x="6094411" y="3483526"/>
                </a:cubicBezTo>
                <a:cubicBezTo>
                  <a:pt x="6094411" y="3762223"/>
                  <a:pt x="5868482" y="3988152"/>
                  <a:pt x="5589785" y="3988152"/>
                </a:cubicBezTo>
                <a:cubicBezTo>
                  <a:pt x="5311088" y="3988152"/>
                  <a:pt x="5085159" y="3762223"/>
                  <a:pt x="5085159" y="3483526"/>
                </a:cubicBezTo>
                <a:cubicBezTo>
                  <a:pt x="5085159" y="3359716"/>
                  <a:pt x="5129747" y="3246320"/>
                  <a:pt x="5205492" y="3159994"/>
                </a:cubicBezTo>
                <a:lnTo>
                  <a:pt x="4656002" y="2610504"/>
                </a:lnTo>
                <a:cubicBezTo>
                  <a:pt x="4534374" y="2734461"/>
                  <a:pt x="4364894" y="2811106"/>
                  <a:pt x="4177513" y="2811106"/>
                </a:cubicBezTo>
                <a:lnTo>
                  <a:pt x="4042114" y="2797457"/>
                </a:lnTo>
                <a:lnTo>
                  <a:pt x="3984671" y="3011838"/>
                </a:lnTo>
                <a:cubicBezTo>
                  <a:pt x="4260069" y="3093413"/>
                  <a:pt x="4459477" y="3349081"/>
                  <a:pt x="4459477" y="3651322"/>
                </a:cubicBezTo>
                <a:cubicBezTo>
                  <a:pt x="4459477" y="4022690"/>
                  <a:pt x="4158423" y="4323744"/>
                  <a:pt x="3787055" y="4323744"/>
                </a:cubicBezTo>
                <a:cubicBezTo>
                  <a:pt x="3415687" y="4323744"/>
                  <a:pt x="3114633" y="4022690"/>
                  <a:pt x="3114633" y="3651322"/>
                </a:cubicBezTo>
                <a:cubicBezTo>
                  <a:pt x="3114633" y="3556315"/>
                  <a:pt x="3134337" y="3465909"/>
                  <a:pt x="3170401" y="3384195"/>
                </a:cubicBezTo>
                <a:lnTo>
                  <a:pt x="2620252" y="3066566"/>
                </a:lnTo>
                <a:cubicBezTo>
                  <a:pt x="2480638" y="3314127"/>
                  <a:pt x="2215834" y="3480224"/>
                  <a:pt x="1911942" y="3482914"/>
                </a:cubicBezTo>
                <a:lnTo>
                  <a:pt x="1911942" y="4158309"/>
                </a:lnTo>
                <a:cubicBezTo>
                  <a:pt x="2073881" y="4168915"/>
                  <a:pt x="2201417" y="4304047"/>
                  <a:pt x="2201417" y="4468968"/>
                </a:cubicBezTo>
                <a:cubicBezTo>
                  <a:pt x="2201417" y="4641852"/>
                  <a:pt x="2061267" y="4782002"/>
                  <a:pt x="1888383" y="4782002"/>
                </a:cubicBezTo>
                <a:cubicBezTo>
                  <a:pt x="1715499" y="4782002"/>
                  <a:pt x="1575349" y="4641852"/>
                  <a:pt x="1575349" y="4468968"/>
                </a:cubicBezTo>
                <a:cubicBezTo>
                  <a:pt x="1575349" y="4308097"/>
                  <a:pt x="1696699" y="4175569"/>
                  <a:pt x="1853032" y="4159498"/>
                </a:cubicBezTo>
                <a:lnTo>
                  <a:pt x="1853032" y="3481013"/>
                </a:lnTo>
                <a:cubicBezTo>
                  <a:pt x="1416426" y="3456263"/>
                  <a:pt x="1070369" y="3094070"/>
                  <a:pt x="1070369" y="2651050"/>
                </a:cubicBezTo>
                <a:lnTo>
                  <a:pt x="1081923" y="2517625"/>
                </a:lnTo>
                <a:lnTo>
                  <a:pt x="476317" y="2517625"/>
                </a:lnTo>
                <a:lnTo>
                  <a:pt x="476317" y="2511774"/>
                </a:lnTo>
                <a:cubicBezTo>
                  <a:pt x="465691" y="2633009"/>
                  <a:pt x="363569" y="2727654"/>
                  <a:pt x="239341" y="2727654"/>
                </a:cubicBezTo>
                <a:cubicBezTo>
                  <a:pt x="107157" y="2727654"/>
                  <a:pt x="0" y="2620497"/>
                  <a:pt x="0" y="2488313"/>
                </a:cubicBezTo>
                <a:cubicBezTo>
                  <a:pt x="0" y="2356129"/>
                  <a:pt x="107157" y="2248972"/>
                  <a:pt x="239341" y="2248972"/>
                </a:cubicBezTo>
                <a:cubicBezTo>
                  <a:pt x="365985" y="2248972"/>
                  <a:pt x="469656" y="2347335"/>
                  <a:pt x="477028" y="2471906"/>
                </a:cubicBezTo>
                <a:lnTo>
                  <a:pt x="1089986" y="2471906"/>
                </a:lnTo>
                <a:lnTo>
                  <a:pt x="1089986" y="2479614"/>
                </a:lnTo>
                <a:cubicBezTo>
                  <a:pt x="1154472" y="2163076"/>
                  <a:pt x="1400229" y="1913007"/>
                  <a:pt x="1714122" y="1840873"/>
                </a:cubicBezTo>
                <a:lnTo>
                  <a:pt x="1502391" y="1050686"/>
                </a:lnTo>
                <a:cubicBezTo>
                  <a:pt x="1491212" y="1053316"/>
                  <a:pt x="1479633" y="1054167"/>
                  <a:pt x="1467855" y="1054167"/>
                </a:cubicBezTo>
                <a:cubicBezTo>
                  <a:pt x="1335671" y="1054167"/>
                  <a:pt x="1228514" y="947010"/>
                  <a:pt x="1228514" y="814826"/>
                </a:cubicBezTo>
                <a:cubicBezTo>
                  <a:pt x="1228514" y="682642"/>
                  <a:pt x="1335671" y="575485"/>
                  <a:pt x="1467855" y="575485"/>
                </a:cubicBezTo>
                <a:cubicBezTo>
                  <a:pt x="1600039" y="575485"/>
                  <a:pt x="1707196" y="682642"/>
                  <a:pt x="1707196" y="814826"/>
                </a:cubicBezTo>
                <a:cubicBezTo>
                  <a:pt x="1707196" y="914559"/>
                  <a:pt x="1646195" y="1000045"/>
                  <a:pt x="1559407" y="1035858"/>
                </a:cubicBezTo>
                <a:lnTo>
                  <a:pt x="1772150" y="1829827"/>
                </a:lnTo>
                <a:cubicBezTo>
                  <a:pt x="1814618" y="1822067"/>
                  <a:pt x="1858324" y="1818572"/>
                  <a:pt x="1902847" y="1818572"/>
                </a:cubicBezTo>
                <a:cubicBezTo>
                  <a:pt x="2362612" y="1818572"/>
                  <a:pt x="2735325" y="2191285"/>
                  <a:pt x="2735325" y="2651050"/>
                </a:cubicBezTo>
                <a:cubicBezTo>
                  <a:pt x="2735325" y="2785670"/>
                  <a:pt x="2703371" y="2912827"/>
                  <a:pt x="2643486" y="3023762"/>
                </a:cubicBezTo>
                <a:lnTo>
                  <a:pt x="3193635" y="3341391"/>
                </a:lnTo>
                <a:cubicBezTo>
                  <a:pt x="3303227" y="3125350"/>
                  <a:pt x="3528039" y="2978900"/>
                  <a:pt x="3787055" y="2978900"/>
                </a:cubicBezTo>
                <a:cubicBezTo>
                  <a:pt x="3835570" y="2978900"/>
                  <a:pt x="3882886" y="2984038"/>
                  <a:pt x="3928366" y="2994360"/>
                </a:cubicBezTo>
                <a:lnTo>
                  <a:pt x="3985804" y="2780002"/>
                </a:lnTo>
                <a:cubicBezTo>
                  <a:pt x="3707385" y="2700277"/>
                  <a:pt x="3505091" y="2443104"/>
                  <a:pt x="3505091" y="2138684"/>
                </a:cubicBezTo>
                <a:cubicBezTo>
                  <a:pt x="3505091" y="1943319"/>
                  <a:pt x="3588407" y="1767413"/>
                  <a:pt x="3722829" y="1646057"/>
                </a:cubicBezTo>
                <a:lnTo>
                  <a:pt x="3280798" y="1204027"/>
                </a:lnTo>
                <a:cubicBezTo>
                  <a:pt x="3199209" y="1262484"/>
                  <a:pt x="3099138" y="1296407"/>
                  <a:pt x="2991145" y="1296407"/>
                </a:cubicBezTo>
                <a:cubicBezTo>
                  <a:pt x="2712448" y="1296407"/>
                  <a:pt x="2486519" y="1070478"/>
                  <a:pt x="2486519" y="791781"/>
                </a:cubicBezTo>
                <a:cubicBezTo>
                  <a:pt x="2486519" y="513084"/>
                  <a:pt x="2712448" y="287155"/>
                  <a:pt x="2991145" y="287155"/>
                </a:cubicBezTo>
                <a:cubicBezTo>
                  <a:pt x="3269842" y="287155"/>
                  <a:pt x="3495771" y="513084"/>
                  <a:pt x="3495771" y="791781"/>
                </a:cubicBezTo>
                <a:cubicBezTo>
                  <a:pt x="3495771" y="941161"/>
                  <a:pt x="3430864" y="1075382"/>
                  <a:pt x="3326447" y="1166363"/>
                </a:cubicBezTo>
                <a:lnTo>
                  <a:pt x="3768477" y="1608394"/>
                </a:lnTo>
                <a:cubicBezTo>
                  <a:pt x="3880403" y="1518471"/>
                  <a:pt x="4022861" y="1466262"/>
                  <a:pt x="4177513" y="1466262"/>
                </a:cubicBezTo>
                <a:lnTo>
                  <a:pt x="4219936" y="1470539"/>
                </a:lnTo>
                <a:lnTo>
                  <a:pt x="4448699" y="616780"/>
                </a:lnTo>
                <a:cubicBezTo>
                  <a:pt x="4310690" y="584797"/>
                  <a:pt x="4208187" y="460886"/>
                  <a:pt x="4208187" y="313034"/>
                </a:cubicBezTo>
                <a:cubicBezTo>
                  <a:pt x="4208187" y="140150"/>
                  <a:pt x="4348337" y="0"/>
                  <a:pt x="4521221" y="0"/>
                </a:cubicBezTo>
                <a:close/>
              </a:path>
            </a:pathLst>
          </a:custGeom>
          <a:solidFill>
            <a:schemeClr val="bg2"/>
          </a:solidFill>
          <a:ln w="3175"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7" name="Ellipse 83">
            <a:extLst>
              <a:ext uri="{FF2B5EF4-FFF2-40B4-BE49-F238E27FC236}">
                <a16:creationId xmlns:a16="http://schemas.microsoft.com/office/drawing/2014/main" xmlns="" id="{E735C2DE-090F-0B49-BB45-0EB4C0876F16}"/>
              </a:ext>
            </a:extLst>
          </p:cNvPr>
          <p:cNvSpPr/>
          <p:nvPr/>
        </p:nvSpPr>
        <p:spPr>
          <a:xfrm>
            <a:off x="7273258" y="3185670"/>
            <a:ext cx="454992" cy="375754"/>
          </a:xfrm>
          <a:custGeom>
            <a:avLst/>
            <a:gdLst/>
            <a:ahLst/>
            <a:cxnLst/>
            <a:rect l="l" t="t" r="r" b="b"/>
            <a:pathLst>
              <a:path w="2023827" h="1671374">
                <a:moveTo>
                  <a:pt x="1338379" y="1040817"/>
                </a:moveTo>
                <a:lnTo>
                  <a:pt x="1428038" y="1040817"/>
                </a:lnTo>
                <a:lnTo>
                  <a:pt x="1428038" y="1372633"/>
                </a:lnTo>
                <a:lnTo>
                  <a:pt x="1338379" y="1372633"/>
                </a:lnTo>
                <a:close/>
                <a:moveTo>
                  <a:pt x="227457" y="984552"/>
                </a:moveTo>
                <a:lnTo>
                  <a:pt x="941226" y="984552"/>
                </a:lnTo>
                <a:lnTo>
                  <a:pt x="941226" y="1286068"/>
                </a:lnTo>
                <a:lnTo>
                  <a:pt x="227457" y="1286068"/>
                </a:lnTo>
                <a:close/>
                <a:moveTo>
                  <a:pt x="1488603" y="970005"/>
                </a:moveTo>
                <a:lnTo>
                  <a:pt x="1578262" y="970005"/>
                </a:lnTo>
                <a:lnTo>
                  <a:pt x="1578262" y="1372633"/>
                </a:lnTo>
                <a:lnTo>
                  <a:pt x="1488603" y="1372633"/>
                </a:lnTo>
                <a:close/>
                <a:moveTo>
                  <a:pt x="1638827" y="879510"/>
                </a:moveTo>
                <a:lnTo>
                  <a:pt x="1728486" y="879510"/>
                </a:lnTo>
                <a:lnTo>
                  <a:pt x="1728486" y="1372633"/>
                </a:lnTo>
                <a:lnTo>
                  <a:pt x="1638827" y="1372633"/>
                </a:lnTo>
                <a:close/>
                <a:moveTo>
                  <a:pt x="227457" y="643143"/>
                </a:moveTo>
                <a:lnTo>
                  <a:pt x="941226" y="643143"/>
                </a:lnTo>
                <a:lnTo>
                  <a:pt x="941226" y="944659"/>
                </a:lnTo>
                <a:lnTo>
                  <a:pt x="227457" y="944659"/>
                </a:lnTo>
                <a:close/>
                <a:moveTo>
                  <a:pt x="1642791" y="593452"/>
                </a:moveTo>
                <a:lnTo>
                  <a:pt x="1752149" y="616542"/>
                </a:lnTo>
                <a:cubicBezTo>
                  <a:pt x="1736526" y="690535"/>
                  <a:pt x="1684551" y="751612"/>
                  <a:pt x="1614010" y="778873"/>
                </a:cubicBezTo>
                <a:cubicBezTo>
                  <a:pt x="1543469" y="806133"/>
                  <a:pt x="1463929" y="795879"/>
                  <a:pt x="1402608" y="751620"/>
                </a:cubicBezTo>
                <a:lnTo>
                  <a:pt x="1468020" y="660992"/>
                </a:lnTo>
                <a:cubicBezTo>
                  <a:pt x="1498680" y="683121"/>
                  <a:pt x="1538451" y="688248"/>
                  <a:pt x="1573722" y="674618"/>
                </a:cubicBezTo>
                <a:cubicBezTo>
                  <a:pt x="1608993" y="660988"/>
                  <a:pt x="1634979" y="630449"/>
                  <a:pt x="1642791" y="593452"/>
                </a:cubicBezTo>
                <a:close/>
                <a:moveTo>
                  <a:pt x="1319962" y="504029"/>
                </a:moveTo>
                <a:lnTo>
                  <a:pt x="1426696" y="537195"/>
                </a:lnTo>
                <a:cubicBezTo>
                  <a:pt x="1415569" y="573004"/>
                  <a:pt x="1423141" y="612007"/>
                  <a:pt x="1446856" y="641052"/>
                </a:cubicBezTo>
                <a:lnTo>
                  <a:pt x="1360281" y="711742"/>
                </a:lnTo>
                <a:cubicBezTo>
                  <a:pt x="1312849" y="653651"/>
                  <a:pt x="1297708" y="575646"/>
                  <a:pt x="1319962" y="504029"/>
                </a:cubicBezTo>
                <a:close/>
                <a:moveTo>
                  <a:pt x="227456" y="464214"/>
                </a:moveTo>
                <a:lnTo>
                  <a:pt x="1019747" y="464214"/>
                </a:lnTo>
                <a:lnTo>
                  <a:pt x="1019747" y="589666"/>
                </a:lnTo>
                <a:lnTo>
                  <a:pt x="227456" y="589666"/>
                </a:lnTo>
                <a:close/>
                <a:moveTo>
                  <a:pt x="1398689" y="391998"/>
                </a:moveTo>
                <a:lnTo>
                  <a:pt x="1466060" y="481179"/>
                </a:lnTo>
                <a:cubicBezTo>
                  <a:pt x="1453910" y="490358"/>
                  <a:pt x="1443762" y="501924"/>
                  <a:pt x="1436243" y="515166"/>
                </a:cubicBezTo>
                <a:lnTo>
                  <a:pt x="1339053" y="459970"/>
                </a:lnTo>
                <a:cubicBezTo>
                  <a:pt x="1354093" y="433485"/>
                  <a:pt x="1374387" y="410355"/>
                  <a:pt x="1398689" y="391998"/>
                </a:cubicBezTo>
                <a:close/>
                <a:moveTo>
                  <a:pt x="1556147" y="347980"/>
                </a:moveTo>
                <a:cubicBezTo>
                  <a:pt x="1592100" y="351652"/>
                  <a:pt x="1627163" y="364035"/>
                  <a:pt x="1658071" y="384796"/>
                </a:cubicBezTo>
                <a:cubicBezTo>
                  <a:pt x="1719888" y="426317"/>
                  <a:pt x="1756971" y="495895"/>
                  <a:pt x="1756971" y="570362"/>
                </a:cubicBezTo>
                <a:lnTo>
                  <a:pt x="1645202" y="570362"/>
                </a:lnTo>
                <a:cubicBezTo>
                  <a:pt x="1645202" y="533128"/>
                  <a:pt x="1626661" y="498339"/>
                  <a:pt x="1595752" y="477579"/>
                </a:cubicBezTo>
                <a:cubicBezTo>
                  <a:pt x="1564843" y="456818"/>
                  <a:pt x="1525626" y="452813"/>
                  <a:pt x="1491158" y="466895"/>
                </a:cubicBezTo>
                <a:lnTo>
                  <a:pt x="1448884" y="363429"/>
                </a:lnTo>
                <a:cubicBezTo>
                  <a:pt x="1483352" y="349346"/>
                  <a:pt x="1520194" y="344308"/>
                  <a:pt x="1556147" y="347980"/>
                </a:cubicBezTo>
                <a:close/>
                <a:moveTo>
                  <a:pt x="227456" y="175578"/>
                </a:moveTo>
                <a:lnTo>
                  <a:pt x="1813236" y="175578"/>
                </a:lnTo>
                <a:lnTo>
                  <a:pt x="1813236" y="290558"/>
                </a:lnTo>
                <a:lnTo>
                  <a:pt x="227456" y="290558"/>
                </a:lnTo>
                <a:close/>
                <a:moveTo>
                  <a:pt x="87992" y="102658"/>
                </a:moveTo>
                <a:lnTo>
                  <a:pt x="87992" y="1451874"/>
                </a:lnTo>
                <a:lnTo>
                  <a:pt x="1935834" y="1451874"/>
                </a:lnTo>
                <a:lnTo>
                  <a:pt x="1935834" y="102658"/>
                </a:lnTo>
                <a:close/>
                <a:moveTo>
                  <a:pt x="0" y="0"/>
                </a:moveTo>
                <a:lnTo>
                  <a:pt x="2023827" y="0"/>
                </a:lnTo>
                <a:lnTo>
                  <a:pt x="2023827" y="1554531"/>
                </a:lnTo>
                <a:lnTo>
                  <a:pt x="1576447" y="1554531"/>
                </a:lnTo>
                <a:cubicBezTo>
                  <a:pt x="1589216" y="1561196"/>
                  <a:pt x="1595711" y="1569139"/>
                  <a:pt x="1595711" y="1577327"/>
                </a:cubicBezTo>
                <a:cubicBezTo>
                  <a:pt x="1595711" y="1629268"/>
                  <a:pt x="1334336" y="1671374"/>
                  <a:pt x="1011914" y="1671374"/>
                </a:cubicBezTo>
                <a:cubicBezTo>
                  <a:pt x="689492" y="1671374"/>
                  <a:pt x="428117" y="1629268"/>
                  <a:pt x="428117" y="1577327"/>
                </a:cubicBezTo>
                <a:cubicBezTo>
                  <a:pt x="428117" y="1569139"/>
                  <a:pt x="434612" y="1561196"/>
                  <a:pt x="447381" y="1554531"/>
                </a:cubicBezTo>
                <a:lnTo>
                  <a:pt x="0" y="1554531"/>
                </a:lnTo>
                <a:close/>
              </a:path>
            </a:pathLst>
          </a:custGeom>
          <a:solidFill>
            <a:schemeClr val="bg2"/>
          </a:solidFill>
          <a:ln w="3175"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342EB6D5-2984-884B-943A-5224308B6152}"/>
              </a:ext>
            </a:extLst>
          </p:cNvPr>
          <p:cNvSpPr/>
          <p:nvPr/>
        </p:nvSpPr>
        <p:spPr>
          <a:xfrm>
            <a:off x="5362011" y="3090332"/>
            <a:ext cx="350377" cy="594889"/>
          </a:xfrm>
          <a:custGeom>
            <a:avLst/>
            <a:gdLst/>
            <a:ahLst/>
            <a:cxnLst/>
            <a:rect l="l" t="t" r="r" b="b"/>
            <a:pathLst>
              <a:path w="766870" h="1302035">
                <a:moveTo>
                  <a:pt x="484701" y="586519"/>
                </a:moveTo>
                <a:cubicBezTo>
                  <a:pt x="502599" y="585747"/>
                  <a:pt x="518833" y="587623"/>
                  <a:pt x="522909" y="590052"/>
                </a:cubicBezTo>
                <a:cubicBezTo>
                  <a:pt x="531060" y="594909"/>
                  <a:pt x="493701" y="609037"/>
                  <a:pt x="485414" y="628022"/>
                </a:cubicBezTo>
                <a:cubicBezTo>
                  <a:pt x="477127" y="647008"/>
                  <a:pt x="483512" y="693956"/>
                  <a:pt x="468297" y="703963"/>
                </a:cubicBezTo>
                <a:cubicBezTo>
                  <a:pt x="453082" y="713971"/>
                  <a:pt x="399422" y="705582"/>
                  <a:pt x="394123" y="688068"/>
                </a:cubicBezTo>
                <a:cubicBezTo>
                  <a:pt x="388825" y="670555"/>
                  <a:pt x="415044" y="615218"/>
                  <a:pt x="436508" y="598881"/>
                </a:cubicBezTo>
                <a:cubicBezTo>
                  <a:pt x="447240" y="590713"/>
                  <a:pt x="466803" y="587292"/>
                  <a:pt x="484701" y="586519"/>
                </a:cubicBezTo>
                <a:close/>
                <a:moveTo>
                  <a:pt x="253246" y="442992"/>
                </a:moveTo>
                <a:cubicBezTo>
                  <a:pt x="269899" y="443656"/>
                  <a:pt x="288100" y="446595"/>
                  <a:pt x="298086" y="453610"/>
                </a:cubicBezTo>
                <a:cubicBezTo>
                  <a:pt x="318056" y="467640"/>
                  <a:pt x="342451" y="515166"/>
                  <a:pt x="337521" y="530206"/>
                </a:cubicBezTo>
                <a:cubicBezTo>
                  <a:pt x="332592" y="545247"/>
                  <a:pt x="282665" y="552453"/>
                  <a:pt x="268508" y="543857"/>
                </a:cubicBezTo>
                <a:cubicBezTo>
                  <a:pt x="254352" y="535262"/>
                  <a:pt x="260292" y="494942"/>
                  <a:pt x="252582" y="478636"/>
                </a:cubicBezTo>
                <a:cubicBezTo>
                  <a:pt x="244873" y="462331"/>
                  <a:pt x="210113" y="450198"/>
                  <a:pt x="217697" y="446026"/>
                </a:cubicBezTo>
                <a:cubicBezTo>
                  <a:pt x="221488" y="443940"/>
                  <a:pt x="236593" y="442329"/>
                  <a:pt x="253246" y="442992"/>
                </a:cubicBezTo>
                <a:close/>
                <a:moveTo>
                  <a:pt x="383434" y="97256"/>
                </a:moveTo>
                <a:cubicBezTo>
                  <a:pt x="190920" y="97256"/>
                  <a:pt x="34857" y="279237"/>
                  <a:pt x="34857" y="503723"/>
                </a:cubicBezTo>
                <a:cubicBezTo>
                  <a:pt x="34857" y="632199"/>
                  <a:pt x="85974" y="746753"/>
                  <a:pt x="166461" y="820501"/>
                </a:cubicBezTo>
                <a:lnTo>
                  <a:pt x="166461" y="818152"/>
                </a:lnTo>
                <a:cubicBezTo>
                  <a:pt x="197622" y="849906"/>
                  <a:pt x="236337" y="872616"/>
                  <a:pt x="278748" y="886618"/>
                </a:cubicBezTo>
                <a:cubicBezTo>
                  <a:pt x="271722" y="874736"/>
                  <a:pt x="332569" y="886146"/>
                  <a:pt x="349424" y="859586"/>
                </a:cubicBezTo>
                <a:cubicBezTo>
                  <a:pt x="366431" y="832788"/>
                  <a:pt x="387405" y="768889"/>
                  <a:pt x="380035" y="726633"/>
                </a:cubicBezTo>
                <a:cubicBezTo>
                  <a:pt x="372665" y="684375"/>
                  <a:pt x="301242" y="652426"/>
                  <a:pt x="305209" y="606047"/>
                </a:cubicBezTo>
                <a:cubicBezTo>
                  <a:pt x="309178" y="559669"/>
                  <a:pt x="397607" y="446812"/>
                  <a:pt x="403843" y="448358"/>
                </a:cubicBezTo>
                <a:cubicBezTo>
                  <a:pt x="410079" y="449903"/>
                  <a:pt x="337521" y="566367"/>
                  <a:pt x="342622" y="615323"/>
                </a:cubicBezTo>
                <a:cubicBezTo>
                  <a:pt x="347723" y="664278"/>
                  <a:pt x="423683" y="702412"/>
                  <a:pt x="434453" y="742092"/>
                </a:cubicBezTo>
                <a:cubicBezTo>
                  <a:pt x="445223" y="781772"/>
                  <a:pt x="395907" y="828151"/>
                  <a:pt x="407245" y="853402"/>
                </a:cubicBezTo>
                <a:cubicBezTo>
                  <a:pt x="415832" y="872527"/>
                  <a:pt x="467343" y="877758"/>
                  <a:pt x="490825" y="885280"/>
                </a:cubicBezTo>
                <a:cubicBezTo>
                  <a:pt x="543255" y="867164"/>
                  <a:pt x="589883" y="835694"/>
                  <a:pt x="624265" y="791965"/>
                </a:cubicBezTo>
                <a:lnTo>
                  <a:pt x="624265" y="795895"/>
                </a:lnTo>
                <a:cubicBezTo>
                  <a:pt x="691003" y="722701"/>
                  <a:pt x="732011" y="618797"/>
                  <a:pt x="732011" y="503723"/>
                </a:cubicBezTo>
                <a:cubicBezTo>
                  <a:pt x="732011" y="279237"/>
                  <a:pt x="575948" y="97256"/>
                  <a:pt x="383434" y="97256"/>
                </a:cubicBezTo>
                <a:close/>
                <a:moveTo>
                  <a:pt x="383435" y="0"/>
                </a:moveTo>
                <a:cubicBezTo>
                  <a:pt x="595200" y="0"/>
                  <a:pt x="766870" y="203753"/>
                  <a:pt x="766870" y="455095"/>
                </a:cubicBezTo>
                <a:cubicBezTo>
                  <a:pt x="766870" y="597873"/>
                  <a:pt x="711473" y="725294"/>
                  <a:pt x="624265" y="808036"/>
                </a:cubicBezTo>
                <a:lnTo>
                  <a:pt x="624265" y="852276"/>
                </a:lnTo>
                <a:lnTo>
                  <a:pt x="567289" y="910191"/>
                </a:lnTo>
                <a:lnTo>
                  <a:pt x="547908" y="910191"/>
                </a:lnTo>
                <a:cubicBezTo>
                  <a:pt x="550511" y="913734"/>
                  <a:pt x="551665" y="918407"/>
                  <a:pt x="551665" y="923406"/>
                </a:cubicBezTo>
                <a:lnTo>
                  <a:pt x="551665" y="1028450"/>
                </a:lnTo>
                <a:cubicBezTo>
                  <a:pt x="551665" y="1042955"/>
                  <a:pt x="541948" y="1054712"/>
                  <a:pt x="529960" y="1054712"/>
                </a:cubicBezTo>
                <a:lnTo>
                  <a:pt x="507920" y="1054712"/>
                </a:lnTo>
                <a:cubicBezTo>
                  <a:pt x="511002" y="1057610"/>
                  <a:pt x="512006" y="1061988"/>
                  <a:pt x="512006" y="1066650"/>
                </a:cubicBezTo>
                <a:lnTo>
                  <a:pt x="512006" y="1078207"/>
                </a:lnTo>
                <a:lnTo>
                  <a:pt x="515371" y="1077116"/>
                </a:lnTo>
                <a:cubicBezTo>
                  <a:pt x="516794" y="1076654"/>
                  <a:pt x="518256" y="1077676"/>
                  <a:pt x="518637" y="1079397"/>
                </a:cubicBezTo>
                <a:lnTo>
                  <a:pt x="521397" y="1091861"/>
                </a:lnTo>
                <a:cubicBezTo>
                  <a:pt x="521778" y="1093583"/>
                  <a:pt x="520935" y="1095351"/>
                  <a:pt x="519512" y="1095813"/>
                </a:cubicBezTo>
                <a:lnTo>
                  <a:pt x="512006" y="1098246"/>
                </a:lnTo>
                <a:lnTo>
                  <a:pt x="512006" y="1126606"/>
                </a:lnTo>
                <a:lnTo>
                  <a:pt x="515026" y="1125627"/>
                </a:lnTo>
                <a:cubicBezTo>
                  <a:pt x="516740" y="1125071"/>
                  <a:pt x="518502" y="1126302"/>
                  <a:pt x="518961" y="1128377"/>
                </a:cubicBezTo>
                <a:lnTo>
                  <a:pt x="522289" y="1143404"/>
                </a:lnTo>
                <a:cubicBezTo>
                  <a:pt x="522748" y="1145478"/>
                  <a:pt x="521731" y="1147612"/>
                  <a:pt x="520016" y="1148168"/>
                </a:cubicBezTo>
                <a:lnTo>
                  <a:pt x="512006" y="1150765"/>
                </a:lnTo>
                <a:lnTo>
                  <a:pt x="512006" y="1171694"/>
                </a:lnTo>
                <a:cubicBezTo>
                  <a:pt x="512006" y="1179415"/>
                  <a:pt x="509253" y="1186358"/>
                  <a:pt x="504593" y="1190794"/>
                </a:cubicBezTo>
                <a:lnTo>
                  <a:pt x="512006" y="1190794"/>
                </a:lnTo>
                <a:lnTo>
                  <a:pt x="461443" y="1262416"/>
                </a:lnTo>
                <a:lnTo>
                  <a:pt x="449021" y="1262416"/>
                </a:lnTo>
                <a:cubicBezTo>
                  <a:pt x="450271" y="1263469"/>
                  <a:pt x="450413" y="1264838"/>
                  <a:pt x="450413" y="1266224"/>
                </a:cubicBezTo>
                <a:cubicBezTo>
                  <a:pt x="450413" y="1286002"/>
                  <a:pt x="421394" y="1302035"/>
                  <a:pt x="385597" y="1302035"/>
                </a:cubicBezTo>
                <a:cubicBezTo>
                  <a:pt x="349802" y="1302035"/>
                  <a:pt x="320783" y="1286002"/>
                  <a:pt x="320783" y="1266224"/>
                </a:cubicBezTo>
                <a:lnTo>
                  <a:pt x="322174" y="1262416"/>
                </a:lnTo>
                <a:lnTo>
                  <a:pt x="309754" y="1262416"/>
                </a:lnTo>
                <a:lnTo>
                  <a:pt x="259190" y="1190794"/>
                </a:lnTo>
                <a:lnTo>
                  <a:pt x="263113" y="1190794"/>
                </a:lnTo>
                <a:lnTo>
                  <a:pt x="259026" y="1180267"/>
                </a:lnTo>
                <a:lnTo>
                  <a:pt x="252333" y="1182437"/>
                </a:lnTo>
                <a:cubicBezTo>
                  <a:pt x="250910" y="1182898"/>
                  <a:pt x="249448" y="1181877"/>
                  <a:pt x="249067" y="1180155"/>
                </a:cubicBezTo>
                <a:lnTo>
                  <a:pt x="246307" y="1167691"/>
                </a:lnTo>
                <a:cubicBezTo>
                  <a:pt x="245926" y="1165970"/>
                  <a:pt x="246769" y="1164201"/>
                  <a:pt x="248192" y="1163740"/>
                </a:cubicBezTo>
                <a:lnTo>
                  <a:pt x="255699" y="1161306"/>
                </a:lnTo>
                <a:lnTo>
                  <a:pt x="255699" y="1131885"/>
                </a:lnTo>
                <a:cubicBezTo>
                  <a:pt x="254292" y="1132357"/>
                  <a:pt x="252847" y="1131338"/>
                  <a:pt x="252469" y="1129628"/>
                </a:cubicBezTo>
                <a:lnTo>
                  <a:pt x="249708" y="1117164"/>
                </a:lnTo>
                <a:cubicBezTo>
                  <a:pt x="249327" y="1115442"/>
                  <a:pt x="250171" y="1113674"/>
                  <a:pt x="251594" y="1113212"/>
                </a:cubicBezTo>
                <a:lnTo>
                  <a:pt x="255699" y="1111881"/>
                </a:lnTo>
                <a:lnTo>
                  <a:pt x="255699" y="1081358"/>
                </a:lnTo>
                <a:cubicBezTo>
                  <a:pt x="254292" y="1081829"/>
                  <a:pt x="252847" y="1080811"/>
                  <a:pt x="252469" y="1079100"/>
                </a:cubicBezTo>
                <a:lnTo>
                  <a:pt x="249708" y="1066636"/>
                </a:lnTo>
                <a:cubicBezTo>
                  <a:pt x="249327" y="1064914"/>
                  <a:pt x="250171" y="1063146"/>
                  <a:pt x="251594" y="1062684"/>
                </a:cubicBezTo>
                <a:lnTo>
                  <a:pt x="257739" y="1060692"/>
                </a:lnTo>
                <a:lnTo>
                  <a:pt x="259785" y="1054712"/>
                </a:lnTo>
                <a:lnTo>
                  <a:pt x="237745" y="1054712"/>
                </a:lnTo>
                <a:cubicBezTo>
                  <a:pt x="225758" y="1054712"/>
                  <a:pt x="216041" y="1042955"/>
                  <a:pt x="216041" y="1028450"/>
                </a:cubicBezTo>
                <a:lnTo>
                  <a:pt x="216041" y="923406"/>
                </a:lnTo>
                <a:lnTo>
                  <a:pt x="220271" y="910191"/>
                </a:lnTo>
                <a:lnTo>
                  <a:pt x="200993" y="910191"/>
                </a:lnTo>
                <a:cubicBezTo>
                  <a:pt x="201629" y="909295"/>
                  <a:pt x="202378" y="909234"/>
                  <a:pt x="203137" y="909208"/>
                </a:cubicBezTo>
                <a:lnTo>
                  <a:pt x="166461" y="874201"/>
                </a:lnTo>
                <a:lnTo>
                  <a:pt x="166461" y="828142"/>
                </a:lnTo>
                <a:cubicBezTo>
                  <a:pt x="65483" y="747407"/>
                  <a:pt x="0" y="610328"/>
                  <a:pt x="0" y="455095"/>
                </a:cubicBezTo>
                <a:cubicBezTo>
                  <a:pt x="0" y="203753"/>
                  <a:pt x="171670" y="0"/>
                  <a:pt x="383435" y="0"/>
                </a:cubicBezTo>
                <a:close/>
              </a:path>
            </a:pathLst>
          </a:custGeom>
          <a:solidFill>
            <a:schemeClr val="bg2"/>
          </a:solidFill>
          <a:ln w="3175"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1E61FCB1-167C-4B45-A294-858F6C8D1103}"/>
              </a:ext>
            </a:extLst>
          </p:cNvPr>
          <p:cNvSpPr txBox="1"/>
          <p:nvPr/>
        </p:nvSpPr>
        <p:spPr>
          <a:xfrm>
            <a:off x="2568618" y="2369216"/>
            <a:ext cx="2010056" cy="3458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sz="1100" b="1" dirty="0">
                <a:solidFill>
                  <a:srgbClr val="034BA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Administration coordinatrice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E56AB2A9-65DF-EB4E-A76A-5E6C04645873}"/>
              </a:ext>
            </a:extLst>
          </p:cNvPr>
          <p:cNvSpPr txBox="1"/>
          <p:nvPr/>
        </p:nvSpPr>
        <p:spPr>
          <a:xfrm>
            <a:off x="4532172" y="2369216"/>
            <a:ext cx="2010056" cy="3458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sz="1100" b="1" dirty="0">
                <a:solidFill>
                  <a:srgbClr val="034BA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Porteurs d’engagement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7FD6AFFE-BA7E-5F4A-80BF-EFD3BBCB209D}"/>
              </a:ext>
            </a:extLst>
          </p:cNvPr>
          <p:cNvSpPr txBox="1"/>
          <p:nvPr/>
        </p:nvSpPr>
        <p:spPr>
          <a:xfrm>
            <a:off x="6495726" y="2369216"/>
            <a:ext cx="2010056" cy="3458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sz="1100" b="1" dirty="0">
                <a:solidFill>
                  <a:srgbClr val="034BA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Société civile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D26AF932-161E-874B-B7FD-B9EF0A84F24D}"/>
              </a:ext>
            </a:extLst>
          </p:cNvPr>
          <p:cNvSpPr txBox="1"/>
          <p:nvPr/>
        </p:nvSpPr>
        <p:spPr>
          <a:xfrm>
            <a:off x="8459280" y="2369216"/>
            <a:ext cx="2010056" cy="3458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sz="1100" b="1" dirty="0">
                <a:solidFill>
                  <a:srgbClr val="034BA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Porteurs d’engagements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0D529077-7F76-AC4F-AA98-C2F42C3ACE75}"/>
              </a:ext>
            </a:extLst>
          </p:cNvPr>
          <p:cNvSpPr txBox="1"/>
          <p:nvPr/>
        </p:nvSpPr>
        <p:spPr>
          <a:xfrm>
            <a:off x="605064" y="2369216"/>
            <a:ext cx="2010056" cy="3458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sz="1100" b="1" dirty="0">
                <a:solidFill>
                  <a:srgbClr val="034BA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Porteurs d’engagements</a:t>
            </a:r>
          </a:p>
        </p:txBody>
      </p:sp>
      <p:sp>
        <p:nvSpPr>
          <p:cNvPr id="34" name="Forme libre 33">
            <a:extLst>
              <a:ext uri="{FF2B5EF4-FFF2-40B4-BE49-F238E27FC236}">
                <a16:creationId xmlns:a16="http://schemas.microsoft.com/office/drawing/2014/main" xmlns="" id="{D599F608-A027-F140-9495-F8C4C413B7AF}"/>
              </a:ext>
            </a:extLst>
          </p:cNvPr>
          <p:cNvSpPr/>
          <p:nvPr/>
        </p:nvSpPr>
        <p:spPr>
          <a:xfrm>
            <a:off x="3308233" y="3164797"/>
            <a:ext cx="464038" cy="417955"/>
          </a:xfrm>
          <a:custGeom>
            <a:avLst/>
            <a:gdLst/>
            <a:ahLst/>
            <a:cxnLst/>
            <a:rect l="l" t="t" r="r" b="b"/>
            <a:pathLst>
              <a:path w="464038" h="417955">
                <a:moveTo>
                  <a:pt x="230397" y="335619"/>
                </a:moveTo>
                <a:lnTo>
                  <a:pt x="162249" y="417955"/>
                </a:lnTo>
                <a:cubicBezTo>
                  <a:pt x="163123" y="396769"/>
                  <a:pt x="163997" y="375583"/>
                  <a:pt x="164870" y="354397"/>
                </a:cubicBezTo>
                <a:close/>
                <a:moveTo>
                  <a:pt x="464038" y="19470"/>
                </a:moveTo>
                <a:lnTo>
                  <a:pt x="431588" y="330994"/>
                </a:lnTo>
                <a:lnTo>
                  <a:pt x="236886" y="318014"/>
                </a:lnTo>
                <a:close/>
                <a:moveTo>
                  <a:pt x="460794" y="0"/>
                </a:moveTo>
                <a:lnTo>
                  <a:pt x="165497" y="314769"/>
                </a:lnTo>
                <a:lnTo>
                  <a:pt x="0" y="308279"/>
                </a:lnTo>
                <a:close/>
              </a:path>
            </a:pathLst>
          </a:custGeom>
          <a:solidFill>
            <a:schemeClr val="bg2"/>
          </a:solidFill>
          <a:ln w="3175"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CD3DD413-49C0-2740-B671-6F88892C7BCF}"/>
              </a:ext>
            </a:extLst>
          </p:cNvPr>
          <p:cNvSpPr txBox="1"/>
          <p:nvPr/>
        </p:nvSpPr>
        <p:spPr>
          <a:xfrm>
            <a:off x="4532171" y="4083665"/>
            <a:ext cx="2010056" cy="3458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sz="1600" b="1" dirty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Validation d’une V1</a:t>
            </a:r>
          </a:p>
        </p:txBody>
      </p:sp>
    </p:spTree>
    <p:extLst>
      <p:ext uri="{BB962C8B-B14F-4D97-AF65-F5344CB8AC3E}">
        <p14:creationId xmlns:p14="http://schemas.microsoft.com/office/powerpoint/2010/main" xmlns="" val="412084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us-titre 2"/>
          <p:cNvSpPr txBox="1">
            <a:spLocks/>
          </p:cNvSpPr>
          <p:nvPr/>
        </p:nvSpPr>
        <p:spPr>
          <a:xfrm>
            <a:off x="748030" y="1938209"/>
            <a:ext cx="2424758" cy="244682"/>
          </a:xfrm>
          <a:prstGeom prst="rect">
            <a:avLst/>
          </a:prstGeom>
          <a:noFill/>
          <a:ln>
            <a:solidFill>
              <a:srgbClr val="034BA6"/>
            </a:solidFill>
          </a:ln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Beyond The Mountains" charset="0"/>
                <a:ea typeface="Beyond The Mountains" charset="0"/>
                <a:cs typeface="Beyond The Mountai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Beyond The Mountains" charset="0"/>
                <a:ea typeface="Beyond The Mountains" charset="0"/>
                <a:cs typeface="Beyond The Mountai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Beyond The Mountains" charset="0"/>
                <a:ea typeface="Beyond The Mountains" charset="0"/>
                <a:cs typeface="Beyond The Mountai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Beyond The Mountains" charset="0"/>
                <a:ea typeface="Beyond The Mountains" charset="0"/>
                <a:cs typeface="Beyond The Mountai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Beyond The Mountains" charset="0"/>
                <a:ea typeface="Beyond The Mountains" charset="0"/>
                <a:cs typeface="Beyond The Mountai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b="1" dirty="0">
                <a:solidFill>
                  <a:srgbClr val="034BA6"/>
                </a:solidFill>
                <a:latin typeface="Gill Sans" charset="0"/>
                <a:ea typeface="Gill Sans" charset="0"/>
                <a:cs typeface="Gill Sans" charset="0"/>
              </a:rPr>
              <a:t>Introduction et contexte</a:t>
            </a:r>
          </a:p>
        </p:txBody>
      </p:sp>
      <p:cxnSp>
        <p:nvCxnSpPr>
          <p:cNvPr id="20" name="Connecteur droit 19"/>
          <p:cNvCxnSpPr>
            <a:cxnSpLocks/>
          </p:cNvCxnSpPr>
          <p:nvPr/>
        </p:nvCxnSpPr>
        <p:spPr>
          <a:xfrm>
            <a:off x="7412338" y="1815868"/>
            <a:ext cx="0" cy="4738422"/>
          </a:xfrm>
          <a:prstGeom prst="line">
            <a:avLst/>
          </a:prstGeom>
          <a:ln>
            <a:solidFill>
              <a:srgbClr val="034B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/>
          <p:cNvSpPr txBox="1">
            <a:spLocks/>
          </p:cNvSpPr>
          <p:nvPr/>
        </p:nvSpPr>
        <p:spPr>
          <a:xfrm>
            <a:off x="748030" y="2562695"/>
            <a:ext cx="2424758" cy="244682"/>
          </a:xfrm>
          <a:prstGeom prst="rect">
            <a:avLst/>
          </a:prstGeom>
          <a:noFill/>
          <a:ln>
            <a:solidFill>
              <a:srgbClr val="034BA6"/>
            </a:solidFill>
          </a:ln>
        </p:spPr>
        <p:txBody>
          <a:bodyPr wrap="square" anchor="ctr">
            <a:sp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100" b="1">
                <a:solidFill>
                  <a:srgbClr val="034BA6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Beyond The Mountains" charset="0"/>
                <a:ea typeface="Beyond The Mountains" charset="0"/>
                <a:cs typeface="Beyond The Mountai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Beyond The Mountains" charset="0"/>
                <a:ea typeface="Beyond The Mountains" charset="0"/>
                <a:cs typeface="Beyond The Mountai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dirty="0"/>
              <a:t>Méthode de conception du plan</a:t>
            </a:r>
          </a:p>
        </p:txBody>
      </p:sp>
      <p:sp>
        <p:nvSpPr>
          <p:cNvPr id="23" name="Sous-titre 2"/>
          <p:cNvSpPr txBox="1">
            <a:spLocks/>
          </p:cNvSpPr>
          <p:nvPr/>
        </p:nvSpPr>
        <p:spPr>
          <a:xfrm>
            <a:off x="748030" y="3187181"/>
            <a:ext cx="2424758" cy="244682"/>
          </a:xfrm>
          <a:prstGeom prst="rect">
            <a:avLst/>
          </a:prstGeom>
          <a:noFill/>
          <a:ln>
            <a:solidFill>
              <a:srgbClr val="034BA6"/>
            </a:solidFill>
          </a:ln>
        </p:spPr>
        <p:txBody>
          <a:bodyPr wrap="square" anchor="ctr">
            <a:sp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100" b="1">
                <a:solidFill>
                  <a:srgbClr val="034BA6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Beyond The Mountains" charset="0"/>
                <a:ea typeface="Beyond The Mountains" charset="0"/>
                <a:cs typeface="Beyond The Mountai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Beyond The Mountains" charset="0"/>
                <a:ea typeface="Beyond The Mountains" charset="0"/>
                <a:cs typeface="Beyond The Mountai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dirty="0"/>
              <a:t>Méthode d’implémentation</a:t>
            </a:r>
          </a:p>
        </p:txBody>
      </p:sp>
      <p:sp>
        <p:nvSpPr>
          <p:cNvPr id="24" name="Sous-titre 2"/>
          <p:cNvSpPr txBox="1">
            <a:spLocks/>
          </p:cNvSpPr>
          <p:nvPr/>
        </p:nvSpPr>
        <p:spPr>
          <a:xfrm>
            <a:off x="748030" y="3811667"/>
            <a:ext cx="2424758" cy="244682"/>
          </a:xfrm>
          <a:prstGeom prst="rect">
            <a:avLst/>
          </a:prstGeom>
          <a:noFill/>
          <a:ln>
            <a:solidFill>
              <a:srgbClr val="034BA6"/>
            </a:solidFill>
          </a:ln>
        </p:spPr>
        <p:txBody>
          <a:bodyPr wrap="square" anchor="ctr">
            <a:sp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100" b="1">
                <a:solidFill>
                  <a:srgbClr val="034BA6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Beyond The Mountains" charset="0"/>
                <a:ea typeface="Beyond The Mountains" charset="0"/>
                <a:cs typeface="Beyond The Mountai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Beyond The Mountains" charset="0"/>
                <a:ea typeface="Beyond The Mountains" charset="0"/>
                <a:cs typeface="Beyond The Mountai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dirty="0"/>
              <a:t>Méthode de suivi</a:t>
            </a:r>
          </a:p>
        </p:txBody>
      </p:sp>
      <p:sp>
        <p:nvSpPr>
          <p:cNvPr id="25" name="Sous-titre 2"/>
          <p:cNvSpPr txBox="1">
            <a:spLocks/>
          </p:cNvSpPr>
          <p:nvPr/>
        </p:nvSpPr>
        <p:spPr>
          <a:xfrm>
            <a:off x="748030" y="4436153"/>
            <a:ext cx="2424758" cy="244682"/>
          </a:xfrm>
          <a:prstGeom prst="rect">
            <a:avLst/>
          </a:prstGeom>
          <a:noFill/>
          <a:ln>
            <a:solidFill>
              <a:srgbClr val="034BA6"/>
            </a:solidFill>
          </a:ln>
        </p:spPr>
        <p:txBody>
          <a:bodyPr wrap="square" anchor="ctr">
            <a:sp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100" b="1">
                <a:solidFill>
                  <a:srgbClr val="034BA6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Beyond The Mountains" charset="0"/>
                <a:ea typeface="Beyond The Mountains" charset="0"/>
                <a:cs typeface="Beyond The Mountai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Beyond The Mountains" charset="0"/>
                <a:ea typeface="Beyond The Mountains" charset="0"/>
                <a:cs typeface="Beyond The Mountai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dirty="0"/>
              <a:t>Recommandations</a:t>
            </a:r>
          </a:p>
        </p:txBody>
      </p:sp>
      <p:sp>
        <p:nvSpPr>
          <p:cNvPr id="26" name="Sous-titre 2"/>
          <p:cNvSpPr txBox="1">
            <a:spLocks/>
          </p:cNvSpPr>
          <p:nvPr/>
        </p:nvSpPr>
        <p:spPr>
          <a:xfrm>
            <a:off x="748030" y="5060639"/>
            <a:ext cx="2424758" cy="244682"/>
          </a:xfrm>
          <a:prstGeom prst="rect">
            <a:avLst/>
          </a:prstGeom>
          <a:noFill/>
          <a:ln>
            <a:solidFill>
              <a:srgbClr val="034BA6"/>
            </a:solidFill>
          </a:ln>
        </p:spPr>
        <p:txBody>
          <a:bodyPr wrap="square" anchor="ctr">
            <a:sp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100" b="1">
                <a:solidFill>
                  <a:srgbClr val="034BA6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Beyond The Mountains" charset="0"/>
                <a:ea typeface="Beyond The Mountains" charset="0"/>
                <a:cs typeface="Beyond The Mountai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Beyond The Mountains" charset="0"/>
                <a:ea typeface="Beyond The Mountains" charset="0"/>
                <a:cs typeface="Beyond The Mountai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dirty="0"/>
              <a:t>État de l’implémentation</a:t>
            </a:r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748030" y="5685125"/>
            <a:ext cx="2424758" cy="244682"/>
          </a:xfrm>
          <a:prstGeom prst="rect">
            <a:avLst/>
          </a:prstGeom>
          <a:noFill/>
          <a:ln>
            <a:solidFill>
              <a:srgbClr val="034BA6"/>
            </a:solidFill>
          </a:ln>
        </p:spPr>
        <p:txBody>
          <a:bodyPr wrap="square" anchor="ctr">
            <a:sp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100" b="1">
                <a:solidFill>
                  <a:srgbClr val="034BA6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Beyond The Mountains" charset="0"/>
                <a:ea typeface="Beyond The Mountains" charset="0"/>
                <a:cs typeface="Beyond The Mountai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Beyond The Mountains" charset="0"/>
                <a:ea typeface="Beyond The Mountains" charset="0"/>
                <a:cs typeface="Beyond The Mountai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dirty="0"/>
              <a:t>Échange avec les pairs</a:t>
            </a:r>
          </a:p>
        </p:txBody>
      </p:sp>
      <p:cxnSp>
        <p:nvCxnSpPr>
          <p:cNvPr id="65" name="Connecteur droit 64"/>
          <p:cNvCxnSpPr/>
          <p:nvPr/>
        </p:nvCxnSpPr>
        <p:spPr>
          <a:xfrm>
            <a:off x="748030" y="2372793"/>
            <a:ext cx="10695941" cy="0"/>
          </a:xfrm>
          <a:prstGeom prst="line">
            <a:avLst/>
          </a:prstGeom>
          <a:ln>
            <a:solidFill>
              <a:srgbClr val="034B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748030" y="2997279"/>
            <a:ext cx="10695941" cy="0"/>
          </a:xfrm>
          <a:prstGeom prst="line">
            <a:avLst/>
          </a:prstGeom>
          <a:ln>
            <a:solidFill>
              <a:srgbClr val="034B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48030" y="3621765"/>
            <a:ext cx="10695941" cy="0"/>
          </a:xfrm>
          <a:prstGeom prst="line">
            <a:avLst/>
          </a:prstGeom>
          <a:ln>
            <a:solidFill>
              <a:srgbClr val="034B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48030" y="4246251"/>
            <a:ext cx="10695941" cy="0"/>
          </a:xfrm>
          <a:prstGeom prst="line">
            <a:avLst/>
          </a:prstGeom>
          <a:ln>
            <a:solidFill>
              <a:srgbClr val="034B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48030" y="4870737"/>
            <a:ext cx="10695941" cy="0"/>
          </a:xfrm>
          <a:prstGeom prst="line">
            <a:avLst/>
          </a:prstGeom>
          <a:ln>
            <a:solidFill>
              <a:srgbClr val="034B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48030" y="5495223"/>
            <a:ext cx="10695941" cy="0"/>
          </a:xfrm>
          <a:prstGeom prst="line">
            <a:avLst/>
          </a:prstGeom>
          <a:ln>
            <a:solidFill>
              <a:srgbClr val="034B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 du rapport</a:t>
            </a:r>
          </a:p>
        </p:txBody>
      </p:sp>
      <p:sp>
        <p:nvSpPr>
          <p:cNvPr id="59" name="Sous-titre 2">
            <a:extLst>
              <a:ext uri="{FF2B5EF4-FFF2-40B4-BE49-F238E27FC236}">
                <a16:creationId xmlns:a16="http://schemas.microsoft.com/office/drawing/2014/main" xmlns="" id="{58F62F54-EC23-2D44-852F-D802219A95F7}"/>
              </a:ext>
            </a:extLst>
          </p:cNvPr>
          <p:cNvSpPr txBox="1">
            <a:spLocks/>
          </p:cNvSpPr>
          <p:nvPr/>
        </p:nvSpPr>
        <p:spPr>
          <a:xfrm>
            <a:off x="748030" y="6309608"/>
            <a:ext cx="2424758" cy="244682"/>
          </a:xfrm>
          <a:prstGeom prst="rect">
            <a:avLst/>
          </a:prstGeom>
          <a:noFill/>
          <a:ln>
            <a:solidFill>
              <a:srgbClr val="034BA6"/>
            </a:solidFill>
          </a:ln>
        </p:spPr>
        <p:txBody>
          <a:bodyPr wrap="square" anchor="ctr">
            <a:sp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100" b="1">
                <a:solidFill>
                  <a:srgbClr val="034BA6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Beyond The Mountains" charset="0"/>
                <a:ea typeface="Beyond The Mountains" charset="0"/>
                <a:cs typeface="Beyond The Mountai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Beyond The Mountains" charset="0"/>
                <a:ea typeface="Beyond The Mountains" charset="0"/>
                <a:cs typeface="Beyond The Mountai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dirty="0"/>
              <a:t>Conclusions, prochaines étapes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xmlns="" id="{D47E2BAB-2CBA-8348-B837-8D4C0BB059D8}"/>
              </a:ext>
            </a:extLst>
          </p:cNvPr>
          <p:cNvCxnSpPr/>
          <p:nvPr/>
        </p:nvCxnSpPr>
        <p:spPr>
          <a:xfrm>
            <a:off x="748030" y="6119709"/>
            <a:ext cx="10695941" cy="0"/>
          </a:xfrm>
          <a:prstGeom prst="line">
            <a:avLst/>
          </a:prstGeom>
          <a:ln>
            <a:solidFill>
              <a:srgbClr val="034B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ous-titre 2">
            <a:extLst>
              <a:ext uri="{FF2B5EF4-FFF2-40B4-BE49-F238E27FC236}">
                <a16:creationId xmlns:a16="http://schemas.microsoft.com/office/drawing/2014/main" xmlns="" id="{2806FBD7-C9E6-BB4D-BC4F-8F74E8ACD50B}"/>
              </a:ext>
            </a:extLst>
          </p:cNvPr>
          <p:cNvSpPr txBox="1">
            <a:spLocks/>
          </p:cNvSpPr>
          <p:nvPr/>
        </p:nvSpPr>
        <p:spPr>
          <a:xfrm>
            <a:off x="4080873" y="1212214"/>
            <a:ext cx="2424758" cy="5355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>
                <a:solidFill>
                  <a:srgbClr val="034BA6"/>
                </a:solidFill>
                <a:highlight>
                  <a:srgbClr val="FFFF00"/>
                </a:highlight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Beyond The Mountains" charset="0"/>
                <a:ea typeface="Beyond The Mountains" charset="0"/>
                <a:cs typeface="Beyond The Mountai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Beyond The Mountains" charset="0"/>
                <a:ea typeface="Beyond The Mountains" charset="0"/>
                <a:cs typeface="Beyond The Mountai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Beyond The Mountains" charset="0"/>
                <a:ea typeface="Beyond The Mountains" charset="0"/>
                <a:cs typeface="Beyond The Mountai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dirty="0"/>
              <a:t>Rapport intermédiaire</a:t>
            </a:r>
          </a:p>
        </p:txBody>
      </p:sp>
      <p:sp>
        <p:nvSpPr>
          <p:cNvPr id="73" name="Sous-titre 2">
            <a:extLst>
              <a:ext uri="{FF2B5EF4-FFF2-40B4-BE49-F238E27FC236}">
                <a16:creationId xmlns:a16="http://schemas.microsoft.com/office/drawing/2014/main" xmlns="" id="{9819DB61-FF14-3A47-98C4-04F57C5719F0}"/>
              </a:ext>
            </a:extLst>
          </p:cNvPr>
          <p:cNvSpPr txBox="1">
            <a:spLocks/>
          </p:cNvSpPr>
          <p:nvPr/>
        </p:nvSpPr>
        <p:spPr>
          <a:xfrm>
            <a:off x="8319045" y="1323013"/>
            <a:ext cx="2424758" cy="3139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Beyond The Mountains" charset="0"/>
                <a:ea typeface="Beyond The Mountains" charset="0"/>
                <a:cs typeface="Beyond The Mountai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Beyond The Mountains" charset="0"/>
                <a:ea typeface="Beyond The Mountains" charset="0"/>
                <a:cs typeface="Beyond The Mountai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Beyond The Mountains" charset="0"/>
                <a:ea typeface="Beyond The Mountains" charset="0"/>
                <a:cs typeface="Beyond The Mountai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Beyond The Mountains" charset="0"/>
                <a:ea typeface="Beyond The Mountains" charset="0"/>
                <a:cs typeface="Beyond The Mountai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Beyond The Mountains" charset="0"/>
                <a:ea typeface="Beyond The Mountains" charset="0"/>
                <a:cs typeface="Beyond The Mountai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>
                <a:solidFill>
                  <a:srgbClr val="034BA6"/>
                </a:solidFill>
                <a:highlight>
                  <a:srgbClr val="FFFF00"/>
                </a:highlight>
                <a:latin typeface="Gill Sans" charset="0"/>
                <a:ea typeface="Gill Sans" charset="0"/>
                <a:cs typeface="Gill Sans" charset="0"/>
              </a:rPr>
              <a:t>Rapport final</a:t>
            </a:r>
          </a:p>
        </p:txBody>
      </p:sp>
      <p:sp>
        <p:nvSpPr>
          <p:cNvPr id="5" name="Forme en L 4">
            <a:extLst>
              <a:ext uri="{FF2B5EF4-FFF2-40B4-BE49-F238E27FC236}">
                <a16:creationId xmlns:a16="http://schemas.microsoft.com/office/drawing/2014/main" xmlns="" id="{E407FBED-28BB-0B41-9484-9FC346B74349}"/>
              </a:ext>
            </a:extLst>
          </p:cNvPr>
          <p:cNvSpPr/>
          <p:nvPr/>
        </p:nvSpPr>
        <p:spPr>
          <a:xfrm rot="2700000" flipH="1">
            <a:off x="5202728" y="1925673"/>
            <a:ext cx="179669" cy="269753"/>
          </a:xfrm>
          <a:prstGeom prst="corner">
            <a:avLst>
              <a:gd name="adj1" fmla="val 41150"/>
              <a:gd name="adj2" fmla="val 36941"/>
            </a:avLst>
          </a:prstGeom>
          <a:pattFill prst="narVert">
            <a:fgClr>
              <a:srgbClr val="7DC074"/>
            </a:fgClr>
            <a:bgClr>
              <a:schemeClr val="bg1"/>
            </a:bgClr>
          </a:pattFill>
          <a:ln>
            <a:solidFill>
              <a:srgbClr val="7DC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en L 74">
            <a:extLst>
              <a:ext uri="{FF2B5EF4-FFF2-40B4-BE49-F238E27FC236}">
                <a16:creationId xmlns:a16="http://schemas.microsoft.com/office/drawing/2014/main" xmlns="" id="{D94A73C3-9A85-624F-9C84-119D753D1E16}"/>
              </a:ext>
            </a:extLst>
          </p:cNvPr>
          <p:cNvSpPr/>
          <p:nvPr/>
        </p:nvSpPr>
        <p:spPr>
          <a:xfrm rot="2700000" flipH="1">
            <a:off x="9442278" y="1925673"/>
            <a:ext cx="179669" cy="269753"/>
          </a:xfrm>
          <a:prstGeom prst="corner">
            <a:avLst>
              <a:gd name="adj1" fmla="val 41150"/>
              <a:gd name="adj2" fmla="val 36941"/>
            </a:avLst>
          </a:prstGeom>
          <a:pattFill prst="narVert">
            <a:fgClr>
              <a:srgbClr val="7DC074"/>
            </a:fgClr>
            <a:bgClr>
              <a:schemeClr val="bg1"/>
            </a:bgClr>
          </a:pattFill>
          <a:ln>
            <a:solidFill>
              <a:srgbClr val="7DC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en L 75">
            <a:extLst>
              <a:ext uri="{FF2B5EF4-FFF2-40B4-BE49-F238E27FC236}">
                <a16:creationId xmlns:a16="http://schemas.microsoft.com/office/drawing/2014/main" xmlns="" id="{711E5C80-97E6-AB4E-80A1-B930DDD50010}"/>
              </a:ext>
            </a:extLst>
          </p:cNvPr>
          <p:cNvSpPr/>
          <p:nvPr/>
        </p:nvSpPr>
        <p:spPr>
          <a:xfrm rot="2700000" flipH="1">
            <a:off x="5202728" y="2550393"/>
            <a:ext cx="179669" cy="269753"/>
          </a:xfrm>
          <a:prstGeom prst="corner">
            <a:avLst>
              <a:gd name="adj1" fmla="val 41150"/>
              <a:gd name="adj2" fmla="val 36941"/>
            </a:avLst>
          </a:prstGeom>
          <a:pattFill prst="narVert">
            <a:fgClr>
              <a:srgbClr val="7DC074"/>
            </a:fgClr>
            <a:bgClr>
              <a:schemeClr val="bg1"/>
            </a:bgClr>
          </a:pattFill>
          <a:ln>
            <a:solidFill>
              <a:srgbClr val="7DC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en L 76">
            <a:extLst>
              <a:ext uri="{FF2B5EF4-FFF2-40B4-BE49-F238E27FC236}">
                <a16:creationId xmlns:a16="http://schemas.microsoft.com/office/drawing/2014/main" xmlns="" id="{B9F5F1AA-60B5-4A4D-9165-94B1F9EE49AD}"/>
              </a:ext>
            </a:extLst>
          </p:cNvPr>
          <p:cNvSpPr/>
          <p:nvPr/>
        </p:nvSpPr>
        <p:spPr>
          <a:xfrm rot="2700000" flipH="1">
            <a:off x="5202728" y="3174880"/>
            <a:ext cx="179669" cy="269753"/>
          </a:xfrm>
          <a:prstGeom prst="corner">
            <a:avLst>
              <a:gd name="adj1" fmla="val 41150"/>
              <a:gd name="adj2" fmla="val 36941"/>
            </a:avLst>
          </a:prstGeom>
          <a:pattFill prst="narVert">
            <a:fgClr>
              <a:srgbClr val="7DC074"/>
            </a:fgClr>
            <a:bgClr>
              <a:schemeClr val="bg1"/>
            </a:bgClr>
          </a:pattFill>
          <a:ln>
            <a:solidFill>
              <a:srgbClr val="7DC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en L 77">
            <a:extLst>
              <a:ext uri="{FF2B5EF4-FFF2-40B4-BE49-F238E27FC236}">
                <a16:creationId xmlns:a16="http://schemas.microsoft.com/office/drawing/2014/main" xmlns="" id="{934E688C-36FB-6146-BA80-B2022DA4D695}"/>
              </a:ext>
            </a:extLst>
          </p:cNvPr>
          <p:cNvSpPr/>
          <p:nvPr/>
        </p:nvSpPr>
        <p:spPr>
          <a:xfrm rot="2700000" flipH="1">
            <a:off x="5202728" y="5048104"/>
            <a:ext cx="179669" cy="269753"/>
          </a:xfrm>
          <a:prstGeom prst="corner">
            <a:avLst>
              <a:gd name="adj1" fmla="val 41150"/>
              <a:gd name="adj2" fmla="val 36941"/>
            </a:avLst>
          </a:prstGeom>
          <a:pattFill prst="narVert">
            <a:fgClr>
              <a:srgbClr val="7DC074"/>
            </a:fgClr>
            <a:bgClr>
              <a:schemeClr val="bg1"/>
            </a:bgClr>
          </a:pattFill>
          <a:ln>
            <a:solidFill>
              <a:srgbClr val="7DC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en L 78">
            <a:extLst>
              <a:ext uri="{FF2B5EF4-FFF2-40B4-BE49-F238E27FC236}">
                <a16:creationId xmlns:a16="http://schemas.microsoft.com/office/drawing/2014/main" xmlns="" id="{084F52DE-78CA-E840-8563-505B1D57036A}"/>
              </a:ext>
            </a:extLst>
          </p:cNvPr>
          <p:cNvSpPr/>
          <p:nvPr/>
        </p:nvSpPr>
        <p:spPr>
          <a:xfrm rot="2700000" flipH="1">
            <a:off x="5202727" y="6297073"/>
            <a:ext cx="179669" cy="269753"/>
          </a:xfrm>
          <a:prstGeom prst="corner">
            <a:avLst>
              <a:gd name="adj1" fmla="val 41150"/>
              <a:gd name="adj2" fmla="val 36941"/>
            </a:avLst>
          </a:prstGeom>
          <a:pattFill prst="narVert">
            <a:fgClr>
              <a:srgbClr val="7DC074"/>
            </a:fgClr>
            <a:bgClr>
              <a:schemeClr val="bg1"/>
            </a:bgClr>
          </a:pattFill>
          <a:ln>
            <a:solidFill>
              <a:srgbClr val="7DC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ée 5">
            <a:extLst>
              <a:ext uri="{FF2B5EF4-FFF2-40B4-BE49-F238E27FC236}">
                <a16:creationId xmlns:a16="http://schemas.microsoft.com/office/drawing/2014/main" xmlns="" id="{955EBBD3-95E7-C341-ABF4-DDC8C4D4B49D}"/>
              </a:ext>
            </a:extLst>
          </p:cNvPr>
          <p:cNvSpPr/>
          <p:nvPr/>
        </p:nvSpPr>
        <p:spPr>
          <a:xfrm>
            <a:off x="5133666" y="3775113"/>
            <a:ext cx="317791" cy="317791"/>
          </a:xfrm>
          <a:prstGeom prst="donut">
            <a:avLst/>
          </a:prstGeom>
          <a:pattFill prst="narVert">
            <a:fgClr>
              <a:srgbClr val="C1DDFF"/>
            </a:fgClr>
            <a:bgClr>
              <a:schemeClr val="bg1"/>
            </a:bgClr>
          </a:pattFill>
          <a:ln>
            <a:solidFill>
              <a:srgbClr val="C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0" name="Bouée 79">
            <a:extLst>
              <a:ext uri="{FF2B5EF4-FFF2-40B4-BE49-F238E27FC236}">
                <a16:creationId xmlns:a16="http://schemas.microsoft.com/office/drawing/2014/main" xmlns="" id="{532EC52B-B95F-CF4C-8C35-4F975A432469}"/>
              </a:ext>
            </a:extLst>
          </p:cNvPr>
          <p:cNvSpPr/>
          <p:nvPr/>
        </p:nvSpPr>
        <p:spPr>
          <a:xfrm>
            <a:off x="5133666" y="4415267"/>
            <a:ext cx="317791" cy="317791"/>
          </a:xfrm>
          <a:prstGeom prst="donut">
            <a:avLst/>
          </a:prstGeom>
          <a:pattFill prst="narVert">
            <a:fgClr>
              <a:srgbClr val="C1DDFF"/>
            </a:fgClr>
            <a:bgClr>
              <a:schemeClr val="bg1"/>
            </a:bgClr>
          </a:pattFill>
          <a:ln>
            <a:solidFill>
              <a:srgbClr val="C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Bouée 80">
            <a:extLst>
              <a:ext uri="{FF2B5EF4-FFF2-40B4-BE49-F238E27FC236}">
                <a16:creationId xmlns:a16="http://schemas.microsoft.com/office/drawing/2014/main" xmlns="" id="{184DD508-C4C9-2748-AFCB-9BBD0652943A}"/>
              </a:ext>
            </a:extLst>
          </p:cNvPr>
          <p:cNvSpPr/>
          <p:nvPr/>
        </p:nvSpPr>
        <p:spPr>
          <a:xfrm>
            <a:off x="5133666" y="5648568"/>
            <a:ext cx="317791" cy="317791"/>
          </a:xfrm>
          <a:prstGeom prst="donut">
            <a:avLst/>
          </a:prstGeom>
          <a:pattFill prst="narVert">
            <a:fgClr>
              <a:srgbClr val="C1DDFF"/>
            </a:fgClr>
            <a:bgClr>
              <a:schemeClr val="bg1"/>
            </a:bgClr>
          </a:pattFill>
          <a:ln>
            <a:solidFill>
              <a:srgbClr val="C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2" name="Forme en L 81">
            <a:extLst>
              <a:ext uri="{FF2B5EF4-FFF2-40B4-BE49-F238E27FC236}">
                <a16:creationId xmlns:a16="http://schemas.microsoft.com/office/drawing/2014/main" xmlns="" id="{52AF4CD3-377B-6B40-9923-AD96A82A29CF}"/>
              </a:ext>
            </a:extLst>
          </p:cNvPr>
          <p:cNvSpPr/>
          <p:nvPr/>
        </p:nvSpPr>
        <p:spPr>
          <a:xfrm rot="2700000" flipH="1">
            <a:off x="9442276" y="5048104"/>
            <a:ext cx="179669" cy="269753"/>
          </a:xfrm>
          <a:prstGeom prst="corner">
            <a:avLst>
              <a:gd name="adj1" fmla="val 41150"/>
              <a:gd name="adj2" fmla="val 36941"/>
            </a:avLst>
          </a:prstGeom>
          <a:pattFill prst="narVert">
            <a:fgClr>
              <a:srgbClr val="7DC074"/>
            </a:fgClr>
            <a:bgClr>
              <a:schemeClr val="bg1"/>
            </a:bgClr>
          </a:pattFill>
          <a:ln>
            <a:solidFill>
              <a:srgbClr val="7DC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en L 82">
            <a:extLst>
              <a:ext uri="{FF2B5EF4-FFF2-40B4-BE49-F238E27FC236}">
                <a16:creationId xmlns:a16="http://schemas.microsoft.com/office/drawing/2014/main" xmlns="" id="{7836BF03-DB05-FC41-B1AF-902830A4F7DA}"/>
              </a:ext>
            </a:extLst>
          </p:cNvPr>
          <p:cNvSpPr/>
          <p:nvPr/>
        </p:nvSpPr>
        <p:spPr>
          <a:xfrm rot="2700000" flipH="1">
            <a:off x="9442275" y="6297073"/>
            <a:ext cx="179669" cy="269753"/>
          </a:xfrm>
          <a:prstGeom prst="corner">
            <a:avLst>
              <a:gd name="adj1" fmla="val 41150"/>
              <a:gd name="adj2" fmla="val 36941"/>
            </a:avLst>
          </a:prstGeom>
          <a:pattFill prst="narVert">
            <a:fgClr>
              <a:srgbClr val="7DC074"/>
            </a:fgClr>
            <a:bgClr>
              <a:schemeClr val="bg1"/>
            </a:bgClr>
          </a:pattFill>
          <a:ln>
            <a:solidFill>
              <a:srgbClr val="7DC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Bouée 83">
            <a:extLst>
              <a:ext uri="{FF2B5EF4-FFF2-40B4-BE49-F238E27FC236}">
                <a16:creationId xmlns:a16="http://schemas.microsoft.com/office/drawing/2014/main" xmlns="" id="{43012763-7AD5-9D47-9CBC-C68F7C04F7DA}"/>
              </a:ext>
            </a:extLst>
          </p:cNvPr>
          <p:cNvSpPr/>
          <p:nvPr/>
        </p:nvSpPr>
        <p:spPr>
          <a:xfrm>
            <a:off x="9373214" y="3775113"/>
            <a:ext cx="317791" cy="317791"/>
          </a:xfrm>
          <a:prstGeom prst="donut">
            <a:avLst/>
          </a:prstGeom>
          <a:pattFill prst="narVert">
            <a:fgClr>
              <a:srgbClr val="C1DDFF"/>
            </a:fgClr>
            <a:bgClr>
              <a:schemeClr val="bg1"/>
            </a:bgClr>
          </a:pattFill>
          <a:ln>
            <a:solidFill>
              <a:srgbClr val="C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Bouée 84">
            <a:extLst>
              <a:ext uri="{FF2B5EF4-FFF2-40B4-BE49-F238E27FC236}">
                <a16:creationId xmlns:a16="http://schemas.microsoft.com/office/drawing/2014/main" xmlns="" id="{3A60FFE4-5AEB-9D47-9D25-01093DB3F9C8}"/>
              </a:ext>
            </a:extLst>
          </p:cNvPr>
          <p:cNvSpPr/>
          <p:nvPr/>
        </p:nvSpPr>
        <p:spPr>
          <a:xfrm>
            <a:off x="9373214" y="4415267"/>
            <a:ext cx="317791" cy="317791"/>
          </a:xfrm>
          <a:prstGeom prst="donut">
            <a:avLst/>
          </a:prstGeom>
          <a:pattFill prst="narVert">
            <a:fgClr>
              <a:srgbClr val="C1DDFF"/>
            </a:fgClr>
            <a:bgClr>
              <a:schemeClr val="bg1"/>
            </a:bgClr>
          </a:pattFill>
          <a:ln>
            <a:solidFill>
              <a:srgbClr val="C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6" name="Bouée 85">
            <a:extLst>
              <a:ext uri="{FF2B5EF4-FFF2-40B4-BE49-F238E27FC236}">
                <a16:creationId xmlns:a16="http://schemas.microsoft.com/office/drawing/2014/main" xmlns="" id="{42AA1262-7859-1844-BE4E-C913132FF9F3}"/>
              </a:ext>
            </a:extLst>
          </p:cNvPr>
          <p:cNvSpPr/>
          <p:nvPr/>
        </p:nvSpPr>
        <p:spPr>
          <a:xfrm>
            <a:off x="9373214" y="5648568"/>
            <a:ext cx="317791" cy="317791"/>
          </a:xfrm>
          <a:prstGeom prst="donut">
            <a:avLst/>
          </a:prstGeom>
          <a:pattFill prst="narVert">
            <a:fgClr>
              <a:srgbClr val="C1DDFF"/>
            </a:fgClr>
            <a:bgClr>
              <a:schemeClr val="bg1"/>
            </a:bgClr>
          </a:pattFill>
          <a:ln>
            <a:solidFill>
              <a:srgbClr val="C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7" name="Bouée 86">
            <a:extLst>
              <a:ext uri="{FF2B5EF4-FFF2-40B4-BE49-F238E27FC236}">
                <a16:creationId xmlns:a16="http://schemas.microsoft.com/office/drawing/2014/main" xmlns="" id="{097278C8-79CA-DC4A-AED1-DE7ACE1796A7}"/>
              </a:ext>
            </a:extLst>
          </p:cNvPr>
          <p:cNvSpPr/>
          <p:nvPr/>
        </p:nvSpPr>
        <p:spPr>
          <a:xfrm>
            <a:off x="9373214" y="2525616"/>
            <a:ext cx="317791" cy="317791"/>
          </a:xfrm>
          <a:prstGeom prst="donut">
            <a:avLst/>
          </a:prstGeom>
          <a:pattFill prst="narVert">
            <a:fgClr>
              <a:srgbClr val="C1DDFF"/>
            </a:fgClr>
            <a:bgClr>
              <a:schemeClr val="bg1"/>
            </a:bgClr>
          </a:pattFill>
          <a:ln>
            <a:solidFill>
              <a:srgbClr val="C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8" name="Bouée 87">
            <a:extLst>
              <a:ext uri="{FF2B5EF4-FFF2-40B4-BE49-F238E27FC236}">
                <a16:creationId xmlns:a16="http://schemas.microsoft.com/office/drawing/2014/main" xmlns="" id="{16AE6493-1EC3-2343-AA21-4A6F31BA44EF}"/>
              </a:ext>
            </a:extLst>
          </p:cNvPr>
          <p:cNvSpPr/>
          <p:nvPr/>
        </p:nvSpPr>
        <p:spPr>
          <a:xfrm>
            <a:off x="9372528" y="3150649"/>
            <a:ext cx="317791" cy="317791"/>
          </a:xfrm>
          <a:prstGeom prst="donut">
            <a:avLst/>
          </a:prstGeom>
          <a:pattFill prst="narVert">
            <a:fgClr>
              <a:srgbClr val="C1DDFF"/>
            </a:fgClr>
            <a:bgClr>
              <a:schemeClr val="bg1"/>
            </a:bgClr>
          </a:pattFill>
          <a:ln>
            <a:solidFill>
              <a:srgbClr val="C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543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75181D-E3F3-E04B-B0C7-2CFBA245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300" dirty="0"/>
              <a:t>État de l’</a:t>
            </a:r>
            <a:br>
              <a:rPr lang="fr-FR" spc="-300" dirty="0"/>
            </a:br>
            <a:r>
              <a:rPr lang="fr-FR" spc="-300" dirty="0"/>
              <a:t>implémentation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790A8D80-8E89-044F-81B6-F4DE25F9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7DBBEF3B-B6C0-DE41-A6CF-B41CF24B5DB3}"/>
              </a:ext>
            </a:extLst>
          </p:cNvPr>
          <p:cNvGrpSpPr/>
          <p:nvPr/>
        </p:nvGrpSpPr>
        <p:grpSpPr>
          <a:xfrm>
            <a:off x="5948714" y="823633"/>
            <a:ext cx="4759680" cy="433948"/>
            <a:chOff x="5948714" y="1530311"/>
            <a:chExt cx="4759680" cy="433948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F826463B-B31A-0941-A2F9-8DBB68C70D23}"/>
                </a:ext>
              </a:extLst>
            </p:cNvPr>
            <p:cNvSpPr txBox="1"/>
            <p:nvPr/>
          </p:nvSpPr>
          <p:spPr>
            <a:xfrm>
              <a:off x="7174940" y="1530311"/>
              <a:ext cx="3533454" cy="433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1600" b="1" dirty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Rappel des objectifs de l’engagement</a:t>
              </a:r>
            </a:p>
          </p:txBody>
        </p:sp>
        <p:sp>
          <p:nvSpPr>
            <p:cNvPr id="22" name="Cadre 14">
              <a:extLst>
                <a:ext uri="{FF2B5EF4-FFF2-40B4-BE49-F238E27FC236}">
                  <a16:creationId xmlns:a16="http://schemas.microsoft.com/office/drawing/2014/main" xmlns="" id="{FB104010-D319-FD48-84F9-E76C0E956C8A}"/>
                </a:ext>
              </a:extLst>
            </p:cNvPr>
            <p:cNvSpPr/>
            <p:nvPr/>
          </p:nvSpPr>
          <p:spPr>
            <a:xfrm>
              <a:off x="5948714" y="1541608"/>
              <a:ext cx="482573" cy="417123"/>
            </a:xfrm>
            <a:custGeom>
              <a:avLst/>
              <a:gdLst/>
              <a:ahLst/>
              <a:cxnLst/>
              <a:rect l="l" t="t" r="r" b="b"/>
              <a:pathLst>
                <a:path w="2090478" h="1806955">
                  <a:moveTo>
                    <a:pt x="1931142" y="99742"/>
                  </a:moveTo>
                  <a:lnTo>
                    <a:pt x="2090478" y="259078"/>
                  </a:lnTo>
                  <a:lnTo>
                    <a:pt x="877008" y="1472548"/>
                  </a:lnTo>
                  <a:lnTo>
                    <a:pt x="871411" y="1466950"/>
                  </a:lnTo>
                  <a:lnTo>
                    <a:pt x="865812" y="1472549"/>
                  </a:lnTo>
                  <a:lnTo>
                    <a:pt x="299719" y="906456"/>
                  </a:lnTo>
                  <a:lnTo>
                    <a:pt x="459056" y="747120"/>
                  </a:lnTo>
                  <a:lnTo>
                    <a:pt x="871410" y="1159474"/>
                  </a:lnTo>
                  <a:close/>
                  <a:moveTo>
                    <a:pt x="0" y="0"/>
                  </a:moveTo>
                  <a:lnTo>
                    <a:pt x="903477" y="0"/>
                  </a:lnTo>
                  <a:lnTo>
                    <a:pt x="903477" y="225869"/>
                  </a:lnTo>
                  <a:lnTo>
                    <a:pt x="225869" y="225869"/>
                  </a:lnTo>
                  <a:lnTo>
                    <a:pt x="225869" y="1581086"/>
                  </a:lnTo>
                  <a:lnTo>
                    <a:pt x="1581086" y="1581086"/>
                  </a:lnTo>
                  <a:lnTo>
                    <a:pt x="1581086" y="955079"/>
                  </a:lnTo>
                  <a:lnTo>
                    <a:pt x="1806955" y="955079"/>
                  </a:lnTo>
                  <a:lnTo>
                    <a:pt x="1806955" y="1806955"/>
                  </a:lnTo>
                  <a:lnTo>
                    <a:pt x="0" y="1806955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064AE118-964A-0E44-905E-86AD95F99F8A}"/>
              </a:ext>
            </a:extLst>
          </p:cNvPr>
          <p:cNvGrpSpPr/>
          <p:nvPr/>
        </p:nvGrpSpPr>
        <p:grpSpPr>
          <a:xfrm>
            <a:off x="5950996" y="5073376"/>
            <a:ext cx="4771429" cy="474854"/>
            <a:chOff x="5950996" y="5398089"/>
            <a:chExt cx="4771429" cy="47485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7A4FE035-FAFE-D245-AB1F-001DC54C0CC5}"/>
                </a:ext>
              </a:extLst>
            </p:cNvPr>
            <p:cNvSpPr txBox="1"/>
            <p:nvPr/>
          </p:nvSpPr>
          <p:spPr>
            <a:xfrm>
              <a:off x="7188970" y="5407347"/>
              <a:ext cx="3533455" cy="45633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1600" b="1" dirty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Preuves</a:t>
              </a: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xmlns="" id="{20F90493-FF78-B144-8358-797252FAAD64}"/>
                </a:ext>
              </a:extLst>
            </p:cNvPr>
            <p:cNvSpPr/>
            <p:nvPr/>
          </p:nvSpPr>
          <p:spPr>
            <a:xfrm>
              <a:off x="5950996" y="5398089"/>
              <a:ext cx="480291" cy="474854"/>
            </a:xfrm>
            <a:custGeom>
              <a:avLst/>
              <a:gdLst/>
              <a:ahLst/>
              <a:cxnLst/>
              <a:rect l="l" t="t" r="r" b="b"/>
              <a:pathLst>
                <a:path w="1486601" h="1469771">
                  <a:moveTo>
                    <a:pt x="945813" y="385285"/>
                  </a:moveTo>
                  <a:lnTo>
                    <a:pt x="648493" y="797606"/>
                  </a:lnTo>
                  <a:lnTo>
                    <a:pt x="480199" y="620897"/>
                  </a:lnTo>
                  <a:lnTo>
                    <a:pt x="368002" y="735898"/>
                  </a:lnTo>
                  <a:lnTo>
                    <a:pt x="676542" y="1044438"/>
                  </a:lnTo>
                  <a:lnTo>
                    <a:pt x="1074839" y="483456"/>
                  </a:lnTo>
                  <a:close/>
                  <a:moveTo>
                    <a:pt x="566592" y="0"/>
                  </a:moveTo>
                  <a:lnTo>
                    <a:pt x="737691" y="75732"/>
                  </a:lnTo>
                  <a:lnTo>
                    <a:pt x="911595" y="0"/>
                  </a:lnTo>
                  <a:lnTo>
                    <a:pt x="1040621" y="151465"/>
                  </a:lnTo>
                  <a:lnTo>
                    <a:pt x="1234160" y="162684"/>
                  </a:lnTo>
                  <a:lnTo>
                    <a:pt x="1281843" y="367443"/>
                  </a:lnTo>
                  <a:lnTo>
                    <a:pt x="1447333" y="465614"/>
                  </a:lnTo>
                  <a:lnTo>
                    <a:pt x="1382820" y="642324"/>
                  </a:lnTo>
                  <a:lnTo>
                    <a:pt x="1486601" y="810618"/>
                  </a:lnTo>
                  <a:lnTo>
                    <a:pt x="1351966" y="950863"/>
                  </a:lnTo>
                  <a:lnTo>
                    <a:pt x="1360380" y="1147207"/>
                  </a:lnTo>
                  <a:lnTo>
                    <a:pt x="1175257" y="1206110"/>
                  </a:lnTo>
                  <a:lnTo>
                    <a:pt x="1088304" y="1394039"/>
                  </a:lnTo>
                  <a:lnTo>
                    <a:pt x="897571" y="1340746"/>
                  </a:lnTo>
                  <a:lnTo>
                    <a:pt x="734886" y="1469771"/>
                  </a:lnTo>
                  <a:lnTo>
                    <a:pt x="577811" y="1349160"/>
                  </a:lnTo>
                  <a:lnTo>
                    <a:pt x="392687" y="1382819"/>
                  </a:lnTo>
                  <a:lnTo>
                    <a:pt x="311345" y="1203305"/>
                  </a:lnTo>
                  <a:lnTo>
                    <a:pt x="126221" y="1138792"/>
                  </a:lnTo>
                  <a:lnTo>
                    <a:pt x="126221" y="948059"/>
                  </a:lnTo>
                  <a:lnTo>
                    <a:pt x="0" y="810618"/>
                  </a:lnTo>
                  <a:lnTo>
                    <a:pt x="92562" y="636714"/>
                  </a:lnTo>
                  <a:lnTo>
                    <a:pt x="39269" y="454395"/>
                  </a:lnTo>
                  <a:lnTo>
                    <a:pt x="210368" y="350613"/>
                  </a:lnTo>
                  <a:lnTo>
                    <a:pt x="241222" y="162684"/>
                  </a:lnTo>
                  <a:lnTo>
                    <a:pt x="437566" y="154270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E6C3FFB8-40B0-E94B-817F-F5E80E36B96A}"/>
              </a:ext>
            </a:extLst>
          </p:cNvPr>
          <p:cNvGrpSpPr/>
          <p:nvPr/>
        </p:nvGrpSpPr>
        <p:grpSpPr>
          <a:xfrm>
            <a:off x="5911520" y="2828463"/>
            <a:ext cx="4796874" cy="556946"/>
            <a:chOff x="5911520" y="3374170"/>
            <a:chExt cx="4796874" cy="556946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BE4C13BF-E4E2-0E45-9B97-0096726F4B21}"/>
                </a:ext>
              </a:extLst>
            </p:cNvPr>
            <p:cNvSpPr txBox="1"/>
            <p:nvPr/>
          </p:nvSpPr>
          <p:spPr>
            <a:xfrm>
              <a:off x="7174940" y="3432709"/>
              <a:ext cx="3533454" cy="43986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1600" b="1" dirty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Actions accomplies dans le cadre de l’engagement</a:t>
              </a:r>
            </a:p>
          </p:txBody>
        </p:sp>
        <p:sp>
          <p:nvSpPr>
            <p:cNvPr id="26" name="Larme 30">
              <a:extLst>
                <a:ext uri="{FF2B5EF4-FFF2-40B4-BE49-F238E27FC236}">
                  <a16:creationId xmlns:a16="http://schemas.microsoft.com/office/drawing/2014/main" xmlns="" id="{BE2B55F2-6CB4-1548-93AE-11567BF3153A}"/>
                </a:ext>
              </a:extLst>
            </p:cNvPr>
            <p:cNvSpPr/>
            <p:nvPr/>
          </p:nvSpPr>
          <p:spPr>
            <a:xfrm rot="18958229">
              <a:off x="5911520" y="3374170"/>
              <a:ext cx="556959" cy="556946"/>
            </a:xfrm>
            <a:custGeom>
              <a:avLst/>
              <a:gdLst/>
              <a:ahLst/>
              <a:cxnLst/>
              <a:rect l="l" t="t" r="r" b="b"/>
              <a:pathLst>
                <a:path w="2326556" h="2326503">
                  <a:moveTo>
                    <a:pt x="60724" y="1105751"/>
                  </a:moveTo>
                  <a:cubicBezTo>
                    <a:pt x="57707" y="1134351"/>
                    <a:pt x="57365" y="1163073"/>
                    <a:pt x="58703" y="1191752"/>
                  </a:cubicBezTo>
                  <a:close/>
                  <a:moveTo>
                    <a:pt x="252770" y="1180604"/>
                  </a:moveTo>
                  <a:cubicBezTo>
                    <a:pt x="252950" y="1208539"/>
                    <a:pt x="255074" y="1236427"/>
                    <a:pt x="259741" y="1264038"/>
                  </a:cubicBezTo>
                  <a:close/>
                  <a:moveTo>
                    <a:pt x="73010" y="988566"/>
                  </a:moveTo>
                  <a:cubicBezTo>
                    <a:pt x="67201" y="1014901"/>
                    <a:pt x="63958" y="1041609"/>
                    <a:pt x="62142" y="1068419"/>
                  </a:cubicBezTo>
                  <a:close/>
                  <a:moveTo>
                    <a:pt x="255247" y="1081514"/>
                  </a:moveTo>
                  <a:cubicBezTo>
                    <a:pt x="252748" y="1105836"/>
                    <a:pt x="251751" y="1130262"/>
                    <a:pt x="253127" y="1154689"/>
                  </a:cubicBezTo>
                  <a:close/>
                  <a:moveTo>
                    <a:pt x="98146" y="871765"/>
                  </a:moveTo>
                  <a:cubicBezTo>
                    <a:pt x="89795" y="896152"/>
                    <a:pt x="83918" y="921160"/>
                    <a:pt x="79276" y="946374"/>
                  </a:cubicBezTo>
                  <a:close/>
                  <a:moveTo>
                    <a:pt x="268829" y="982606"/>
                  </a:moveTo>
                  <a:cubicBezTo>
                    <a:pt x="264327" y="1003557"/>
                    <a:pt x="260970" y="1024699"/>
                    <a:pt x="259808" y="1046089"/>
                  </a:cubicBezTo>
                  <a:close/>
                  <a:moveTo>
                    <a:pt x="136714" y="756081"/>
                  </a:moveTo>
                  <a:cubicBezTo>
                    <a:pt x="125839" y="778963"/>
                    <a:pt x="117370" y="802717"/>
                    <a:pt x="110005" y="826760"/>
                  </a:cubicBezTo>
                  <a:close/>
                  <a:moveTo>
                    <a:pt x="293647" y="884922"/>
                  </a:moveTo>
                  <a:cubicBezTo>
                    <a:pt x="287665" y="902869"/>
                    <a:pt x="282550" y="921044"/>
                    <a:pt x="279452" y="939686"/>
                  </a:cubicBezTo>
                  <a:close/>
                  <a:moveTo>
                    <a:pt x="329789" y="789560"/>
                  </a:moveTo>
                  <a:cubicBezTo>
                    <a:pt x="322728" y="804846"/>
                    <a:pt x="316316" y="820367"/>
                    <a:pt x="311743" y="836545"/>
                  </a:cubicBezTo>
                  <a:close/>
                  <a:moveTo>
                    <a:pt x="189703" y="641994"/>
                  </a:moveTo>
                  <a:cubicBezTo>
                    <a:pt x="175966" y="664011"/>
                    <a:pt x="164591" y="687167"/>
                    <a:pt x="154266" y="710694"/>
                  </a:cubicBezTo>
                  <a:close/>
                  <a:moveTo>
                    <a:pt x="377294" y="697641"/>
                  </a:moveTo>
                  <a:cubicBezTo>
                    <a:pt x="369572" y="710387"/>
                    <a:pt x="362315" y="723349"/>
                    <a:pt x="356704" y="737128"/>
                  </a:cubicBezTo>
                  <a:close/>
                  <a:moveTo>
                    <a:pt x="259787" y="528351"/>
                  </a:moveTo>
                  <a:cubicBezTo>
                    <a:pt x="241918" y="550875"/>
                    <a:pt x="226403" y="574831"/>
                    <a:pt x="212031" y="599288"/>
                  </a:cubicBezTo>
                  <a:close/>
                  <a:moveTo>
                    <a:pt x="436152" y="610283"/>
                  </a:moveTo>
                  <a:cubicBezTo>
                    <a:pt x="428758" y="619860"/>
                    <a:pt x="421638" y="629592"/>
                    <a:pt x="415868" y="640221"/>
                  </a:cubicBezTo>
                  <a:close/>
                  <a:moveTo>
                    <a:pt x="1664618" y="659139"/>
                  </a:moveTo>
                  <a:cubicBezTo>
                    <a:pt x="1581523" y="799258"/>
                    <a:pt x="1539975" y="939377"/>
                    <a:pt x="1539975" y="1079496"/>
                  </a:cubicBezTo>
                  <a:cubicBezTo>
                    <a:pt x="1539976" y="1242814"/>
                    <a:pt x="1407579" y="1375210"/>
                    <a:pt x="1244261" y="1375210"/>
                  </a:cubicBezTo>
                  <a:cubicBezTo>
                    <a:pt x="1080943" y="1375210"/>
                    <a:pt x="948547" y="1242814"/>
                    <a:pt x="948547" y="1079496"/>
                  </a:cubicBezTo>
                  <a:lnTo>
                    <a:pt x="948548" y="1079496"/>
                  </a:lnTo>
                  <a:cubicBezTo>
                    <a:pt x="948548" y="916178"/>
                    <a:pt x="1080944" y="783782"/>
                    <a:pt x="1244262" y="783782"/>
                  </a:cubicBezTo>
                  <a:cubicBezTo>
                    <a:pt x="1384381" y="783782"/>
                    <a:pt x="1524499" y="742234"/>
                    <a:pt x="1664618" y="659139"/>
                  </a:cubicBezTo>
                  <a:close/>
                  <a:moveTo>
                    <a:pt x="1971734" y="326953"/>
                  </a:moveTo>
                  <a:cubicBezTo>
                    <a:pt x="2433723" y="773551"/>
                    <a:pt x="2446200" y="1510106"/>
                    <a:pt x="1999602" y="1972095"/>
                  </a:cubicBezTo>
                  <a:cubicBezTo>
                    <a:pt x="1744942" y="2235532"/>
                    <a:pt x="1396002" y="2352808"/>
                    <a:pt x="1057501" y="2321574"/>
                  </a:cubicBezTo>
                  <a:lnTo>
                    <a:pt x="1062743" y="2264084"/>
                  </a:lnTo>
                  <a:cubicBezTo>
                    <a:pt x="1384441" y="2293768"/>
                    <a:pt x="1716059" y="2182314"/>
                    <a:pt x="1958078" y="1931955"/>
                  </a:cubicBezTo>
                  <a:cubicBezTo>
                    <a:pt x="2382507" y="1492899"/>
                    <a:pt x="2370649" y="792906"/>
                    <a:pt x="1931593" y="368477"/>
                  </a:cubicBezTo>
                  <a:cubicBezTo>
                    <a:pt x="1492538" y="-55951"/>
                    <a:pt x="792544" y="-44093"/>
                    <a:pt x="368116" y="394962"/>
                  </a:cubicBezTo>
                  <a:cubicBezTo>
                    <a:pt x="337567" y="426564"/>
                    <a:pt x="309279" y="459517"/>
                    <a:pt x="283305" y="493664"/>
                  </a:cubicBezTo>
                  <a:cubicBezTo>
                    <a:pt x="309279" y="459518"/>
                    <a:pt x="337567" y="426565"/>
                    <a:pt x="368116" y="394964"/>
                  </a:cubicBezTo>
                  <a:cubicBezTo>
                    <a:pt x="792544" y="-44092"/>
                    <a:pt x="1492538" y="-55950"/>
                    <a:pt x="1931592" y="368478"/>
                  </a:cubicBezTo>
                  <a:lnTo>
                    <a:pt x="1797986" y="506689"/>
                  </a:lnTo>
                  <a:cubicBezTo>
                    <a:pt x="2160711" y="857329"/>
                    <a:pt x="2170507" y="1435624"/>
                    <a:pt x="1819867" y="1798348"/>
                  </a:cubicBezTo>
                  <a:cubicBezTo>
                    <a:pt x="1619924" y="2005181"/>
                    <a:pt x="1345960" y="2097258"/>
                    <a:pt x="1080524" y="2069077"/>
                  </a:cubicBezTo>
                  <a:lnTo>
                    <a:pt x="1088030" y="1986747"/>
                  </a:lnTo>
                  <a:cubicBezTo>
                    <a:pt x="1329336" y="2012367"/>
                    <a:pt x="1578395" y="1928660"/>
                    <a:pt x="1760160" y="1740631"/>
                  </a:cubicBezTo>
                  <a:cubicBezTo>
                    <a:pt x="2078924" y="1410882"/>
                    <a:pt x="2070018" y="885158"/>
                    <a:pt x="1740269" y="566395"/>
                  </a:cubicBezTo>
                  <a:cubicBezTo>
                    <a:pt x="1410520" y="247632"/>
                    <a:pt x="884797" y="256537"/>
                    <a:pt x="566034" y="586286"/>
                  </a:cubicBezTo>
                  <a:cubicBezTo>
                    <a:pt x="384268" y="774316"/>
                    <a:pt x="309045" y="1026067"/>
                    <a:pt x="342824" y="1266367"/>
                  </a:cubicBezTo>
                  <a:lnTo>
                    <a:pt x="261013" y="1276631"/>
                  </a:lnTo>
                  <a:cubicBezTo>
                    <a:pt x="260995" y="1282844"/>
                    <a:pt x="261901" y="1288930"/>
                    <a:pt x="262870" y="1295010"/>
                  </a:cubicBezTo>
                  <a:lnTo>
                    <a:pt x="69450" y="1319276"/>
                  </a:lnTo>
                  <a:lnTo>
                    <a:pt x="60905" y="1222595"/>
                  </a:lnTo>
                  <a:cubicBezTo>
                    <a:pt x="60840" y="1248857"/>
                    <a:pt x="63206" y="1274994"/>
                    <a:pt x="66502" y="1301034"/>
                  </a:cubicBezTo>
                  <a:lnTo>
                    <a:pt x="9223" y="1308220"/>
                  </a:lnTo>
                  <a:cubicBezTo>
                    <a:pt x="-33458" y="970971"/>
                    <a:pt x="71932" y="618258"/>
                    <a:pt x="326592" y="354822"/>
                  </a:cubicBezTo>
                  <a:cubicBezTo>
                    <a:pt x="773189" y="-107167"/>
                    <a:pt x="1509745" y="-119645"/>
                    <a:pt x="1971734" y="326953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6AB0541D-CEB9-E04A-A7B1-01CD9734C566}"/>
              </a:ext>
            </a:extLst>
          </p:cNvPr>
          <p:cNvGrpSpPr/>
          <p:nvPr/>
        </p:nvGrpSpPr>
        <p:grpSpPr>
          <a:xfrm>
            <a:off x="5911469" y="3950916"/>
            <a:ext cx="4796925" cy="556951"/>
            <a:chOff x="5911469" y="4393945"/>
            <a:chExt cx="4796925" cy="556951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E5071B8B-5A76-F945-A2AE-C3C6F7D55922}"/>
                </a:ext>
              </a:extLst>
            </p:cNvPr>
            <p:cNvSpPr txBox="1"/>
            <p:nvPr/>
          </p:nvSpPr>
          <p:spPr>
            <a:xfrm>
              <a:off x="7174940" y="4452488"/>
              <a:ext cx="3533454" cy="43986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1600" b="1" dirty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Actions accomplies au delà de l’engagement</a:t>
              </a:r>
            </a:p>
          </p:txBody>
        </p:sp>
        <p:sp>
          <p:nvSpPr>
            <p:cNvPr id="27" name="Larme 52">
              <a:extLst>
                <a:ext uri="{FF2B5EF4-FFF2-40B4-BE49-F238E27FC236}">
                  <a16:creationId xmlns:a16="http://schemas.microsoft.com/office/drawing/2014/main" xmlns="" id="{AB3141EC-B6C8-954E-A779-36F5A91EF96B}"/>
                </a:ext>
              </a:extLst>
            </p:cNvPr>
            <p:cNvSpPr/>
            <p:nvPr/>
          </p:nvSpPr>
          <p:spPr>
            <a:xfrm rot="2712848">
              <a:off x="5911470" y="4393944"/>
              <a:ext cx="556951" cy="556954"/>
            </a:xfrm>
            <a:custGeom>
              <a:avLst/>
              <a:gdLst/>
              <a:ahLst/>
              <a:cxnLst/>
              <a:rect l="l" t="t" r="r" b="b"/>
              <a:pathLst>
                <a:path w="2326522" h="2326533">
                  <a:moveTo>
                    <a:pt x="1091255" y="2264975"/>
                  </a:moveTo>
                  <a:cubicBezTo>
                    <a:pt x="1119792" y="2268367"/>
                    <a:pt x="1148487" y="2269087"/>
                    <a:pt x="1177163" y="2268129"/>
                  </a:cubicBezTo>
                  <a:close/>
                  <a:moveTo>
                    <a:pt x="1168577" y="2073932"/>
                  </a:moveTo>
                  <a:cubicBezTo>
                    <a:pt x="1196527" y="2074121"/>
                    <a:pt x="1224456" y="2072364"/>
                    <a:pt x="1252141" y="2068059"/>
                  </a:cubicBezTo>
                  <a:close/>
                  <a:moveTo>
                    <a:pt x="974257" y="2251151"/>
                  </a:moveTo>
                  <a:cubicBezTo>
                    <a:pt x="1000488" y="2257302"/>
                    <a:pt x="1027126" y="2260894"/>
                    <a:pt x="1053885" y="2263061"/>
                  </a:cubicBezTo>
                  <a:close/>
                  <a:moveTo>
                    <a:pt x="1069528" y="2070146"/>
                  </a:moveTo>
                  <a:cubicBezTo>
                    <a:pt x="1093833" y="2072968"/>
                    <a:pt x="1118263" y="2074288"/>
                    <a:pt x="1142726" y="2073235"/>
                  </a:cubicBezTo>
                  <a:close/>
                  <a:moveTo>
                    <a:pt x="857817" y="2224488"/>
                  </a:moveTo>
                  <a:cubicBezTo>
                    <a:pt x="882061" y="2233151"/>
                    <a:pt x="906957" y="2239349"/>
                    <a:pt x="932077" y="2244317"/>
                  </a:cubicBezTo>
                  <a:close/>
                  <a:moveTo>
                    <a:pt x="970807" y="2055259"/>
                  </a:moveTo>
                  <a:cubicBezTo>
                    <a:pt x="991721" y="2060043"/>
                    <a:pt x="1012839" y="2063682"/>
                    <a:pt x="1034235" y="2065127"/>
                  </a:cubicBezTo>
                  <a:close/>
                  <a:moveTo>
                    <a:pt x="742678" y="2184418"/>
                  </a:moveTo>
                  <a:cubicBezTo>
                    <a:pt x="765376" y="2195576"/>
                    <a:pt x="788975" y="2204342"/>
                    <a:pt x="812879" y="2212010"/>
                  </a:cubicBezTo>
                  <a:close/>
                  <a:moveTo>
                    <a:pt x="873459" y="2029153"/>
                  </a:moveTo>
                  <a:cubicBezTo>
                    <a:pt x="891354" y="2035381"/>
                    <a:pt x="909489" y="2040743"/>
                    <a:pt x="928117" y="2044092"/>
                  </a:cubicBezTo>
                  <a:close/>
                  <a:moveTo>
                    <a:pt x="778583" y="1991754"/>
                  </a:moveTo>
                  <a:cubicBezTo>
                    <a:pt x="793809" y="1999032"/>
                    <a:pt x="809280" y="2005664"/>
                    <a:pt x="825432" y="2010460"/>
                  </a:cubicBezTo>
                  <a:close/>
                  <a:moveTo>
                    <a:pt x="629343" y="2129966"/>
                  </a:moveTo>
                  <a:cubicBezTo>
                    <a:pt x="651124" y="2143960"/>
                    <a:pt x="674074" y="2155610"/>
                    <a:pt x="697407" y="2166220"/>
                  </a:cubicBezTo>
                  <a:close/>
                  <a:moveTo>
                    <a:pt x="687300" y="1943039"/>
                  </a:moveTo>
                  <a:cubicBezTo>
                    <a:pt x="699988" y="1950957"/>
                    <a:pt x="712900" y="1958410"/>
                    <a:pt x="726652" y="1964224"/>
                  </a:cubicBezTo>
                  <a:close/>
                  <a:moveTo>
                    <a:pt x="516726" y="2058476"/>
                  </a:moveTo>
                  <a:cubicBezTo>
                    <a:pt x="538931" y="2076578"/>
                    <a:pt x="562595" y="2092347"/>
                    <a:pt x="586774" y="2106989"/>
                  </a:cubicBezTo>
                  <a:close/>
                  <a:moveTo>
                    <a:pt x="600727" y="1883032"/>
                  </a:moveTo>
                  <a:cubicBezTo>
                    <a:pt x="610275" y="1890606"/>
                    <a:pt x="619982" y="1897905"/>
                    <a:pt x="630609" y="1903858"/>
                  </a:cubicBezTo>
                  <a:close/>
                  <a:moveTo>
                    <a:pt x="384574" y="1948260"/>
                  </a:moveTo>
                  <a:cubicBezTo>
                    <a:pt x="415754" y="1979209"/>
                    <a:pt x="448315" y="2007915"/>
                    <a:pt x="482101" y="2034326"/>
                  </a:cubicBezTo>
                  <a:close/>
                  <a:moveTo>
                    <a:pt x="519954" y="1811789"/>
                  </a:moveTo>
                  <a:lnTo>
                    <a:pt x="519988" y="1811819"/>
                  </a:lnTo>
                  <a:close/>
                  <a:moveTo>
                    <a:pt x="1728607" y="214340"/>
                  </a:moveTo>
                  <a:lnTo>
                    <a:pt x="1771014" y="239562"/>
                  </a:lnTo>
                  <a:cubicBezTo>
                    <a:pt x="1757318" y="230345"/>
                    <a:pt x="1743376" y="221600"/>
                    <a:pt x="1728607" y="214340"/>
                  </a:cubicBezTo>
                  <a:close/>
                  <a:moveTo>
                    <a:pt x="1635179" y="164504"/>
                  </a:moveTo>
                  <a:lnTo>
                    <a:pt x="1679484" y="185559"/>
                  </a:lnTo>
                  <a:cubicBezTo>
                    <a:pt x="1665120" y="177635"/>
                    <a:pt x="1650483" y="170320"/>
                    <a:pt x="1635179" y="164504"/>
                  </a:cubicBezTo>
                  <a:close/>
                  <a:moveTo>
                    <a:pt x="871473" y="872091"/>
                  </a:moveTo>
                  <a:cubicBezTo>
                    <a:pt x="924987" y="818577"/>
                    <a:pt x="998915" y="785478"/>
                    <a:pt x="1080574" y="785478"/>
                  </a:cubicBezTo>
                  <a:cubicBezTo>
                    <a:pt x="1220693" y="785478"/>
                    <a:pt x="1360811" y="743930"/>
                    <a:pt x="1500930" y="660835"/>
                  </a:cubicBezTo>
                  <a:cubicBezTo>
                    <a:pt x="1417835" y="800954"/>
                    <a:pt x="1376287" y="941073"/>
                    <a:pt x="1376287" y="1081192"/>
                  </a:cubicBezTo>
                  <a:cubicBezTo>
                    <a:pt x="1376287" y="1244510"/>
                    <a:pt x="1243891" y="1376906"/>
                    <a:pt x="1080573" y="1376906"/>
                  </a:cubicBezTo>
                  <a:cubicBezTo>
                    <a:pt x="917255" y="1376906"/>
                    <a:pt x="784859" y="1244510"/>
                    <a:pt x="784859" y="1081192"/>
                  </a:cubicBezTo>
                  <a:lnTo>
                    <a:pt x="784860" y="1081192"/>
                  </a:lnTo>
                  <a:cubicBezTo>
                    <a:pt x="784860" y="999533"/>
                    <a:pt x="817959" y="925605"/>
                    <a:pt x="871473" y="872091"/>
                  </a:cubicBezTo>
                  <a:close/>
                  <a:moveTo>
                    <a:pt x="1538646" y="124363"/>
                  </a:moveTo>
                  <a:lnTo>
                    <a:pt x="1584257" y="141101"/>
                  </a:lnTo>
                  <a:cubicBezTo>
                    <a:pt x="1569402" y="134535"/>
                    <a:pt x="1554278" y="128706"/>
                    <a:pt x="1538646" y="124363"/>
                  </a:cubicBezTo>
                  <a:close/>
                  <a:moveTo>
                    <a:pt x="1439519" y="93771"/>
                  </a:moveTo>
                  <a:lnTo>
                    <a:pt x="1486050" y="106186"/>
                  </a:lnTo>
                  <a:cubicBezTo>
                    <a:pt x="1470816" y="100993"/>
                    <a:pt x="1455345" y="96655"/>
                    <a:pt x="1439519" y="93771"/>
                  </a:cubicBezTo>
                  <a:close/>
                  <a:moveTo>
                    <a:pt x="1209252" y="254522"/>
                  </a:moveTo>
                  <a:lnTo>
                    <a:pt x="1300359" y="262911"/>
                  </a:lnTo>
                  <a:cubicBezTo>
                    <a:pt x="1270434" y="255904"/>
                    <a:pt x="1239956" y="252826"/>
                    <a:pt x="1209252" y="254522"/>
                  </a:cubicBezTo>
                  <a:close/>
                  <a:moveTo>
                    <a:pt x="1338469" y="72701"/>
                  </a:moveTo>
                  <a:lnTo>
                    <a:pt x="1385577" y="80814"/>
                  </a:lnTo>
                  <a:cubicBezTo>
                    <a:pt x="1370068" y="76998"/>
                    <a:pt x="1354376" y="74146"/>
                    <a:pt x="1338469" y="72701"/>
                  </a:cubicBezTo>
                  <a:close/>
                  <a:moveTo>
                    <a:pt x="1038301" y="262119"/>
                  </a:moveTo>
                  <a:lnTo>
                    <a:pt x="1133446" y="252641"/>
                  </a:lnTo>
                  <a:cubicBezTo>
                    <a:pt x="1101437" y="251606"/>
                    <a:pt x="1069539" y="254306"/>
                    <a:pt x="1038301" y="262119"/>
                  </a:cubicBezTo>
                  <a:close/>
                  <a:moveTo>
                    <a:pt x="933863" y="280212"/>
                  </a:moveTo>
                  <a:lnTo>
                    <a:pt x="956253" y="274656"/>
                  </a:lnTo>
                  <a:cubicBezTo>
                    <a:pt x="948550" y="275492"/>
                    <a:pt x="941073" y="277325"/>
                    <a:pt x="933863" y="280212"/>
                  </a:cubicBezTo>
                  <a:close/>
                  <a:moveTo>
                    <a:pt x="1118705" y="59853"/>
                  </a:moveTo>
                  <a:lnTo>
                    <a:pt x="1291780" y="66142"/>
                  </a:lnTo>
                  <a:cubicBezTo>
                    <a:pt x="1234377" y="58504"/>
                    <a:pt x="1176441" y="56327"/>
                    <a:pt x="1118705" y="59853"/>
                  </a:cubicBezTo>
                  <a:close/>
                  <a:moveTo>
                    <a:pt x="779608" y="335479"/>
                  </a:moveTo>
                  <a:lnTo>
                    <a:pt x="799045" y="326370"/>
                  </a:lnTo>
                  <a:cubicBezTo>
                    <a:pt x="792190" y="328545"/>
                    <a:pt x="785657" y="331479"/>
                    <a:pt x="779608" y="335479"/>
                  </a:cubicBezTo>
                  <a:close/>
                  <a:moveTo>
                    <a:pt x="605275" y="441422"/>
                  </a:moveTo>
                  <a:lnTo>
                    <a:pt x="650338" y="408032"/>
                  </a:lnTo>
                  <a:cubicBezTo>
                    <a:pt x="634707" y="418157"/>
                    <a:pt x="619566" y="429157"/>
                    <a:pt x="605275" y="441422"/>
                  </a:cubicBezTo>
                  <a:close/>
                  <a:moveTo>
                    <a:pt x="515314" y="519782"/>
                  </a:moveTo>
                  <a:lnTo>
                    <a:pt x="581700" y="459326"/>
                  </a:lnTo>
                  <a:cubicBezTo>
                    <a:pt x="558758" y="478107"/>
                    <a:pt x="536631" y="498300"/>
                    <a:pt x="515314" y="519782"/>
                  </a:cubicBezTo>
                  <a:close/>
                  <a:moveTo>
                    <a:pt x="919812" y="85840"/>
                  </a:moveTo>
                  <a:lnTo>
                    <a:pt x="1090928" y="61283"/>
                  </a:lnTo>
                  <a:cubicBezTo>
                    <a:pt x="1033333" y="63890"/>
                    <a:pt x="976056" y="72128"/>
                    <a:pt x="919812" y="85840"/>
                  </a:cubicBezTo>
                  <a:close/>
                  <a:moveTo>
                    <a:pt x="829193" y="109964"/>
                  </a:moveTo>
                  <a:lnTo>
                    <a:pt x="873811" y="97253"/>
                  </a:lnTo>
                  <a:cubicBezTo>
                    <a:pt x="858617" y="100287"/>
                    <a:pt x="843763" y="104643"/>
                    <a:pt x="829193" y="109964"/>
                  </a:cubicBezTo>
                  <a:close/>
                  <a:moveTo>
                    <a:pt x="731533" y="145912"/>
                  </a:moveTo>
                  <a:lnTo>
                    <a:pt x="774280" y="129402"/>
                  </a:lnTo>
                  <a:cubicBezTo>
                    <a:pt x="759605" y="133733"/>
                    <a:pt x="745407" y="139406"/>
                    <a:pt x="731533" y="145912"/>
                  </a:cubicBezTo>
                  <a:close/>
                  <a:moveTo>
                    <a:pt x="636939" y="191348"/>
                  </a:moveTo>
                  <a:lnTo>
                    <a:pt x="677037" y="171453"/>
                  </a:lnTo>
                  <a:cubicBezTo>
                    <a:pt x="663149" y="176969"/>
                    <a:pt x="649878" y="183815"/>
                    <a:pt x="636939" y="191348"/>
                  </a:cubicBezTo>
                  <a:close/>
                  <a:moveTo>
                    <a:pt x="546124" y="246268"/>
                  </a:moveTo>
                  <a:lnTo>
                    <a:pt x="582247" y="223944"/>
                  </a:lnTo>
                  <a:cubicBezTo>
                    <a:pt x="569611" y="230366"/>
                    <a:pt x="557717" y="238058"/>
                    <a:pt x="546124" y="246268"/>
                  </a:cubicBezTo>
                  <a:close/>
                  <a:moveTo>
                    <a:pt x="459802" y="310667"/>
                  </a:moveTo>
                  <a:lnTo>
                    <a:pt x="488630" y="288869"/>
                  </a:lnTo>
                  <a:cubicBezTo>
                    <a:pt x="478417" y="295304"/>
                    <a:pt x="469006" y="302832"/>
                    <a:pt x="459802" y="310667"/>
                  </a:cubicBezTo>
                  <a:close/>
                  <a:moveTo>
                    <a:pt x="378690" y="384534"/>
                  </a:moveTo>
                  <a:cubicBezTo>
                    <a:pt x="-51497" y="817949"/>
                    <a:pt x="-48881" y="1518038"/>
                    <a:pt x="384534" y="1948225"/>
                  </a:cubicBezTo>
                  <a:lnTo>
                    <a:pt x="384535" y="1948225"/>
                  </a:lnTo>
                  <a:cubicBezTo>
                    <a:pt x="-48880" y="1518038"/>
                    <a:pt x="-51496" y="817949"/>
                    <a:pt x="378691" y="384535"/>
                  </a:cubicBezTo>
                  <a:lnTo>
                    <a:pt x="378919" y="384326"/>
                  </a:lnTo>
                  <a:cubicBezTo>
                    <a:pt x="378835" y="384388"/>
                    <a:pt x="378763" y="384461"/>
                    <a:pt x="378690" y="384534"/>
                  </a:cubicBezTo>
                  <a:close/>
                  <a:moveTo>
                    <a:pt x="337700" y="343849"/>
                  </a:moveTo>
                  <a:cubicBezTo>
                    <a:pt x="790357" y="-112205"/>
                    <a:pt x="1527013" y="-114958"/>
                    <a:pt x="1983066" y="337699"/>
                  </a:cubicBezTo>
                  <a:cubicBezTo>
                    <a:pt x="2243118" y="595815"/>
                    <a:pt x="2355778" y="946272"/>
                    <a:pt x="2320078" y="1284332"/>
                  </a:cubicBezTo>
                  <a:lnTo>
                    <a:pt x="2262663" y="1278331"/>
                  </a:lnTo>
                  <a:cubicBezTo>
                    <a:pt x="2296591" y="957053"/>
                    <a:pt x="2189524" y="623992"/>
                    <a:pt x="1942381" y="378690"/>
                  </a:cubicBezTo>
                  <a:cubicBezTo>
                    <a:pt x="1913735" y="350258"/>
                    <a:pt x="1883924" y="323716"/>
                    <a:pt x="1852913" y="299302"/>
                  </a:cubicBezTo>
                  <a:cubicBezTo>
                    <a:pt x="1853685" y="299763"/>
                    <a:pt x="1854380" y="300320"/>
                    <a:pt x="1855074" y="300879"/>
                  </a:cubicBezTo>
                  <a:lnTo>
                    <a:pt x="1718241" y="438739"/>
                  </a:lnTo>
                  <a:cubicBezTo>
                    <a:pt x="1749387" y="461531"/>
                    <a:pt x="1778853" y="487227"/>
                    <a:pt x="1806961" y="515126"/>
                  </a:cubicBezTo>
                  <a:cubicBezTo>
                    <a:pt x="2011137" y="717781"/>
                    <a:pt x="2099590" y="992937"/>
                    <a:pt x="2067907" y="1257978"/>
                  </a:cubicBezTo>
                  <a:lnTo>
                    <a:pt x="1985684" y="1249385"/>
                  </a:lnTo>
                  <a:cubicBezTo>
                    <a:pt x="2014487" y="1008439"/>
                    <a:pt x="1934075" y="758296"/>
                    <a:pt x="1748461" y="574065"/>
                  </a:cubicBezTo>
                  <a:cubicBezTo>
                    <a:pt x="1422949" y="250977"/>
                    <a:pt x="897153" y="252942"/>
                    <a:pt x="574065" y="578454"/>
                  </a:cubicBezTo>
                  <a:cubicBezTo>
                    <a:pt x="250977" y="903966"/>
                    <a:pt x="252942" y="1429762"/>
                    <a:pt x="578454" y="1752850"/>
                  </a:cubicBezTo>
                  <a:cubicBezTo>
                    <a:pt x="764068" y="1937081"/>
                    <a:pt x="1014804" y="2015621"/>
                    <a:pt x="1255529" y="1985017"/>
                  </a:cubicBezTo>
                  <a:lnTo>
                    <a:pt x="1264712" y="2066957"/>
                  </a:lnTo>
                  <a:cubicBezTo>
                    <a:pt x="1270924" y="2067057"/>
                    <a:pt x="1277022" y="2066232"/>
                    <a:pt x="1283113" y="2065343"/>
                  </a:cubicBezTo>
                  <a:lnTo>
                    <a:pt x="1304824" y="2259067"/>
                  </a:lnTo>
                  <a:lnTo>
                    <a:pt x="1208078" y="2266332"/>
                  </a:lnTo>
                  <a:cubicBezTo>
                    <a:pt x="1234324" y="2266744"/>
                    <a:pt x="1260477" y="2264723"/>
                    <a:pt x="1286545" y="2261773"/>
                  </a:cubicBezTo>
                  <a:lnTo>
                    <a:pt x="1292974" y="2319141"/>
                  </a:lnTo>
                  <a:cubicBezTo>
                    <a:pt x="955191" y="2357367"/>
                    <a:pt x="603901" y="2247331"/>
                    <a:pt x="343849" y="1989215"/>
                  </a:cubicBezTo>
                  <a:cubicBezTo>
                    <a:pt x="-112205" y="1536558"/>
                    <a:pt x="-114958" y="799902"/>
                    <a:pt x="337700" y="343849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9F0FD792-1067-C74B-B69C-849DE89F3F01}"/>
              </a:ext>
            </a:extLst>
          </p:cNvPr>
          <p:cNvGrpSpPr/>
          <p:nvPr/>
        </p:nvGrpSpPr>
        <p:grpSpPr>
          <a:xfrm>
            <a:off x="5940524" y="1823088"/>
            <a:ext cx="4767870" cy="439868"/>
            <a:chOff x="5940524" y="2477118"/>
            <a:chExt cx="4767870" cy="439868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70C07AA6-2695-B94F-9A6F-75E7AF9E8800}"/>
                </a:ext>
              </a:extLst>
            </p:cNvPr>
            <p:cNvSpPr txBox="1"/>
            <p:nvPr/>
          </p:nvSpPr>
          <p:spPr>
            <a:xfrm>
              <a:off x="7174940" y="2477118"/>
              <a:ext cx="3533454" cy="43986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1600" b="1" dirty="0">
                  <a:solidFill>
                    <a:srgbClr val="034BA6"/>
                  </a:solidFill>
                  <a:highlight>
                    <a:srgbClr val="FFFF00"/>
                  </a:highlight>
                  <a:latin typeface="Futura Medium" panose="020B0602020204020303" pitchFamily="34" charset="-79"/>
                  <a:cs typeface="Futura Medium" panose="020B0602020204020303" pitchFamily="34" charset="-79"/>
                </a:rPr>
                <a:t>Démarche d’implémentation, succès et axes d’amélioration</a:t>
              </a:r>
            </a:p>
          </p:txBody>
        </p:sp>
        <p:sp>
          <p:nvSpPr>
            <p:cNvPr id="30" name="Hexagone 211">
              <a:extLst>
                <a:ext uri="{FF2B5EF4-FFF2-40B4-BE49-F238E27FC236}">
                  <a16:creationId xmlns:a16="http://schemas.microsoft.com/office/drawing/2014/main" xmlns="" id="{93E53679-0D63-B945-8991-4C13B087B0D3}"/>
                </a:ext>
              </a:extLst>
            </p:cNvPr>
            <p:cNvSpPr/>
            <p:nvPr/>
          </p:nvSpPr>
          <p:spPr>
            <a:xfrm>
              <a:off x="5940524" y="2485516"/>
              <a:ext cx="490763" cy="423072"/>
            </a:xfrm>
            <a:custGeom>
              <a:avLst/>
              <a:gdLst/>
              <a:ahLst/>
              <a:cxnLst/>
              <a:rect l="l" t="t" r="r" b="b"/>
              <a:pathLst>
                <a:path w="587349" h="506335">
                  <a:moveTo>
                    <a:pt x="306382" y="476960"/>
                  </a:moveTo>
                  <a:lnTo>
                    <a:pt x="306382" y="489868"/>
                  </a:lnTo>
                  <a:lnTo>
                    <a:pt x="377248" y="489868"/>
                  </a:lnTo>
                  <a:lnTo>
                    <a:pt x="371901" y="476960"/>
                  </a:lnTo>
                  <a:close/>
                  <a:moveTo>
                    <a:pt x="214759" y="476960"/>
                  </a:moveTo>
                  <a:lnTo>
                    <a:pt x="209412" y="489868"/>
                  </a:lnTo>
                  <a:lnTo>
                    <a:pt x="280279" y="489868"/>
                  </a:lnTo>
                  <a:lnTo>
                    <a:pt x="280279" y="476960"/>
                  </a:lnTo>
                  <a:close/>
                  <a:moveTo>
                    <a:pt x="457222" y="435517"/>
                  </a:moveTo>
                  <a:lnTo>
                    <a:pt x="436500" y="476960"/>
                  </a:lnTo>
                  <a:lnTo>
                    <a:pt x="400155" y="476960"/>
                  </a:lnTo>
                  <a:lnTo>
                    <a:pt x="405502" y="489868"/>
                  </a:lnTo>
                  <a:lnTo>
                    <a:pt x="449898" y="489868"/>
                  </a:lnTo>
                  <a:lnTo>
                    <a:pt x="470456" y="448751"/>
                  </a:lnTo>
                  <a:close/>
                  <a:moveTo>
                    <a:pt x="129897" y="435058"/>
                  </a:moveTo>
                  <a:lnTo>
                    <a:pt x="116663" y="448292"/>
                  </a:lnTo>
                  <a:lnTo>
                    <a:pt x="137451" y="489868"/>
                  </a:lnTo>
                  <a:lnTo>
                    <a:pt x="181158" y="489868"/>
                  </a:lnTo>
                  <a:lnTo>
                    <a:pt x="186505" y="476960"/>
                  </a:lnTo>
                  <a:lnTo>
                    <a:pt x="150848" y="476960"/>
                  </a:lnTo>
                  <a:close/>
                  <a:moveTo>
                    <a:pt x="498783" y="352395"/>
                  </a:moveTo>
                  <a:lnTo>
                    <a:pt x="469527" y="410907"/>
                  </a:lnTo>
                  <a:lnTo>
                    <a:pt x="482761" y="424141"/>
                  </a:lnTo>
                  <a:lnTo>
                    <a:pt x="515228" y="359207"/>
                  </a:lnTo>
                  <a:close/>
                  <a:moveTo>
                    <a:pt x="88448" y="352159"/>
                  </a:moveTo>
                  <a:lnTo>
                    <a:pt x="72003" y="358971"/>
                  </a:lnTo>
                  <a:lnTo>
                    <a:pt x="104358" y="423681"/>
                  </a:lnTo>
                  <a:lnTo>
                    <a:pt x="117592" y="410448"/>
                  </a:lnTo>
                  <a:close/>
                  <a:moveTo>
                    <a:pt x="197906" y="337387"/>
                  </a:moveTo>
                  <a:cubicBezTo>
                    <a:pt x="205266" y="337387"/>
                    <a:pt x="211233" y="343354"/>
                    <a:pt x="211233" y="350713"/>
                  </a:cubicBezTo>
                  <a:cubicBezTo>
                    <a:pt x="211233" y="358073"/>
                    <a:pt x="205266" y="364040"/>
                    <a:pt x="197906" y="364040"/>
                  </a:cubicBezTo>
                  <a:cubicBezTo>
                    <a:pt x="190546" y="364040"/>
                    <a:pt x="184580" y="358073"/>
                    <a:pt x="184580" y="350713"/>
                  </a:cubicBezTo>
                  <a:cubicBezTo>
                    <a:pt x="184580" y="343354"/>
                    <a:pt x="190546" y="337387"/>
                    <a:pt x="197906" y="337387"/>
                  </a:cubicBezTo>
                  <a:close/>
                  <a:moveTo>
                    <a:pt x="541871" y="266219"/>
                  </a:moveTo>
                  <a:lnTo>
                    <a:pt x="510486" y="328989"/>
                  </a:lnTo>
                  <a:lnTo>
                    <a:pt x="526931" y="335801"/>
                  </a:lnTo>
                  <a:lnTo>
                    <a:pt x="561722" y="266219"/>
                  </a:lnTo>
                  <a:close/>
                  <a:moveTo>
                    <a:pt x="25626" y="266219"/>
                  </a:moveTo>
                  <a:lnTo>
                    <a:pt x="60300" y="335565"/>
                  </a:lnTo>
                  <a:lnTo>
                    <a:pt x="76745" y="328753"/>
                  </a:lnTo>
                  <a:lnTo>
                    <a:pt x="45478" y="266219"/>
                  </a:lnTo>
                  <a:close/>
                  <a:moveTo>
                    <a:pt x="60300" y="170770"/>
                  </a:moveTo>
                  <a:lnTo>
                    <a:pt x="25627" y="240115"/>
                  </a:lnTo>
                  <a:lnTo>
                    <a:pt x="45479" y="240115"/>
                  </a:lnTo>
                  <a:lnTo>
                    <a:pt x="76745" y="177582"/>
                  </a:lnTo>
                  <a:close/>
                  <a:moveTo>
                    <a:pt x="526931" y="170533"/>
                  </a:moveTo>
                  <a:lnTo>
                    <a:pt x="510485" y="177345"/>
                  </a:lnTo>
                  <a:lnTo>
                    <a:pt x="541870" y="240115"/>
                  </a:lnTo>
                  <a:lnTo>
                    <a:pt x="561722" y="240115"/>
                  </a:lnTo>
                  <a:close/>
                  <a:moveTo>
                    <a:pt x="357374" y="132272"/>
                  </a:moveTo>
                  <a:cubicBezTo>
                    <a:pt x="329663" y="132272"/>
                    <a:pt x="307198" y="154736"/>
                    <a:pt x="307198" y="182447"/>
                  </a:cubicBezTo>
                  <a:cubicBezTo>
                    <a:pt x="307198" y="191182"/>
                    <a:pt x="309430" y="199395"/>
                    <a:pt x="313561" y="206435"/>
                  </a:cubicBezTo>
                  <a:lnTo>
                    <a:pt x="284200" y="234869"/>
                  </a:lnTo>
                  <a:lnTo>
                    <a:pt x="223032" y="170814"/>
                  </a:lnTo>
                  <a:lnTo>
                    <a:pt x="223345" y="170560"/>
                  </a:lnTo>
                  <a:lnTo>
                    <a:pt x="216745" y="156453"/>
                  </a:lnTo>
                  <a:lnTo>
                    <a:pt x="217015" y="156212"/>
                  </a:lnTo>
                  <a:lnTo>
                    <a:pt x="216399" y="155713"/>
                  </a:lnTo>
                  <a:lnTo>
                    <a:pt x="216372" y="155655"/>
                  </a:lnTo>
                  <a:lnTo>
                    <a:pt x="216350" y="155673"/>
                  </a:lnTo>
                  <a:lnTo>
                    <a:pt x="193298" y="137015"/>
                  </a:lnTo>
                  <a:lnTo>
                    <a:pt x="186028" y="143519"/>
                  </a:lnTo>
                  <a:lnTo>
                    <a:pt x="201521" y="167728"/>
                  </a:lnTo>
                  <a:lnTo>
                    <a:pt x="201234" y="167961"/>
                  </a:lnTo>
                  <a:lnTo>
                    <a:pt x="202073" y="168590"/>
                  </a:lnTo>
                  <a:lnTo>
                    <a:pt x="202476" y="169219"/>
                  </a:lnTo>
                  <a:lnTo>
                    <a:pt x="202675" y="169041"/>
                  </a:lnTo>
                  <a:lnTo>
                    <a:pt x="214401" y="177831"/>
                  </a:lnTo>
                  <a:lnTo>
                    <a:pt x="215011" y="177335"/>
                  </a:lnTo>
                  <a:lnTo>
                    <a:pt x="276798" y="242037"/>
                  </a:lnTo>
                  <a:lnTo>
                    <a:pt x="183367" y="332519"/>
                  </a:lnTo>
                  <a:cubicBezTo>
                    <a:pt x="183097" y="332712"/>
                    <a:pt x="182861" y="332942"/>
                    <a:pt x="182659" y="333205"/>
                  </a:cubicBezTo>
                  <a:lnTo>
                    <a:pt x="181553" y="334276"/>
                  </a:lnTo>
                  <a:lnTo>
                    <a:pt x="181663" y="334379"/>
                  </a:lnTo>
                  <a:cubicBezTo>
                    <a:pt x="178162" y="338274"/>
                    <a:pt x="176102" y="343386"/>
                    <a:pt x="176102" y="348965"/>
                  </a:cubicBezTo>
                  <a:cubicBezTo>
                    <a:pt x="176102" y="361562"/>
                    <a:pt x="186602" y="371774"/>
                    <a:pt x="199554" y="371774"/>
                  </a:cubicBezTo>
                  <a:cubicBezTo>
                    <a:pt x="205542" y="371774"/>
                    <a:pt x="211005" y="369592"/>
                    <a:pt x="215091" y="365933"/>
                  </a:cubicBezTo>
                  <a:cubicBezTo>
                    <a:pt x="215282" y="366113"/>
                    <a:pt x="214959" y="366292"/>
                    <a:pt x="215149" y="366472"/>
                  </a:cubicBezTo>
                  <a:lnTo>
                    <a:pt x="291713" y="278081"/>
                  </a:lnTo>
                  <a:lnTo>
                    <a:pt x="382613" y="373270"/>
                  </a:lnTo>
                  <a:lnTo>
                    <a:pt x="383739" y="372194"/>
                  </a:lnTo>
                  <a:lnTo>
                    <a:pt x="383378" y="373926"/>
                  </a:lnTo>
                  <a:cubicBezTo>
                    <a:pt x="384395" y="374980"/>
                    <a:pt x="391429" y="369842"/>
                    <a:pt x="399091" y="362450"/>
                  </a:cubicBezTo>
                  <a:cubicBezTo>
                    <a:pt x="406753" y="355058"/>
                    <a:pt x="412140" y="348211"/>
                    <a:pt x="411123" y="347158"/>
                  </a:cubicBezTo>
                  <a:lnTo>
                    <a:pt x="409702" y="347401"/>
                  </a:lnTo>
                  <a:lnTo>
                    <a:pt x="410912" y="346246"/>
                  </a:lnTo>
                  <a:lnTo>
                    <a:pt x="319545" y="250567"/>
                  </a:lnTo>
                  <a:lnTo>
                    <a:pt x="318357" y="251701"/>
                  </a:lnTo>
                  <a:lnTo>
                    <a:pt x="318596" y="250557"/>
                  </a:lnTo>
                  <a:lnTo>
                    <a:pt x="313332" y="253122"/>
                  </a:lnTo>
                  <a:lnTo>
                    <a:pt x="335572" y="227446"/>
                  </a:lnTo>
                  <a:cubicBezTo>
                    <a:pt x="342104" y="230822"/>
                    <a:pt x="349529" y="232622"/>
                    <a:pt x="357374" y="232622"/>
                  </a:cubicBezTo>
                  <a:cubicBezTo>
                    <a:pt x="385085" y="232622"/>
                    <a:pt x="407549" y="210158"/>
                    <a:pt x="407549" y="182447"/>
                  </a:cubicBezTo>
                  <a:cubicBezTo>
                    <a:pt x="407549" y="174464"/>
                    <a:pt x="405685" y="166917"/>
                    <a:pt x="402188" y="160305"/>
                  </a:cubicBezTo>
                  <a:lnTo>
                    <a:pt x="365396" y="192499"/>
                  </a:lnTo>
                  <a:lnTo>
                    <a:pt x="344979" y="171110"/>
                  </a:lnTo>
                  <a:lnTo>
                    <a:pt x="367883" y="133415"/>
                  </a:lnTo>
                  <a:cubicBezTo>
                    <a:pt x="364499" y="132653"/>
                    <a:pt x="360981" y="132272"/>
                    <a:pt x="357374" y="132272"/>
                  </a:cubicBezTo>
                  <a:close/>
                  <a:moveTo>
                    <a:pt x="104358" y="82653"/>
                  </a:moveTo>
                  <a:lnTo>
                    <a:pt x="72003" y="147363"/>
                  </a:lnTo>
                  <a:lnTo>
                    <a:pt x="88448" y="154175"/>
                  </a:lnTo>
                  <a:lnTo>
                    <a:pt x="117593" y="95887"/>
                  </a:lnTo>
                  <a:close/>
                  <a:moveTo>
                    <a:pt x="482761" y="82194"/>
                  </a:moveTo>
                  <a:lnTo>
                    <a:pt x="469527" y="95428"/>
                  </a:lnTo>
                  <a:lnTo>
                    <a:pt x="498782" y="153939"/>
                  </a:lnTo>
                  <a:lnTo>
                    <a:pt x="515228" y="147127"/>
                  </a:lnTo>
                  <a:close/>
                  <a:moveTo>
                    <a:pt x="405502" y="16466"/>
                  </a:moveTo>
                  <a:lnTo>
                    <a:pt x="400155" y="29375"/>
                  </a:lnTo>
                  <a:lnTo>
                    <a:pt x="436500" y="29375"/>
                  </a:lnTo>
                  <a:lnTo>
                    <a:pt x="457221" y="70818"/>
                  </a:lnTo>
                  <a:lnTo>
                    <a:pt x="470456" y="57583"/>
                  </a:lnTo>
                  <a:lnTo>
                    <a:pt x="449898" y="16466"/>
                  </a:lnTo>
                  <a:close/>
                  <a:moveTo>
                    <a:pt x="306382" y="16466"/>
                  </a:moveTo>
                  <a:lnTo>
                    <a:pt x="306382" y="29375"/>
                  </a:lnTo>
                  <a:lnTo>
                    <a:pt x="371901" y="29375"/>
                  </a:lnTo>
                  <a:lnTo>
                    <a:pt x="377248" y="16466"/>
                  </a:lnTo>
                  <a:close/>
                  <a:moveTo>
                    <a:pt x="209413" y="16466"/>
                  </a:moveTo>
                  <a:lnTo>
                    <a:pt x="214760" y="29375"/>
                  </a:lnTo>
                  <a:lnTo>
                    <a:pt x="280279" y="29375"/>
                  </a:lnTo>
                  <a:lnTo>
                    <a:pt x="280279" y="16466"/>
                  </a:lnTo>
                  <a:close/>
                  <a:moveTo>
                    <a:pt x="137451" y="16466"/>
                  </a:moveTo>
                  <a:lnTo>
                    <a:pt x="116663" y="58042"/>
                  </a:lnTo>
                  <a:lnTo>
                    <a:pt x="129898" y="71277"/>
                  </a:lnTo>
                  <a:lnTo>
                    <a:pt x="150848" y="29375"/>
                  </a:lnTo>
                  <a:lnTo>
                    <a:pt x="186505" y="29375"/>
                  </a:lnTo>
                  <a:lnTo>
                    <a:pt x="181158" y="16466"/>
                  </a:lnTo>
                  <a:close/>
                  <a:moveTo>
                    <a:pt x="126584" y="0"/>
                  </a:moveTo>
                  <a:lnTo>
                    <a:pt x="460765" y="0"/>
                  </a:lnTo>
                  <a:lnTo>
                    <a:pt x="587349" y="253168"/>
                  </a:lnTo>
                  <a:lnTo>
                    <a:pt x="460765" y="506335"/>
                  </a:lnTo>
                  <a:lnTo>
                    <a:pt x="126584" y="506335"/>
                  </a:lnTo>
                  <a:lnTo>
                    <a:pt x="0" y="253168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67853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7425ED-4FCD-F44F-B17A-222CA6A167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Quelle méthodologie pour le rapport côté IRM/Société civile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E971293-0F11-1745-B58C-EFB9F96E1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23E8C8E-5F2D-0741-A70D-58A3887C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296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390C55-9150-A143-AA8E-F7F97424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L’IRM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3A5D9B5-83C3-FD44-9679-8E8E089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3" name="Groupe 7">
            <a:extLst>
              <a:ext uri="{FF2B5EF4-FFF2-40B4-BE49-F238E27FC236}">
                <a16:creationId xmlns:a16="http://schemas.microsoft.com/office/drawing/2014/main" xmlns="" id="{54041CF6-00B3-B842-9B3E-A0563F2D2CFA}"/>
              </a:ext>
            </a:extLst>
          </p:cNvPr>
          <p:cNvGrpSpPr/>
          <p:nvPr/>
        </p:nvGrpSpPr>
        <p:grpSpPr>
          <a:xfrm>
            <a:off x="2069350" y="3312729"/>
            <a:ext cx="9422064" cy="1295380"/>
            <a:chOff x="2069350" y="3770111"/>
            <a:chExt cx="9422064" cy="129538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xmlns="" id="{0471016C-C20C-4A45-8E17-C68729D7F083}"/>
                </a:ext>
              </a:extLst>
            </p:cNvPr>
            <p:cNvSpPr/>
            <p:nvPr/>
          </p:nvSpPr>
          <p:spPr>
            <a:xfrm>
              <a:off x="2069350" y="3969894"/>
              <a:ext cx="810793" cy="8107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space réservé du contenu 4">
              <a:extLst>
                <a:ext uri="{FF2B5EF4-FFF2-40B4-BE49-F238E27FC236}">
                  <a16:creationId xmlns:a16="http://schemas.microsoft.com/office/drawing/2014/main" xmlns="" id="{214EC00C-AB06-D14D-BE69-04D4187ABE78}"/>
                </a:ext>
              </a:extLst>
            </p:cNvPr>
            <p:cNvSpPr txBox="1">
              <a:spLocks/>
            </p:cNvSpPr>
            <p:nvPr/>
          </p:nvSpPr>
          <p:spPr>
            <a:xfrm>
              <a:off x="3274578" y="3770111"/>
              <a:ext cx="8216836" cy="12953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fr-FR" dirty="0" smtClean="0"/>
                <a:t>Évaluation des actions du comité technique dans le processus PGO (communication, réunions, développement du plan d’action..) et ses relations avec la société civile </a:t>
              </a:r>
            </a:p>
          </p:txBody>
        </p:sp>
      </p:grp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588F8C01-A0B3-E343-8251-047E90B4D1CC}"/>
              </a:ext>
            </a:extLst>
          </p:cNvPr>
          <p:cNvCxnSpPr>
            <a:cxnSpLocks/>
          </p:cNvCxnSpPr>
          <p:nvPr/>
        </p:nvCxnSpPr>
        <p:spPr>
          <a:xfrm>
            <a:off x="-12094188" y="1201006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E165444E-5430-704F-9094-92A0F854A399}"/>
              </a:ext>
            </a:extLst>
          </p:cNvPr>
          <p:cNvCxnSpPr>
            <a:cxnSpLocks/>
          </p:cNvCxnSpPr>
          <p:nvPr/>
        </p:nvCxnSpPr>
        <p:spPr>
          <a:xfrm>
            <a:off x="-12094188" y="6356350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3">
            <a:extLst>
              <a:ext uri="{FF2B5EF4-FFF2-40B4-BE49-F238E27FC236}">
                <a16:creationId xmlns:a16="http://schemas.microsoft.com/office/drawing/2014/main" xmlns="" id="{564488DF-2F16-3542-AAAD-74342AB29B3D}"/>
              </a:ext>
            </a:extLst>
          </p:cNvPr>
          <p:cNvGrpSpPr/>
          <p:nvPr/>
        </p:nvGrpSpPr>
        <p:grpSpPr>
          <a:xfrm>
            <a:off x="2069349" y="1690530"/>
            <a:ext cx="9422065" cy="1332458"/>
            <a:chOff x="2069350" y="1322607"/>
            <a:chExt cx="8053300" cy="1332458"/>
          </a:xfrm>
        </p:grpSpPr>
        <p:sp>
          <p:nvSpPr>
            <p:cNvPr id="30" name="Espace réservé du contenu 4">
              <a:extLst>
                <a:ext uri="{FF2B5EF4-FFF2-40B4-BE49-F238E27FC236}">
                  <a16:creationId xmlns:a16="http://schemas.microsoft.com/office/drawing/2014/main" xmlns="" id="{166FC2A7-49E4-8F47-AE5A-51DD26FEE16E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1322607"/>
              <a:ext cx="7011848" cy="13324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fr-FR" dirty="0" smtClean="0"/>
                <a:t>É</a:t>
              </a:r>
              <a:r>
                <a:rPr lang="fr-FR" dirty="0" smtClean="0"/>
                <a:t>valuation </a:t>
              </a:r>
              <a:r>
                <a:rPr lang="fr-FR" dirty="0" smtClean="0"/>
                <a:t>de la mise en place des engagements </a:t>
              </a:r>
              <a:r>
                <a:rPr lang="fr-FR" dirty="0" smtClean="0"/>
                <a:t/>
              </a:r>
              <a:br>
                <a:rPr lang="fr-FR" dirty="0" smtClean="0"/>
              </a:br>
              <a:r>
                <a:rPr lang="fr-FR" b="1" dirty="0" smtClean="0"/>
                <a:t>avec </a:t>
              </a:r>
              <a:r>
                <a:rPr lang="fr-FR" b="1" dirty="0" smtClean="0"/>
                <a:t>le point de vue de la société </a:t>
              </a:r>
              <a:r>
                <a:rPr lang="fr-FR" b="1" dirty="0" smtClean="0"/>
                <a:t>civile</a:t>
              </a:r>
              <a:endParaRPr lang="fr-FR" dirty="0" smtClean="0"/>
            </a:p>
          </p:txBody>
        </p:sp>
        <p:grpSp>
          <p:nvGrpSpPr>
            <p:cNvPr id="7" name="Groupe 2">
              <a:extLst>
                <a:ext uri="{FF2B5EF4-FFF2-40B4-BE49-F238E27FC236}">
                  <a16:creationId xmlns:a16="http://schemas.microsoft.com/office/drawing/2014/main" xmlns="" id="{FFC4BA22-C4FA-AE47-91A6-6B75ABC159AC}"/>
                </a:ext>
              </a:extLst>
            </p:cNvPr>
            <p:cNvGrpSpPr/>
            <p:nvPr/>
          </p:nvGrpSpPr>
          <p:grpSpPr>
            <a:xfrm>
              <a:off x="2069350" y="1583440"/>
              <a:ext cx="810793" cy="810793"/>
              <a:chOff x="2069350" y="1583440"/>
              <a:chExt cx="810793" cy="810793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9B6FE979-F2FE-3A40-B9C3-78A502AB9D98}"/>
                  </a:ext>
                </a:extLst>
              </p:cNvPr>
              <p:cNvSpPr/>
              <p:nvPr/>
            </p:nvSpPr>
            <p:spPr>
              <a:xfrm>
                <a:off x="2069350" y="1583440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134">
                <a:extLst>
                  <a:ext uri="{FF2B5EF4-FFF2-40B4-BE49-F238E27FC236}">
                    <a16:creationId xmlns:a16="http://schemas.microsoft.com/office/drawing/2014/main" xmlns="" id="{56E4EC65-04BA-4B44-8CB1-717E27A23906}"/>
                  </a:ext>
                </a:extLst>
              </p:cNvPr>
              <p:cNvSpPr/>
              <p:nvPr/>
            </p:nvSpPr>
            <p:spPr>
              <a:xfrm>
                <a:off x="2224180" y="1745767"/>
                <a:ext cx="499862" cy="476997"/>
              </a:xfrm>
              <a:custGeom>
                <a:avLst/>
                <a:gdLst/>
                <a:ahLst/>
                <a:cxnLst/>
                <a:rect l="l" t="t" r="r" b="b"/>
                <a:pathLst>
                  <a:path w="763381" h="728462">
                    <a:moveTo>
                      <a:pt x="48877" y="693736"/>
                    </a:moveTo>
                    <a:lnTo>
                      <a:pt x="714506" y="693736"/>
                    </a:lnTo>
                    <a:lnTo>
                      <a:pt x="714506" y="728462"/>
                    </a:lnTo>
                    <a:lnTo>
                      <a:pt x="48877" y="728462"/>
                    </a:lnTo>
                    <a:close/>
                    <a:moveTo>
                      <a:pt x="118461" y="637602"/>
                    </a:moveTo>
                    <a:lnTo>
                      <a:pt x="644427" y="637602"/>
                    </a:lnTo>
                    <a:lnTo>
                      <a:pt x="644427" y="672329"/>
                    </a:lnTo>
                    <a:lnTo>
                      <a:pt x="118461" y="672329"/>
                    </a:lnTo>
                    <a:close/>
                    <a:moveTo>
                      <a:pt x="500858" y="291823"/>
                    </a:moveTo>
                    <a:lnTo>
                      <a:pt x="639361" y="291823"/>
                    </a:lnTo>
                    <a:lnTo>
                      <a:pt x="639361" y="326550"/>
                    </a:lnTo>
                    <a:lnTo>
                      <a:pt x="613358" y="326550"/>
                    </a:lnTo>
                    <a:lnTo>
                      <a:pt x="613358" y="585513"/>
                    </a:lnTo>
                    <a:lnTo>
                      <a:pt x="639609" y="585513"/>
                    </a:lnTo>
                    <a:lnTo>
                      <a:pt x="639609" y="620239"/>
                    </a:lnTo>
                    <a:lnTo>
                      <a:pt x="501106" y="620239"/>
                    </a:lnTo>
                    <a:lnTo>
                      <a:pt x="501106" y="585513"/>
                    </a:lnTo>
                    <a:lnTo>
                      <a:pt x="527357" y="585513"/>
                    </a:lnTo>
                    <a:lnTo>
                      <a:pt x="527357" y="326550"/>
                    </a:lnTo>
                    <a:lnTo>
                      <a:pt x="500858" y="326550"/>
                    </a:lnTo>
                    <a:close/>
                    <a:moveTo>
                      <a:pt x="312192" y="291823"/>
                    </a:moveTo>
                    <a:lnTo>
                      <a:pt x="450695" y="291823"/>
                    </a:lnTo>
                    <a:lnTo>
                      <a:pt x="450695" y="326550"/>
                    </a:lnTo>
                    <a:lnTo>
                      <a:pt x="424692" y="326550"/>
                    </a:lnTo>
                    <a:lnTo>
                      <a:pt x="424692" y="585513"/>
                    </a:lnTo>
                    <a:lnTo>
                      <a:pt x="450944" y="585513"/>
                    </a:lnTo>
                    <a:lnTo>
                      <a:pt x="450944" y="620239"/>
                    </a:lnTo>
                    <a:lnTo>
                      <a:pt x="312440" y="620239"/>
                    </a:lnTo>
                    <a:lnTo>
                      <a:pt x="312440" y="585513"/>
                    </a:lnTo>
                    <a:lnTo>
                      <a:pt x="338692" y="585513"/>
                    </a:lnTo>
                    <a:lnTo>
                      <a:pt x="338692" y="326550"/>
                    </a:lnTo>
                    <a:lnTo>
                      <a:pt x="312192" y="326550"/>
                    </a:lnTo>
                    <a:close/>
                    <a:moveTo>
                      <a:pt x="130808" y="291823"/>
                    </a:moveTo>
                    <a:lnTo>
                      <a:pt x="269312" y="291823"/>
                    </a:lnTo>
                    <a:lnTo>
                      <a:pt x="269312" y="326550"/>
                    </a:lnTo>
                    <a:lnTo>
                      <a:pt x="243308" y="326550"/>
                    </a:lnTo>
                    <a:lnTo>
                      <a:pt x="243308" y="585513"/>
                    </a:lnTo>
                    <a:lnTo>
                      <a:pt x="269560" y="585513"/>
                    </a:lnTo>
                    <a:lnTo>
                      <a:pt x="269560" y="620239"/>
                    </a:lnTo>
                    <a:lnTo>
                      <a:pt x="131057" y="620239"/>
                    </a:lnTo>
                    <a:lnTo>
                      <a:pt x="131057" y="585513"/>
                    </a:lnTo>
                    <a:lnTo>
                      <a:pt x="157308" y="585513"/>
                    </a:lnTo>
                    <a:lnTo>
                      <a:pt x="157308" y="326550"/>
                    </a:lnTo>
                    <a:lnTo>
                      <a:pt x="130808" y="326550"/>
                    </a:lnTo>
                    <a:close/>
                    <a:moveTo>
                      <a:pt x="118709" y="238247"/>
                    </a:moveTo>
                    <a:lnTo>
                      <a:pt x="644675" y="238247"/>
                    </a:lnTo>
                    <a:lnTo>
                      <a:pt x="644675" y="272974"/>
                    </a:lnTo>
                    <a:lnTo>
                      <a:pt x="118709" y="272974"/>
                    </a:lnTo>
                    <a:close/>
                    <a:moveTo>
                      <a:pt x="381691" y="68068"/>
                    </a:moveTo>
                    <a:lnTo>
                      <a:pt x="689530" y="217073"/>
                    </a:lnTo>
                    <a:lnTo>
                      <a:pt x="73851" y="217073"/>
                    </a:lnTo>
                    <a:close/>
                    <a:moveTo>
                      <a:pt x="381691" y="0"/>
                    </a:moveTo>
                    <a:lnTo>
                      <a:pt x="763381" y="196259"/>
                    </a:lnTo>
                    <a:lnTo>
                      <a:pt x="701174" y="196259"/>
                    </a:lnTo>
                    <a:lnTo>
                      <a:pt x="381691" y="31986"/>
                    </a:lnTo>
                    <a:lnTo>
                      <a:pt x="62209" y="196259"/>
                    </a:lnTo>
                    <a:lnTo>
                      <a:pt x="0" y="196259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8" name="Groupe 6">
            <a:extLst>
              <a:ext uri="{FF2B5EF4-FFF2-40B4-BE49-F238E27FC236}">
                <a16:creationId xmlns:a16="http://schemas.microsoft.com/office/drawing/2014/main" xmlns="" id="{C6EA4DD5-A273-3947-8B37-4B018FE2E9AB}"/>
              </a:ext>
            </a:extLst>
          </p:cNvPr>
          <p:cNvGrpSpPr/>
          <p:nvPr/>
        </p:nvGrpSpPr>
        <p:grpSpPr>
          <a:xfrm>
            <a:off x="2069350" y="4812829"/>
            <a:ext cx="8217076" cy="1053996"/>
            <a:chOff x="2069350" y="5041519"/>
            <a:chExt cx="8217076" cy="1053996"/>
          </a:xfrm>
        </p:grpSpPr>
        <p:sp>
          <p:nvSpPr>
            <p:cNvPr id="25" name="Espace réservé du contenu 4">
              <a:extLst>
                <a:ext uri="{FF2B5EF4-FFF2-40B4-BE49-F238E27FC236}">
                  <a16:creationId xmlns:a16="http://schemas.microsoft.com/office/drawing/2014/main" xmlns="" id="{9CF7258A-C2D7-584F-8D59-FA140A11CE12}"/>
                </a:ext>
              </a:extLst>
            </p:cNvPr>
            <p:cNvSpPr txBox="1">
              <a:spLocks/>
            </p:cNvSpPr>
            <p:nvPr/>
          </p:nvSpPr>
          <p:spPr>
            <a:xfrm>
              <a:off x="3274578" y="5041519"/>
              <a:ext cx="7011848" cy="10539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fr-FR" dirty="0" smtClean="0"/>
                <a:t>Possibilité </a:t>
              </a:r>
              <a:r>
                <a:rPr lang="fr-FR" dirty="0" smtClean="0"/>
                <a:t>de s’en servir pour plaidoyer</a:t>
              </a:r>
              <a:endParaRPr lang="fr-FR" b="1" i="1" dirty="0"/>
            </a:p>
          </p:txBody>
        </p:sp>
        <p:grpSp>
          <p:nvGrpSpPr>
            <p:cNvPr id="9" name="Groupe 4">
              <a:extLst>
                <a:ext uri="{FF2B5EF4-FFF2-40B4-BE49-F238E27FC236}">
                  <a16:creationId xmlns:a16="http://schemas.microsoft.com/office/drawing/2014/main" xmlns="" id="{B8CA0C11-3E9F-8743-A927-12A826DD074F}"/>
                </a:ext>
              </a:extLst>
            </p:cNvPr>
            <p:cNvGrpSpPr/>
            <p:nvPr/>
          </p:nvGrpSpPr>
          <p:grpSpPr>
            <a:xfrm>
              <a:off x="2069350" y="5163121"/>
              <a:ext cx="810793" cy="810793"/>
              <a:chOff x="2069350" y="5163121"/>
              <a:chExt cx="810793" cy="810793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xmlns="" id="{8F4A2D49-8C91-0F44-9DC2-5C7A4D0C10DC}"/>
                  </a:ext>
                </a:extLst>
              </p:cNvPr>
              <p:cNvSpPr/>
              <p:nvPr/>
            </p:nvSpPr>
            <p:spPr>
              <a:xfrm>
                <a:off x="2069350" y="5163121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11">
                <a:extLst>
                  <a:ext uri="{FF2B5EF4-FFF2-40B4-BE49-F238E27FC236}">
                    <a16:creationId xmlns:a16="http://schemas.microsoft.com/office/drawing/2014/main" xmlns="" id="{EAD7B1C0-5C28-5746-915B-FB9DD05A0CF8}"/>
                  </a:ext>
                </a:extLst>
              </p:cNvPr>
              <p:cNvSpPr/>
              <p:nvPr/>
            </p:nvSpPr>
            <p:spPr>
              <a:xfrm>
                <a:off x="2186917" y="5340348"/>
                <a:ext cx="574387" cy="456338"/>
              </a:xfrm>
              <a:custGeom>
                <a:avLst/>
                <a:gdLst/>
                <a:ahLst/>
                <a:cxnLst/>
                <a:rect l="l" t="t" r="r" b="b"/>
                <a:pathLst>
                  <a:path w="3864195" h="3070018">
                    <a:moveTo>
                      <a:pt x="1932475" y="555507"/>
                    </a:moveTo>
                    <a:cubicBezTo>
                      <a:pt x="2191547" y="555507"/>
                      <a:pt x="2401564" y="681523"/>
                      <a:pt x="2401564" y="836964"/>
                    </a:cubicBezTo>
                    <a:lnTo>
                      <a:pt x="2426163" y="1278849"/>
                    </a:lnTo>
                    <a:cubicBezTo>
                      <a:pt x="2441684" y="1267584"/>
                      <a:pt x="2458773" y="1264484"/>
                      <a:pt x="2474248" y="1269760"/>
                    </a:cubicBezTo>
                    <a:cubicBezTo>
                      <a:pt x="2514730" y="1283566"/>
                      <a:pt x="2528898" y="1349442"/>
                      <a:pt x="2505891" y="1416913"/>
                    </a:cubicBezTo>
                    <a:cubicBezTo>
                      <a:pt x="2482890" y="1484374"/>
                      <a:pt x="2431432" y="1527879"/>
                      <a:pt x="2390950" y="1514080"/>
                    </a:cubicBezTo>
                    <a:lnTo>
                      <a:pt x="2373496" y="1493309"/>
                    </a:lnTo>
                    <a:cubicBezTo>
                      <a:pt x="2362853" y="1558327"/>
                      <a:pt x="2313050" y="1615848"/>
                      <a:pt x="2237832" y="1656710"/>
                    </a:cubicBezTo>
                    <a:lnTo>
                      <a:pt x="2246924" y="1914517"/>
                    </a:lnTo>
                    <a:cubicBezTo>
                      <a:pt x="2348991" y="2003238"/>
                      <a:pt x="2638026" y="2075679"/>
                      <a:pt x="2844718" y="2251221"/>
                    </a:cubicBezTo>
                    <a:cubicBezTo>
                      <a:pt x="2907459" y="2307066"/>
                      <a:pt x="2964474" y="2375483"/>
                      <a:pt x="2964474" y="2444568"/>
                    </a:cubicBezTo>
                    <a:lnTo>
                      <a:pt x="2964474" y="2944927"/>
                    </a:lnTo>
                    <a:cubicBezTo>
                      <a:pt x="2964474" y="3014011"/>
                      <a:pt x="2917803" y="3070018"/>
                      <a:pt x="2860228" y="3070018"/>
                    </a:cubicBezTo>
                    <a:lnTo>
                      <a:pt x="2269773" y="3070018"/>
                    </a:lnTo>
                    <a:lnTo>
                      <a:pt x="2130539" y="3070018"/>
                    </a:lnTo>
                    <a:lnTo>
                      <a:pt x="2118100" y="3067006"/>
                    </a:lnTo>
                    <a:lnTo>
                      <a:pt x="1774988" y="3060191"/>
                    </a:lnTo>
                    <a:cubicBezTo>
                      <a:pt x="1762518" y="3066521"/>
                      <a:pt x="1748807" y="3070018"/>
                      <a:pt x="1734415" y="3070018"/>
                    </a:cubicBezTo>
                    <a:lnTo>
                      <a:pt x="1004725" y="3070018"/>
                    </a:lnTo>
                    <a:cubicBezTo>
                      <a:pt x="947151" y="3070018"/>
                      <a:pt x="900479" y="3014011"/>
                      <a:pt x="900479" y="2944927"/>
                    </a:cubicBezTo>
                    <a:lnTo>
                      <a:pt x="900479" y="2444568"/>
                    </a:lnTo>
                    <a:cubicBezTo>
                      <a:pt x="900479" y="2375483"/>
                      <a:pt x="957495" y="2307066"/>
                      <a:pt x="1020235" y="2251221"/>
                    </a:cubicBezTo>
                    <a:cubicBezTo>
                      <a:pt x="1226794" y="2075788"/>
                      <a:pt x="1515597" y="2003329"/>
                      <a:pt x="1617829" y="1914675"/>
                    </a:cubicBezTo>
                    <a:lnTo>
                      <a:pt x="1627118" y="1654106"/>
                    </a:lnTo>
                    <a:cubicBezTo>
                      <a:pt x="1561407" y="1620119"/>
                      <a:pt x="1516128" y="1571563"/>
                      <a:pt x="1499190" y="1516281"/>
                    </a:cubicBezTo>
                    <a:cubicBezTo>
                      <a:pt x="1498768" y="1518516"/>
                      <a:pt x="1497689" y="1518846"/>
                      <a:pt x="1496596" y="1519138"/>
                    </a:cubicBezTo>
                    <a:cubicBezTo>
                      <a:pt x="1455263" y="1530146"/>
                      <a:pt x="1406898" y="1483225"/>
                      <a:pt x="1388555" y="1414344"/>
                    </a:cubicBezTo>
                    <a:cubicBezTo>
                      <a:pt x="1370215" y="1345463"/>
                      <a:pt x="1388850" y="1280708"/>
                      <a:pt x="1430179" y="1269704"/>
                    </a:cubicBezTo>
                    <a:lnTo>
                      <a:pt x="1439001" y="1270270"/>
                    </a:lnTo>
                    <a:lnTo>
                      <a:pt x="1463386" y="836964"/>
                    </a:lnTo>
                    <a:cubicBezTo>
                      <a:pt x="1463386" y="681523"/>
                      <a:pt x="1673407" y="555507"/>
                      <a:pt x="1932475" y="555507"/>
                    </a:cubicBezTo>
                    <a:close/>
                    <a:moveTo>
                      <a:pt x="1031996" y="14310"/>
                    </a:moveTo>
                    <a:cubicBezTo>
                      <a:pt x="1291068" y="14310"/>
                      <a:pt x="1501085" y="140326"/>
                      <a:pt x="1501085" y="295767"/>
                    </a:cubicBezTo>
                    <a:lnTo>
                      <a:pt x="1513715" y="522642"/>
                    </a:lnTo>
                    <a:cubicBezTo>
                      <a:pt x="1420952" y="581948"/>
                      <a:pt x="1364877" y="662443"/>
                      <a:pt x="1364877" y="750794"/>
                    </a:cubicBezTo>
                    <a:lnTo>
                      <a:pt x="1344619" y="1110763"/>
                    </a:lnTo>
                    <a:cubicBezTo>
                      <a:pt x="1342430" y="1112720"/>
                      <a:pt x="1339906" y="1114126"/>
                      <a:pt x="1337353" y="1115513"/>
                    </a:cubicBezTo>
                    <a:lnTo>
                      <a:pt x="1340049" y="1191965"/>
                    </a:lnTo>
                    <a:lnTo>
                      <a:pt x="1335371" y="1275094"/>
                    </a:lnTo>
                    <a:lnTo>
                      <a:pt x="1324697" y="1274409"/>
                    </a:lnTo>
                    <a:cubicBezTo>
                      <a:pt x="1274688" y="1287725"/>
                      <a:pt x="1252140" y="1366078"/>
                      <a:pt x="1274331" y="1449424"/>
                    </a:cubicBezTo>
                    <a:cubicBezTo>
                      <a:pt x="1296526" y="1532770"/>
                      <a:pt x="1355049" y="1589545"/>
                      <a:pt x="1405062" y="1576225"/>
                    </a:cubicBezTo>
                    <a:cubicBezTo>
                      <a:pt x="1406384" y="1575872"/>
                      <a:pt x="1407690" y="1575472"/>
                      <a:pt x="1408200" y="1572767"/>
                    </a:cubicBezTo>
                    <a:cubicBezTo>
                      <a:pt x="1428694" y="1639659"/>
                      <a:pt x="1483483" y="1698412"/>
                      <a:pt x="1562993" y="1739536"/>
                    </a:cubicBezTo>
                    <a:lnTo>
                      <a:pt x="1557503" y="1893528"/>
                    </a:lnTo>
                    <a:lnTo>
                      <a:pt x="1502190" y="1893528"/>
                    </a:lnTo>
                    <a:cubicBezTo>
                      <a:pt x="1356117" y="1984859"/>
                      <a:pt x="1076594" y="2075217"/>
                      <a:pt x="869134" y="2260400"/>
                    </a:cubicBezTo>
                    <a:cubicBezTo>
                      <a:pt x="796901" y="2327973"/>
                      <a:pt x="731259" y="2410757"/>
                      <a:pt x="731259" y="2494350"/>
                    </a:cubicBezTo>
                    <a:lnTo>
                      <a:pt x="731259" y="2528821"/>
                    </a:lnTo>
                    <a:lnTo>
                      <a:pt x="104246" y="2528821"/>
                    </a:lnTo>
                    <a:cubicBezTo>
                      <a:pt x="46672" y="2528821"/>
                      <a:pt x="0" y="2472814"/>
                      <a:pt x="0" y="2403730"/>
                    </a:cubicBezTo>
                    <a:lnTo>
                      <a:pt x="0" y="1903371"/>
                    </a:lnTo>
                    <a:cubicBezTo>
                      <a:pt x="0" y="1834286"/>
                      <a:pt x="57016" y="1765869"/>
                      <a:pt x="119756" y="1710024"/>
                    </a:cubicBezTo>
                    <a:cubicBezTo>
                      <a:pt x="326315" y="1534591"/>
                      <a:pt x="615118" y="1462132"/>
                      <a:pt x="717350" y="1373478"/>
                    </a:cubicBezTo>
                    <a:lnTo>
                      <a:pt x="726639" y="1112909"/>
                    </a:lnTo>
                    <a:cubicBezTo>
                      <a:pt x="660928" y="1078922"/>
                      <a:pt x="615648" y="1030366"/>
                      <a:pt x="598711" y="975084"/>
                    </a:cubicBezTo>
                    <a:cubicBezTo>
                      <a:pt x="598289" y="977319"/>
                      <a:pt x="597210" y="977649"/>
                      <a:pt x="596117" y="977941"/>
                    </a:cubicBezTo>
                    <a:cubicBezTo>
                      <a:pt x="554784" y="988949"/>
                      <a:pt x="506419" y="942028"/>
                      <a:pt x="488076" y="873147"/>
                    </a:cubicBezTo>
                    <a:cubicBezTo>
                      <a:pt x="469736" y="804266"/>
                      <a:pt x="488371" y="739511"/>
                      <a:pt x="529700" y="728507"/>
                    </a:cubicBezTo>
                    <a:lnTo>
                      <a:pt x="538522" y="729073"/>
                    </a:lnTo>
                    <a:lnTo>
                      <a:pt x="562907" y="295767"/>
                    </a:lnTo>
                    <a:cubicBezTo>
                      <a:pt x="562907" y="140326"/>
                      <a:pt x="772928" y="14310"/>
                      <a:pt x="1031996" y="14310"/>
                    </a:cubicBezTo>
                    <a:close/>
                    <a:moveTo>
                      <a:pt x="2832196" y="0"/>
                    </a:moveTo>
                    <a:cubicBezTo>
                      <a:pt x="3091268" y="0"/>
                      <a:pt x="3301285" y="126016"/>
                      <a:pt x="3301285" y="281457"/>
                    </a:cubicBezTo>
                    <a:lnTo>
                      <a:pt x="3325884" y="723342"/>
                    </a:lnTo>
                    <a:cubicBezTo>
                      <a:pt x="3341405" y="712077"/>
                      <a:pt x="3358494" y="708977"/>
                      <a:pt x="3373969" y="714253"/>
                    </a:cubicBezTo>
                    <a:cubicBezTo>
                      <a:pt x="3414451" y="728059"/>
                      <a:pt x="3428619" y="793935"/>
                      <a:pt x="3405612" y="861406"/>
                    </a:cubicBezTo>
                    <a:cubicBezTo>
                      <a:pt x="3382611" y="928867"/>
                      <a:pt x="3331153" y="972372"/>
                      <a:pt x="3290671" y="958573"/>
                    </a:cubicBezTo>
                    <a:lnTo>
                      <a:pt x="3273217" y="937802"/>
                    </a:lnTo>
                    <a:cubicBezTo>
                      <a:pt x="3262574" y="1002820"/>
                      <a:pt x="3212771" y="1060341"/>
                      <a:pt x="3137553" y="1101203"/>
                    </a:cubicBezTo>
                    <a:lnTo>
                      <a:pt x="3146645" y="1359010"/>
                    </a:lnTo>
                    <a:cubicBezTo>
                      <a:pt x="3248712" y="1447731"/>
                      <a:pt x="3537747" y="1520172"/>
                      <a:pt x="3744439" y="1695714"/>
                    </a:cubicBezTo>
                    <a:cubicBezTo>
                      <a:pt x="3807180" y="1751559"/>
                      <a:pt x="3864195" y="1819976"/>
                      <a:pt x="3864195" y="1889061"/>
                    </a:cubicBezTo>
                    <a:lnTo>
                      <a:pt x="3864195" y="2389420"/>
                    </a:lnTo>
                    <a:cubicBezTo>
                      <a:pt x="3864195" y="2458504"/>
                      <a:pt x="3817524" y="2514511"/>
                      <a:pt x="3759949" y="2514511"/>
                    </a:cubicBezTo>
                    <a:lnTo>
                      <a:pt x="3169494" y="2514511"/>
                    </a:lnTo>
                    <a:lnTo>
                      <a:pt x="3107524" y="2514511"/>
                    </a:lnTo>
                    <a:lnTo>
                      <a:pt x="3107524" y="2494350"/>
                    </a:lnTo>
                    <a:cubicBezTo>
                      <a:pt x="3107524" y="2410757"/>
                      <a:pt x="3041883" y="2327973"/>
                      <a:pt x="2969650" y="2260400"/>
                    </a:cubicBezTo>
                    <a:cubicBezTo>
                      <a:pt x="2762190" y="2075223"/>
                      <a:pt x="2482677" y="1984864"/>
                      <a:pt x="2336605" y="1893528"/>
                    </a:cubicBezTo>
                    <a:lnTo>
                      <a:pt x="2307276" y="1893528"/>
                    </a:lnTo>
                    <a:lnTo>
                      <a:pt x="2301956" y="1742687"/>
                    </a:lnTo>
                    <a:cubicBezTo>
                      <a:pt x="2392970" y="1693244"/>
                      <a:pt x="2453232" y="1623643"/>
                      <a:pt x="2466109" y="1544971"/>
                    </a:cubicBezTo>
                    <a:lnTo>
                      <a:pt x="2487229" y="1570105"/>
                    </a:lnTo>
                    <a:cubicBezTo>
                      <a:pt x="2536212" y="1586802"/>
                      <a:pt x="2598477" y="1534161"/>
                      <a:pt x="2626307" y="1452533"/>
                    </a:cubicBezTo>
                    <a:cubicBezTo>
                      <a:pt x="2654146" y="1370892"/>
                      <a:pt x="2637003" y="1291182"/>
                      <a:pt x="2588020" y="1274478"/>
                    </a:cubicBezTo>
                    <a:cubicBezTo>
                      <a:pt x="2569295" y="1268094"/>
                      <a:pt x="2548618" y="1271845"/>
                      <a:pt x="2529837" y="1285475"/>
                    </a:cubicBezTo>
                    <a:lnTo>
                      <a:pt x="2523948" y="1179692"/>
                    </a:lnTo>
                    <a:lnTo>
                      <a:pt x="2526839" y="1098599"/>
                    </a:lnTo>
                    <a:lnTo>
                      <a:pt x="2519169" y="1093845"/>
                    </a:lnTo>
                    <a:lnTo>
                      <a:pt x="2500072" y="750794"/>
                    </a:lnTo>
                    <a:cubicBezTo>
                      <a:pt x="2500072" y="661902"/>
                      <a:pt x="2443309" y="580963"/>
                      <a:pt x="2349601" y="521453"/>
                    </a:cubicBezTo>
                    <a:lnTo>
                      <a:pt x="2363107" y="281457"/>
                    </a:lnTo>
                    <a:cubicBezTo>
                      <a:pt x="2363107" y="126016"/>
                      <a:pt x="2573128" y="0"/>
                      <a:pt x="283219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4" name="Larme 52">
            <a:extLst>
              <a:ext uri="{FF2B5EF4-FFF2-40B4-BE49-F238E27FC236}">
                <a16:creationId xmlns:a16="http://schemas.microsoft.com/office/drawing/2014/main" xmlns="" id="{AB3141EC-B6C8-954E-A779-36F5A91EF96B}"/>
              </a:ext>
            </a:extLst>
          </p:cNvPr>
          <p:cNvSpPr/>
          <p:nvPr/>
        </p:nvSpPr>
        <p:spPr>
          <a:xfrm rot="2712848">
            <a:off x="2212862" y="3664307"/>
            <a:ext cx="556951" cy="556954"/>
          </a:xfrm>
          <a:custGeom>
            <a:avLst/>
            <a:gdLst/>
            <a:ahLst/>
            <a:cxnLst/>
            <a:rect l="l" t="t" r="r" b="b"/>
            <a:pathLst>
              <a:path w="2326522" h="2326533">
                <a:moveTo>
                  <a:pt x="1091255" y="2264975"/>
                </a:moveTo>
                <a:cubicBezTo>
                  <a:pt x="1119792" y="2268367"/>
                  <a:pt x="1148487" y="2269087"/>
                  <a:pt x="1177163" y="2268129"/>
                </a:cubicBezTo>
                <a:close/>
                <a:moveTo>
                  <a:pt x="1168577" y="2073932"/>
                </a:moveTo>
                <a:cubicBezTo>
                  <a:pt x="1196527" y="2074121"/>
                  <a:pt x="1224456" y="2072364"/>
                  <a:pt x="1252141" y="2068059"/>
                </a:cubicBezTo>
                <a:close/>
                <a:moveTo>
                  <a:pt x="974257" y="2251151"/>
                </a:moveTo>
                <a:cubicBezTo>
                  <a:pt x="1000488" y="2257302"/>
                  <a:pt x="1027126" y="2260894"/>
                  <a:pt x="1053885" y="2263061"/>
                </a:cubicBezTo>
                <a:close/>
                <a:moveTo>
                  <a:pt x="1069528" y="2070146"/>
                </a:moveTo>
                <a:cubicBezTo>
                  <a:pt x="1093833" y="2072968"/>
                  <a:pt x="1118263" y="2074288"/>
                  <a:pt x="1142726" y="2073235"/>
                </a:cubicBezTo>
                <a:close/>
                <a:moveTo>
                  <a:pt x="857817" y="2224488"/>
                </a:moveTo>
                <a:cubicBezTo>
                  <a:pt x="882061" y="2233151"/>
                  <a:pt x="906957" y="2239349"/>
                  <a:pt x="932077" y="2244317"/>
                </a:cubicBezTo>
                <a:close/>
                <a:moveTo>
                  <a:pt x="970807" y="2055259"/>
                </a:moveTo>
                <a:cubicBezTo>
                  <a:pt x="991721" y="2060043"/>
                  <a:pt x="1012839" y="2063682"/>
                  <a:pt x="1034235" y="2065127"/>
                </a:cubicBezTo>
                <a:close/>
                <a:moveTo>
                  <a:pt x="742678" y="2184418"/>
                </a:moveTo>
                <a:cubicBezTo>
                  <a:pt x="765376" y="2195576"/>
                  <a:pt x="788975" y="2204342"/>
                  <a:pt x="812879" y="2212010"/>
                </a:cubicBezTo>
                <a:close/>
                <a:moveTo>
                  <a:pt x="873459" y="2029153"/>
                </a:moveTo>
                <a:cubicBezTo>
                  <a:pt x="891354" y="2035381"/>
                  <a:pt x="909489" y="2040743"/>
                  <a:pt x="928117" y="2044092"/>
                </a:cubicBezTo>
                <a:close/>
                <a:moveTo>
                  <a:pt x="778583" y="1991754"/>
                </a:moveTo>
                <a:cubicBezTo>
                  <a:pt x="793809" y="1999032"/>
                  <a:pt x="809280" y="2005664"/>
                  <a:pt x="825432" y="2010460"/>
                </a:cubicBezTo>
                <a:close/>
                <a:moveTo>
                  <a:pt x="629343" y="2129966"/>
                </a:moveTo>
                <a:cubicBezTo>
                  <a:pt x="651124" y="2143960"/>
                  <a:pt x="674074" y="2155610"/>
                  <a:pt x="697407" y="2166220"/>
                </a:cubicBezTo>
                <a:close/>
                <a:moveTo>
                  <a:pt x="687300" y="1943039"/>
                </a:moveTo>
                <a:cubicBezTo>
                  <a:pt x="699988" y="1950957"/>
                  <a:pt x="712900" y="1958410"/>
                  <a:pt x="726652" y="1964224"/>
                </a:cubicBezTo>
                <a:close/>
                <a:moveTo>
                  <a:pt x="516726" y="2058476"/>
                </a:moveTo>
                <a:cubicBezTo>
                  <a:pt x="538931" y="2076578"/>
                  <a:pt x="562595" y="2092347"/>
                  <a:pt x="586774" y="2106989"/>
                </a:cubicBezTo>
                <a:close/>
                <a:moveTo>
                  <a:pt x="600727" y="1883032"/>
                </a:moveTo>
                <a:cubicBezTo>
                  <a:pt x="610275" y="1890606"/>
                  <a:pt x="619982" y="1897905"/>
                  <a:pt x="630609" y="1903858"/>
                </a:cubicBezTo>
                <a:close/>
                <a:moveTo>
                  <a:pt x="384574" y="1948260"/>
                </a:moveTo>
                <a:cubicBezTo>
                  <a:pt x="415754" y="1979209"/>
                  <a:pt x="448315" y="2007915"/>
                  <a:pt x="482101" y="2034326"/>
                </a:cubicBezTo>
                <a:close/>
                <a:moveTo>
                  <a:pt x="519954" y="1811789"/>
                </a:moveTo>
                <a:lnTo>
                  <a:pt x="519988" y="1811819"/>
                </a:lnTo>
                <a:close/>
                <a:moveTo>
                  <a:pt x="1728607" y="214340"/>
                </a:moveTo>
                <a:lnTo>
                  <a:pt x="1771014" y="239562"/>
                </a:lnTo>
                <a:cubicBezTo>
                  <a:pt x="1757318" y="230345"/>
                  <a:pt x="1743376" y="221600"/>
                  <a:pt x="1728607" y="214340"/>
                </a:cubicBezTo>
                <a:close/>
                <a:moveTo>
                  <a:pt x="1635179" y="164504"/>
                </a:moveTo>
                <a:lnTo>
                  <a:pt x="1679484" y="185559"/>
                </a:lnTo>
                <a:cubicBezTo>
                  <a:pt x="1665120" y="177635"/>
                  <a:pt x="1650483" y="170320"/>
                  <a:pt x="1635179" y="164504"/>
                </a:cubicBezTo>
                <a:close/>
                <a:moveTo>
                  <a:pt x="871473" y="872091"/>
                </a:moveTo>
                <a:cubicBezTo>
                  <a:pt x="924987" y="818577"/>
                  <a:pt x="998915" y="785478"/>
                  <a:pt x="1080574" y="785478"/>
                </a:cubicBezTo>
                <a:cubicBezTo>
                  <a:pt x="1220693" y="785478"/>
                  <a:pt x="1360811" y="743930"/>
                  <a:pt x="1500930" y="660835"/>
                </a:cubicBezTo>
                <a:cubicBezTo>
                  <a:pt x="1417835" y="800954"/>
                  <a:pt x="1376287" y="941073"/>
                  <a:pt x="1376287" y="1081192"/>
                </a:cubicBezTo>
                <a:cubicBezTo>
                  <a:pt x="1376287" y="1244510"/>
                  <a:pt x="1243891" y="1376906"/>
                  <a:pt x="1080573" y="1376906"/>
                </a:cubicBezTo>
                <a:cubicBezTo>
                  <a:pt x="917255" y="1376906"/>
                  <a:pt x="784859" y="1244510"/>
                  <a:pt x="784859" y="1081192"/>
                </a:cubicBezTo>
                <a:lnTo>
                  <a:pt x="784860" y="1081192"/>
                </a:lnTo>
                <a:cubicBezTo>
                  <a:pt x="784860" y="999533"/>
                  <a:pt x="817959" y="925605"/>
                  <a:pt x="871473" y="872091"/>
                </a:cubicBezTo>
                <a:close/>
                <a:moveTo>
                  <a:pt x="1538646" y="124363"/>
                </a:moveTo>
                <a:lnTo>
                  <a:pt x="1584257" y="141101"/>
                </a:lnTo>
                <a:cubicBezTo>
                  <a:pt x="1569402" y="134535"/>
                  <a:pt x="1554278" y="128706"/>
                  <a:pt x="1538646" y="124363"/>
                </a:cubicBezTo>
                <a:close/>
                <a:moveTo>
                  <a:pt x="1439519" y="93771"/>
                </a:moveTo>
                <a:lnTo>
                  <a:pt x="1486050" y="106186"/>
                </a:lnTo>
                <a:cubicBezTo>
                  <a:pt x="1470816" y="100993"/>
                  <a:pt x="1455345" y="96655"/>
                  <a:pt x="1439519" y="93771"/>
                </a:cubicBezTo>
                <a:close/>
                <a:moveTo>
                  <a:pt x="1209252" y="254522"/>
                </a:moveTo>
                <a:lnTo>
                  <a:pt x="1300359" y="262911"/>
                </a:lnTo>
                <a:cubicBezTo>
                  <a:pt x="1270434" y="255904"/>
                  <a:pt x="1239956" y="252826"/>
                  <a:pt x="1209252" y="254522"/>
                </a:cubicBezTo>
                <a:close/>
                <a:moveTo>
                  <a:pt x="1338469" y="72701"/>
                </a:moveTo>
                <a:lnTo>
                  <a:pt x="1385577" y="80814"/>
                </a:lnTo>
                <a:cubicBezTo>
                  <a:pt x="1370068" y="76998"/>
                  <a:pt x="1354376" y="74146"/>
                  <a:pt x="1338469" y="72701"/>
                </a:cubicBezTo>
                <a:close/>
                <a:moveTo>
                  <a:pt x="1038301" y="262119"/>
                </a:moveTo>
                <a:lnTo>
                  <a:pt x="1133446" y="252641"/>
                </a:lnTo>
                <a:cubicBezTo>
                  <a:pt x="1101437" y="251606"/>
                  <a:pt x="1069539" y="254306"/>
                  <a:pt x="1038301" y="262119"/>
                </a:cubicBezTo>
                <a:close/>
                <a:moveTo>
                  <a:pt x="933863" y="280212"/>
                </a:moveTo>
                <a:lnTo>
                  <a:pt x="956253" y="274656"/>
                </a:lnTo>
                <a:cubicBezTo>
                  <a:pt x="948550" y="275492"/>
                  <a:pt x="941073" y="277325"/>
                  <a:pt x="933863" y="280212"/>
                </a:cubicBezTo>
                <a:close/>
                <a:moveTo>
                  <a:pt x="1118705" y="59853"/>
                </a:moveTo>
                <a:lnTo>
                  <a:pt x="1291780" y="66142"/>
                </a:lnTo>
                <a:cubicBezTo>
                  <a:pt x="1234377" y="58504"/>
                  <a:pt x="1176441" y="56327"/>
                  <a:pt x="1118705" y="59853"/>
                </a:cubicBezTo>
                <a:close/>
                <a:moveTo>
                  <a:pt x="779608" y="335479"/>
                </a:moveTo>
                <a:lnTo>
                  <a:pt x="799045" y="326370"/>
                </a:lnTo>
                <a:cubicBezTo>
                  <a:pt x="792190" y="328545"/>
                  <a:pt x="785657" y="331479"/>
                  <a:pt x="779608" y="335479"/>
                </a:cubicBezTo>
                <a:close/>
                <a:moveTo>
                  <a:pt x="605275" y="441422"/>
                </a:moveTo>
                <a:lnTo>
                  <a:pt x="650338" y="408032"/>
                </a:lnTo>
                <a:cubicBezTo>
                  <a:pt x="634707" y="418157"/>
                  <a:pt x="619566" y="429157"/>
                  <a:pt x="605275" y="441422"/>
                </a:cubicBezTo>
                <a:close/>
                <a:moveTo>
                  <a:pt x="515314" y="519782"/>
                </a:moveTo>
                <a:lnTo>
                  <a:pt x="581700" y="459326"/>
                </a:lnTo>
                <a:cubicBezTo>
                  <a:pt x="558758" y="478107"/>
                  <a:pt x="536631" y="498300"/>
                  <a:pt x="515314" y="519782"/>
                </a:cubicBezTo>
                <a:close/>
                <a:moveTo>
                  <a:pt x="919812" y="85840"/>
                </a:moveTo>
                <a:lnTo>
                  <a:pt x="1090928" y="61283"/>
                </a:lnTo>
                <a:cubicBezTo>
                  <a:pt x="1033333" y="63890"/>
                  <a:pt x="976056" y="72128"/>
                  <a:pt x="919812" y="85840"/>
                </a:cubicBezTo>
                <a:close/>
                <a:moveTo>
                  <a:pt x="829193" y="109964"/>
                </a:moveTo>
                <a:lnTo>
                  <a:pt x="873811" y="97253"/>
                </a:lnTo>
                <a:cubicBezTo>
                  <a:pt x="858617" y="100287"/>
                  <a:pt x="843763" y="104643"/>
                  <a:pt x="829193" y="109964"/>
                </a:cubicBezTo>
                <a:close/>
                <a:moveTo>
                  <a:pt x="731533" y="145912"/>
                </a:moveTo>
                <a:lnTo>
                  <a:pt x="774280" y="129402"/>
                </a:lnTo>
                <a:cubicBezTo>
                  <a:pt x="759605" y="133733"/>
                  <a:pt x="745407" y="139406"/>
                  <a:pt x="731533" y="145912"/>
                </a:cubicBezTo>
                <a:close/>
                <a:moveTo>
                  <a:pt x="636939" y="191348"/>
                </a:moveTo>
                <a:lnTo>
                  <a:pt x="677037" y="171453"/>
                </a:lnTo>
                <a:cubicBezTo>
                  <a:pt x="663149" y="176969"/>
                  <a:pt x="649878" y="183815"/>
                  <a:pt x="636939" y="191348"/>
                </a:cubicBezTo>
                <a:close/>
                <a:moveTo>
                  <a:pt x="546124" y="246268"/>
                </a:moveTo>
                <a:lnTo>
                  <a:pt x="582247" y="223944"/>
                </a:lnTo>
                <a:cubicBezTo>
                  <a:pt x="569611" y="230366"/>
                  <a:pt x="557717" y="238058"/>
                  <a:pt x="546124" y="246268"/>
                </a:cubicBezTo>
                <a:close/>
                <a:moveTo>
                  <a:pt x="459802" y="310667"/>
                </a:moveTo>
                <a:lnTo>
                  <a:pt x="488630" y="288869"/>
                </a:lnTo>
                <a:cubicBezTo>
                  <a:pt x="478417" y="295304"/>
                  <a:pt x="469006" y="302832"/>
                  <a:pt x="459802" y="310667"/>
                </a:cubicBezTo>
                <a:close/>
                <a:moveTo>
                  <a:pt x="378690" y="384534"/>
                </a:moveTo>
                <a:cubicBezTo>
                  <a:pt x="-51497" y="817949"/>
                  <a:pt x="-48881" y="1518038"/>
                  <a:pt x="384534" y="1948225"/>
                </a:cubicBezTo>
                <a:lnTo>
                  <a:pt x="384535" y="1948225"/>
                </a:lnTo>
                <a:cubicBezTo>
                  <a:pt x="-48880" y="1518038"/>
                  <a:pt x="-51496" y="817949"/>
                  <a:pt x="378691" y="384535"/>
                </a:cubicBezTo>
                <a:lnTo>
                  <a:pt x="378919" y="384326"/>
                </a:lnTo>
                <a:cubicBezTo>
                  <a:pt x="378835" y="384388"/>
                  <a:pt x="378763" y="384461"/>
                  <a:pt x="378690" y="384534"/>
                </a:cubicBezTo>
                <a:close/>
                <a:moveTo>
                  <a:pt x="337700" y="343849"/>
                </a:moveTo>
                <a:cubicBezTo>
                  <a:pt x="790357" y="-112205"/>
                  <a:pt x="1527013" y="-114958"/>
                  <a:pt x="1983066" y="337699"/>
                </a:cubicBezTo>
                <a:cubicBezTo>
                  <a:pt x="2243118" y="595815"/>
                  <a:pt x="2355778" y="946272"/>
                  <a:pt x="2320078" y="1284332"/>
                </a:cubicBezTo>
                <a:lnTo>
                  <a:pt x="2262663" y="1278331"/>
                </a:lnTo>
                <a:cubicBezTo>
                  <a:pt x="2296591" y="957053"/>
                  <a:pt x="2189524" y="623992"/>
                  <a:pt x="1942381" y="378690"/>
                </a:cubicBezTo>
                <a:cubicBezTo>
                  <a:pt x="1913735" y="350258"/>
                  <a:pt x="1883924" y="323716"/>
                  <a:pt x="1852913" y="299302"/>
                </a:cubicBezTo>
                <a:cubicBezTo>
                  <a:pt x="1853685" y="299763"/>
                  <a:pt x="1854380" y="300320"/>
                  <a:pt x="1855074" y="300879"/>
                </a:cubicBezTo>
                <a:lnTo>
                  <a:pt x="1718241" y="438739"/>
                </a:lnTo>
                <a:cubicBezTo>
                  <a:pt x="1749387" y="461531"/>
                  <a:pt x="1778853" y="487227"/>
                  <a:pt x="1806961" y="515126"/>
                </a:cubicBezTo>
                <a:cubicBezTo>
                  <a:pt x="2011137" y="717781"/>
                  <a:pt x="2099590" y="992937"/>
                  <a:pt x="2067907" y="1257978"/>
                </a:cubicBezTo>
                <a:lnTo>
                  <a:pt x="1985684" y="1249385"/>
                </a:lnTo>
                <a:cubicBezTo>
                  <a:pt x="2014487" y="1008439"/>
                  <a:pt x="1934075" y="758296"/>
                  <a:pt x="1748461" y="574065"/>
                </a:cubicBezTo>
                <a:cubicBezTo>
                  <a:pt x="1422949" y="250977"/>
                  <a:pt x="897153" y="252942"/>
                  <a:pt x="574065" y="578454"/>
                </a:cubicBezTo>
                <a:cubicBezTo>
                  <a:pt x="250977" y="903966"/>
                  <a:pt x="252942" y="1429762"/>
                  <a:pt x="578454" y="1752850"/>
                </a:cubicBezTo>
                <a:cubicBezTo>
                  <a:pt x="764068" y="1937081"/>
                  <a:pt x="1014804" y="2015621"/>
                  <a:pt x="1255529" y="1985017"/>
                </a:cubicBezTo>
                <a:lnTo>
                  <a:pt x="1264712" y="2066957"/>
                </a:lnTo>
                <a:cubicBezTo>
                  <a:pt x="1270924" y="2067057"/>
                  <a:pt x="1277022" y="2066232"/>
                  <a:pt x="1283113" y="2065343"/>
                </a:cubicBezTo>
                <a:lnTo>
                  <a:pt x="1304824" y="2259067"/>
                </a:lnTo>
                <a:lnTo>
                  <a:pt x="1208078" y="2266332"/>
                </a:lnTo>
                <a:cubicBezTo>
                  <a:pt x="1234324" y="2266744"/>
                  <a:pt x="1260477" y="2264723"/>
                  <a:pt x="1286545" y="2261773"/>
                </a:cubicBezTo>
                <a:lnTo>
                  <a:pt x="1292974" y="2319141"/>
                </a:lnTo>
                <a:cubicBezTo>
                  <a:pt x="955191" y="2357367"/>
                  <a:pt x="603901" y="2247331"/>
                  <a:pt x="343849" y="1989215"/>
                </a:cubicBezTo>
                <a:cubicBezTo>
                  <a:pt x="-112205" y="1536558"/>
                  <a:pt x="-114958" y="799902"/>
                  <a:pt x="337700" y="343849"/>
                </a:cubicBezTo>
                <a:close/>
              </a:path>
            </a:pathLst>
          </a:custGeom>
          <a:solidFill>
            <a:schemeClr val="bg2"/>
          </a:solidFill>
          <a:ln w="3175"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0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19042</TotalTime>
  <Words>371</Words>
  <Application>Microsoft Macintosh PowerPoint</Application>
  <PresentationFormat>Personnalisé</PresentationFormat>
  <Paragraphs>89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Formation au suivi et à l’évaluation d’un Plan d’action national (Module 3)</vt:lpstr>
      <vt:lpstr>Ce matin ?</vt:lpstr>
      <vt:lpstr>Quels outils mettre en œuvre côté administration pour produire un rapport de suivi du PAN</vt:lpstr>
      <vt:lpstr>Vous...</vt:lpstr>
      <vt:lpstr>Processus d’élaboration d’un rapport d’évaluation</vt:lpstr>
      <vt:lpstr>Structure du rapport</vt:lpstr>
      <vt:lpstr>État de l’ implémentation</vt:lpstr>
      <vt:lpstr>Quelle méthodologie pour le rapport côté IRM/Société civile ?</vt:lpstr>
      <vt:lpstr>L’IRM</vt:lpstr>
      <vt:lpstr>Critères d’évaluation pour chaque engagement  ?</vt:lpstr>
      <vt:lpstr>Critères pour chaque engagement</vt:lpstr>
      <vt:lpstr>Exemple de tableau de mesure par engagement</vt:lpstr>
      <vt:lpstr>Exemple de tableau de mesure par engagement </vt:lpstr>
      <vt:lpstr>Évaluation du processus du PGO au niveau national</vt:lpstr>
      <vt:lpstr>Évaluation du processus du PGO au niveau national</vt:lpstr>
      <vt:lpstr>Tableau qui liste tous les ministères et institutions gouvernementales impliqués dans le processus du PGO, suivant qu’elles ont : </vt:lpstr>
      <vt:lpstr>Merci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GOUVERNEMENT  OUVERT</dc:title>
  <dc:creator>Nicolas Vogtenberger</dc:creator>
  <cp:lastModifiedBy>jaz</cp:lastModifiedBy>
  <cp:revision>436</cp:revision>
  <dcterms:created xsi:type="dcterms:W3CDTF">2018-02-15T19:25:44Z</dcterms:created>
  <dcterms:modified xsi:type="dcterms:W3CDTF">2018-07-31T09:23:45Z</dcterms:modified>
</cp:coreProperties>
</file>