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3"/>
  </p:sldMasterIdLst>
  <p:notesMasterIdLst>
    <p:notesMasterId r:id="rId30"/>
  </p:notesMasterIdLst>
  <p:handoutMasterIdLst>
    <p:handoutMasterId r:id="rId31"/>
  </p:handoutMasterIdLst>
  <p:sldIdLst>
    <p:sldId id="292" r:id="rId4"/>
    <p:sldId id="298" r:id="rId5"/>
    <p:sldId id="291" r:id="rId6"/>
    <p:sldId id="299" r:id="rId7"/>
    <p:sldId id="301" r:id="rId8"/>
    <p:sldId id="330" r:id="rId9"/>
    <p:sldId id="297" r:id="rId10"/>
    <p:sldId id="302" r:id="rId11"/>
    <p:sldId id="307" r:id="rId12"/>
    <p:sldId id="310" r:id="rId13"/>
    <p:sldId id="329" r:id="rId14"/>
    <p:sldId id="311" r:id="rId15"/>
    <p:sldId id="296" r:id="rId16"/>
    <p:sldId id="325" r:id="rId17"/>
    <p:sldId id="319" r:id="rId18"/>
    <p:sldId id="326" r:id="rId19"/>
    <p:sldId id="321" r:id="rId20"/>
    <p:sldId id="322" r:id="rId21"/>
    <p:sldId id="323" r:id="rId22"/>
    <p:sldId id="324" r:id="rId23"/>
    <p:sldId id="327" r:id="rId24"/>
    <p:sldId id="328" r:id="rId25"/>
    <p:sldId id="312" r:id="rId26"/>
    <p:sldId id="314" r:id="rId27"/>
    <p:sldId id="315" r:id="rId28"/>
    <p:sldId id="316" r:id="rId29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9" autoAdjust="0"/>
    <p:restoredTop sz="94631" autoAdjust="0"/>
  </p:normalViewPr>
  <p:slideViewPr>
    <p:cSldViewPr snapToGrid="0">
      <p:cViewPr varScale="1">
        <p:scale>
          <a:sx n="128" d="100"/>
          <a:sy n="128" d="100"/>
        </p:scale>
        <p:origin x="448" y="1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04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783200-68DB-446B-A23D-83B79AC8E390}" type="doc">
      <dgm:prSet loTypeId="urn:microsoft.com/office/officeart/2008/layout/AlternatingHexagons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314DF82E-0F7D-40CC-B588-BA2EF2910F27}">
      <dgm:prSet phldrT="[Texte]" custT="1"/>
      <dgm:spPr/>
      <dgm:t>
        <a:bodyPr/>
        <a:lstStyle/>
        <a:p>
          <a:r>
            <a:rPr lang="ar-TN" sz="2200" dirty="0"/>
            <a:t>الديمقراطية </a:t>
          </a:r>
          <a:r>
            <a:rPr lang="ar-TN" sz="2400" dirty="0"/>
            <a:t>التشاركية</a:t>
          </a:r>
          <a:endParaRPr lang="fr-FR" sz="2200" dirty="0"/>
        </a:p>
      </dgm:t>
    </dgm:pt>
    <dgm:pt modelId="{1016CB1A-4B1D-4DE3-BD9F-A114BD3EBCE6}" type="parTrans" cxnId="{1E30F49E-7F16-4230-910E-EFC3B7B9D6E4}">
      <dgm:prSet/>
      <dgm:spPr/>
      <dgm:t>
        <a:bodyPr/>
        <a:lstStyle/>
        <a:p>
          <a:endParaRPr lang="fr-FR"/>
        </a:p>
      </dgm:t>
    </dgm:pt>
    <dgm:pt modelId="{6996DD03-F3E4-45B5-8EFF-C1AAFC41BF87}" type="sibTrans" cxnId="{1E30F49E-7F16-4230-910E-EFC3B7B9D6E4}">
      <dgm:prSet/>
      <dgm:spPr/>
      <dgm:t>
        <a:bodyPr/>
        <a:lstStyle/>
        <a:p>
          <a:endParaRPr lang="fr-FR"/>
        </a:p>
      </dgm:t>
    </dgm:pt>
    <dgm:pt modelId="{E8948EB8-25BC-4904-B7C4-E9DCD7332AA4}">
      <dgm:prSet phldrT="[Texte]" custT="1"/>
      <dgm:spPr/>
      <dgm:t>
        <a:bodyPr/>
        <a:lstStyle/>
        <a:p>
          <a:pPr rtl="1"/>
          <a:r>
            <a:rPr lang="ar-TN" sz="2200" dirty="0"/>
            <a:t>الحكومة </a:t>
          </a:r>
          <a:r>
            <a:rPr lang="ar-TN" sz="2800" dirty="0"/>
            <a:t>المفتوحة</a:t>
          </a:r>
          <a:endParaRPr lang="fr-FR" sz="3500" dirty="0"/>
        </a:p>
      </dgm:t>
    </dgm:pt>
    <dgm:pt modelId="{68F87A5C-14FB-4626-A968-68B8916FDCF6}" type="parTrans" cxnId="{09435EBD-568F-4304-9A2F-F30DEBF19130}">
      <dgm:prSet/>
      <dgm:spPr/>
      <dgm:t>
        <a:bodyPr/>
        <a:lstStyle/>
        <a:p>
          <a:endParaRPr lang="fr-FR"/>
        </a:p>
      </dgm:t>
    </dgm:pt>
    <dgm:pt modelId="{E8E42DC6-C11B-4795-9BD5-F8D279226484}" type="sibTrans" cxnId="{09435EBD-568F-4304-9A2F-F30DEBF19130}">
      <dgm:prSet custT="1"/>
      <dgm:spPr/>
      <dgm:t>
        <a:bodyPr/>
        <a:lstStyle/>
        <a:p>
          <a:pPr rtl="1"/>
          <a:r>
            <a:rPr lang="ar-TN" sz="2800" dirty="0" err="1"/>
            <a:t>الحوكمة</a:t>
          </a:r>
          <a:r>
            <a:rPr lang="ar-TN" sz="3200" dirty="0"/>
            <a:t> المفتوحة</a:t>
          </a:r>
          <a:endParaRPr lang="fr-FR" sz="3200" dirty="0"/>
        </a:p>
      </dgm:t>
    </dgm:pt>
    <dgm:pt modelId="{BBE39194-58E4-4797-BC08-3F489023B9F5}">
      <dgm:prSet phldrT="[Texte]"/>
      <dgm:spPr>
        <a:solidFill>
          <a:srgbClr val="FFC000"/>
        </a:solidFill>
      </dgm:spPr>
      <dgm:t>
        <a:bodyPr/>
        <a:lstStyle/>
        <a:p>
          <a:r>
            <a:rPr lang="ar-TN" i="1" dirty="0"/>
            <a:t>شراكة الحكومة المفتوحة</a:t>
          </a:r>
          <a:endParaRPr lang="fr-FR" dirty="0"/>
        </a:p>
      </dgm:t>
    </dgm:pt>
    <dgm:pt modelId="{FD1008D8-39F5-4AF2-8C40-C650B471B6EC}" type="parTrans" cxnId="{50E2E946-D6C2-4515-9E6A-FBB74BE6F23B}">
      <dgm:prSet/>
      <dgm:spPr/>
      <dgm:t>
        <a:bodyPr/>
        <a:lstStyle/>
        <a:p>
          <a:endParaRPr lang="fr-FR"/>
        </a:p>
      </dgm:t>
    </dgm:pt>
    <dgm:pt modelId="{42F50067-E30F-48B5-A81D-3ABF4C3CE11D}" type="sibTrans" cxnId="{50E2E946-D6C2-4515-9E6A-FBB74BE6F23B}">
      <dgm:prSet/>
      <dgm:spPr>
        <a:solidFill>
          <a:srgbClr val="FF0000"/>
        </a:solidFill>
      </dgm:spPr>
      <dgm:t>
        <a:bodyPr/>
        <a:lstStyle/>
        <a:p>
          <a:endParaRPr lang="fr-FR"/>
        </a:p>
      </dgm:t>
    </dgm:pt>
    <dgm:pt modelId="{00D76C45-4F86-40CA-AF2C-4725FDCE9B78}">
      <dgm:prSet phldrT="[Texte]"/>
      <dgm:spPr>
        <a:solidFill>
          <a:srgbClr val="002060"/>
        </a:solidFill>
      </dgm:spPr>
      <dgm:t>
        <a:bodyPr/>
        <a:lstStyle/>
        <a:p>
          <a:r>
            <a:rPr lang="ar-TN"/>
            <a:t>الحكومة الإلكترونية</a:t>
          </a:r>
          <a:endParaRPr lang="fr-FR" dirty="0"/>
        </a:p>
      </dgm:t>
    </dgm:pt>
    <dgm:pt modelId="{EA0333AF-83A8-49B5-ACE3-AE2DC7564E86}" type="parTrans" cxnId="{C709225C-F193-438C-981F-BCF1526F9D42}">
      <dgm:prSet/>
      <dgm:spPr/>
      <dgm:t>
        <a:bodyPr/>
        <a:lstStyle/>
        <a:p>
          <a:endParaRPr lang="fr-FR"/>
        </a:p>
      </dgm:t>
    </dgm:pt>
    <dgm:pt modelId="{E6E164A3-CBF8-4258-9CF6-3891EE6E678F}" type="sibTrans" cxnId="{C709225C-F193-438C-981F-BCF1526F9D42}">
      <dgm:prSet/>
      <dgm:spPr/>
      <dgm:t>
        <a:bodyPr/>
        <a:lstStyle/>
        <a:p>
          <a:endParaRPr lang="fr-FR"/>
        </a:p>
      </dgm:t>
    </dgm:pt>
    <dgm:pt modelId="{F648FA37-1676-47F6-AD08-F9C841B5EADB}" type="pres">
      <dgm:prSet presAssocID="{71783200-68DB-446B-A23D-83B79AC8E390}" presName="Name0" presStyleCnt="0">
        <dgm:presLayoutVars>
          <dgm:chMax/>
          <dgm:chPref/>
          <dgm:dir/>
          <dgm:animLvl val="lvl"/>
        </dgm:presLayoutVars>
      </dgm:prSet>
      <dgm:spPr/>
    </dgm:pt>
    <dgm:pt modelId="{340E4AE5-CA87-4B67-A327-3DBEDEE39FE3}" type="pres">
      <dgm:prSet presAssocID="{314DF82E-0F7D-40CC-B588-BA2EF2910F27}" presName="composite" presStyleCnt="0"/>
      <dgm:spPr/>
    </dgm:pt>
    <dgm:pt modelId="{2DC4EA5E-0BB2-4A21-9F21-83445A7B02BB}" type="pres">
      <dgm:prSet presAssocID="{314DF82E-0F7D-40CC-B588-BA2EF2910F27}" presName="Parent1" presStyleLbl="node1" presStyleIdx="0" presStyleCnt="8" custScaleX="119422">
        <dgm:presLayoutVars>
          <dgm:chMax val="1"/>
          <dgm:chPref val="1"/>
          <dgm:bulletEnabled val="1"/>
        </dgm:presLayoutVars>
      </dgm:prSet>
      <dgm:spPr/>
    </dgm:pt>
    <dgm:pt modelId="{FA94CCD9-6CFD-4627-9AA7-8A1C8F849095}" type="pres">
      <dgm:prSet presAssocID="{314DF82E-0F7D-40CC-B588-BA2EF2910F27}" presName="Childtext1" presStyleLbl="revTx" presStyleIdx="0" presStyleCnt="4">
        <dgm:presLayoutVars>
          <dgm:chMax val="0"/>
          <dgm:chPref val="0"/>
          <dgm:bulletEnabled val="1"/>
        </dgm:presLayoutVars>
      </dgm:prSet>
      <dgm:spPr/>
    </dgm:pt>
    <dgm:pt modelId="{4A59070A-FB65-48C9-8656-4F4993252960}" type="pres">
      <dgm:prSet presAssocID="{314DF82E-0F7D-40CC-B588-BA2EF2910F27}" presName="BalanceSpacing" presStyleCnt="0"/>
      <dgm:spPr/>
    </dgm:pt>
    <dgm:pt modelId="{D3B72518-7DC8-4FF9-90A8-704B4471F8BB}" type="pres">
      <dgm:prSet presAssocID="{314DF82E-0F7D-40CC-B588-BA2EF2910F27}" presName="BalanceSpacing1" presStyleCnt="0"/>
      <dgm:spPr/>
    </dgm:pt>
    <dgm:pt modelId="{E5949664-F657-4505-B653-A1383D145FD0}" type="pres">
      <dgm:prSet presAssocID="{6996DD03-F3E4-45B5-8EFF-C1AAFC41BF87}" presName="Accent1Text" presStyleLbl="node1" presStyleIdx="1" presStyleCnt="8" custLinFactNeighborX="-6496"/>
      <dgm:spPr/>
    </dgm:pt>
    <dgm:pt modelId="{B95F3EEB-44C9-47D1-88B3-25EA9934CA99}" type="pres">
      <dgm:prSet presAssocID="{6996DD03-F3E4-45B5-8EFF-C1AAFC41BF87}" presName="spaceBetweenRectangles" presStyleCnt="0"/>
      <dgm:spPr/>
    </dgm:pt>
    <dgm:pt modelId="{7FDCB2B9-DC9E-4366-8329-49B1F67BCD76}" type="pres">
      <dgm:prSet presAssocID="{E8948EB8-25BC-4904-B7C4-E9DCD7332AA4}" presName="composite" presStyleCnt="0"/>
      <dgm:spPr/>
    </dgm:pt>
    <dgm:pt modelId="{4C4110F5-5B67-4DC9-9EBD-B9FAC950EEF9}" type="pres">
      <dgm:prSet presAssocID="{E8948EB8-25BC-4904-B7C4-E9DCD7332AA4}" presName="Parent1" presStyleLbl="node1" presStyleIdx="2" presStyleCnt="8" custScaleX="114978" custLinFactNeighborX="-15433">
        <dgm:presLayoutVars>
          <dgm:chMax val="1"/>
          <dgm:chPref val="1"/>
          <dgm:bulletEnabled val="1"/>
        </dgm:presLayoutVars>
      </dgm:prSet>
      <dgm:spPr/>
    </dgm:pt>
    <dgm:pt modelId="{A78C9A6F-0D1A-4CE5-B461-8EA8811DC3E5}" type="pres">
      <dgm:prSet presAssocID="{E8948EB8-25BC-4904-B7C4-E9DCD7332AA4}" presName="Childtext1" presStyleLbl="revTx" presStyleIdx="1" presStyleCnt="4">
        <dgm:presLayoutVars>
          <dgm:chMax val="0"/>
          <dgm:chPref val="0"/>
          <dgm:bulletEnabled val="1"/>
        </dgm:presLayoutVars>
      </dgm:prSet>
      <dgm:spPr/>
    </dgm:pt>
    <dgm:pt modelId="{DB48B610-4EE8-4559-872A-1A5D9E882D58}" type="pres">
      <dgm:prSet presAssocID="{E8948EB8-25BC-4904-B7C4-E9DCD7332AA4}" presName="BalanceSpacing" presStyleCnt="0"/>
      <dgm:spPr/>
    </dgm:pt>
    <dgm:pt modelId="{9C5F40C0-57DB-45C7-918A-45ED861897D1}" type="pres">
      <dgm:prSet presAssocID="{E8948EB8-25BC-4904-B7C4-E9DCD7332AA4}" presName="BalanceSpacing1" presStyleCnt="0"/>
      <dgm:spPr/>
    </dgm:pt>
    <dgm:pt modelId="{95385641-1FC7-4C08-81F9-42BEA504D92F}" type="pres">
      <dgm:prSet presAssocID="{E8E42DC6-C11B-4795-9BD5-F8D279226484}" presName="Accent1Text" presStyleLbl="node1" presStyleIdx="3" presStyleCnt="8" custScaleX="120691"/>
      <dgm:spPr/>
    </dgm:pt>
    <dgm:pt modelId="{B601D3E1-CFFC-44CE-814D-86B4971A0C2F}" type="pres">
      <dgm:prSet presAssocID="{E8E42DC6-C11B-4795-9BD5-F8D279226484}" presName="spaceBetweenRectangles" presStyleCnt="0"/>
      <dgm:spPr/>
    </dgm:pt>
    <dgm:pt modelId="{16303B73-3F2F-4BE1-B142-EAD4AA94F4A6}" type="pres">
      <dgm:prSet presAssocID="{BBE39194-58E4-4797-BC08-3F489023B9F5}" presName="composite" presStyleCnt="0"/>
      <dgm:spPr/>
    </dgm:pt>
    <dgm:pt modelId="{3EF6B65D-2FA8-49CE-92BA-2D41ED2E3A64}" type="pres">
      <dgm:prSet presAssocID="{BBE39194-58E4-4797-BC08-3F489023B9F5}" presName="Parent1" presStyleLbl="node1" presStyleIdx="4" presStyleCnt="8">
        <dgm:presLayoutVars>
          <dgm:chMax val="1"/>
          <dgm:chPref val="1"/>
          <dgm:bulletEnabled val="1"/>
        </dgm:presLayoutVars>
      </dgm:prSet>
      <dgm:spPr/>
    </dgm:pt>
    <dgm:pt modelId="{AC990F94-2362-427B-8293-6205D2E85F0A}" type="pres">
      <dgm:prSet presAssocID="{BBE39194-58E4-4797-BC08-3F489023B9F5}" presName="Childtext1" presStyleLbl="revTx" presStyleIdx="2" presStyleCnt="4">
        <dgm:presLayoutVars>
          <dgm:chMax val="0"/>
          <dgm:chPref val="0"/>
          <dgm:bulletEnabled val="1"/>
        </dgm:presLayoutVars>
      </dgm:prSet>
      <dgm:spPr/>
    </dgm:pt>
    <dgm:pt modelId="{8A22C03F-662A-494A-B24E-50E42D45201E}" type="pres">
      <dgm:prSet presAssocID="{BBE39194-58E4-4797-BC08-3F489023B9F5}" presName="BalanceSpacing" presStyleCnt="0"/>
      <dgm:spPr/>
    </dgm:pt>
    <dgm:pt modelId="{53AFACB1-FAFF-48DE-867F-30F059D1BEA1}" type="pres">
      <dgm:prSet presAssocID="{BBE39194-58E4-4797-BC08-3F489023B9F5}" presName="BalanceSpacing1" presStyleCnt="0"/>
      <dgm:spPr/>
    </dgm:pt>
    <dgm:pt modelId="{FD430040-441F-4BFA-BF51-66D23812E6E5}" type="pres">
      <dgm:prSet presAssocID="{42F50067-E30F-48B5-A81D-3ABF4C3CE11D}" presName="Accent1Text" presStyleLbl="node1" presStyleIdx="5" presStyleCnt="8"/>
      <dgm:spPr/>
    </dgm:pt>
    <dgm:pt modelId="{C3934C99-FDAD-428E-9605-1735A7A5B8F1}" type="pres">
      <dgm:prSet presAssocID="{42F50067-E30F-48B5-A81D-3ABF4C3CE11D}" presName="spaceBetweenRectangles" presStyleCnt="0"/>
      <dgm:spPr/>
    </dgm:pt>
    <dgm:pt modelId="{EE588742-C9EA-4863-9879-A322F51448EE}" type="pres">
      <dgm:prSet presAssocID="{00D76C45-4F86-40CA-AF2C-4725FDCE9B78}" presName="composite" presStyleCnt="0"/>
      <dgm:spPr/>
    </dgm:pt>
    <dgm:pt modelId="{A6C45A92-C03B-45B4-B616-E9D45AFDDE3B}" type="pres">
      <dgm:prSet presAssocID="{00D76C45-4F86-40CA-AF2C-4725FDCE9B78}" presName="Parent1" presStyleLbl="node1" presStyleIdx="6" presStyleCnt="8" custScaleX="120392" custLinFactNeighborX="-10527">
        <dgm:presLayoutVars>
          <dgm:chMax val="1"/>
          <dgm:chPref val="1"/>
          <dgm:bulletEnabled val="1"/>
        </dgm:presLayoutVars>
      </dgm:prSet>
      <dgm:spPr/>
    </dgm:pt>
    <dgm:pt modelId="{A8B49CE6-7B61-44E8-B0F4-FA0DB39D2943}" type="pres">
      <dgm:prSet presAssocID="{00D76C45-4F86-40CA-AF2C-4725FDCE9B78}" presName="Childtext1" presStyleLbl="revTx" presStyleIdx="3" presStyleCnt="4">
        <dgm:presLayoutVars>
          <dgm:chMax val="0"/>
          <dgm:chPref val="0"/>
          <dgm:bulletEnabled val="1"/>
        </dgm:presLayoutVars>
      </dgm:prSet>
      <dgm:spPr/>
    </dgm:pt>
    <dgm:pt modelId="{4C31E837-5C03-4222-9825-C00C40361BA3}" type="pres">
      <dgm:prSet presAssocID="{00D76C45-4F86-40CA-AF2C-4725FDCE9B78}" presName="BalanceSpacing" presStyleCnt="0"/>
      <dgm:spPr/>
    </dgm:pt>
    <dgm:pt modelId="{5E4F5306-D78C-47C1-863E-E298AAB291E6}" type="pres">
      <dgm:prSet presAssocID="{00D76C45-4F86-40CA-AF2C-4725FDCE9B78}" presName="BalanceSpacing1" presStyleCnt="0"/>
      <dgm:spPr/>
    </dgm:pt>
    <dgm:pt modelId="{38EBC708-498A-4736-9DB8-B1F1CF40F97B}" type="pres">
      <dgm:prSet presAssocID="{E6E164A3-CBF8-4258-9CF6-3891EE6E678F}" presName="Accent1Text" presStyleLbl="node1" presStyleIdx="7" presStyleCnt="8"/>
      <dgm:spPr/>
    </dgm:pt>
  </dgm:ptLst>
  <dgm:cxnLst>
    <dgm:cxn modelId="{10CCBF04-7A78-485A-A6D5-1B774697C6E1}" type="presOf" srcId="{42F50067-E30F-48B5-A81D-3ABF4C3CE11D}" destId="{FD430040-441F-4BFA-BF51-66D23812E6E5}" srcOrd="0" destOrd="0" presId="urn:microsoft.com/office/officeart/2008/layout/AlternatingHexagons"/>
    <dgm:cxn modelId="{D23FEA17-B974-4C67-BA19-1FEEE0F3F5A8}" type="presOf" srcId="{E6E164A3-CBF8-4258-9CF6-3891EE6E678F}" destId="{38EBC708-498A-4736-9DB8-B1F1CF40F97B}" srcOrd="0" destOrd="0" presId="urn:microsoft.com/office/officeart/2008/layout/AlternatingHexagons"/>
    <dgm:cxn modelId="{50E2E946-D6C2-4515-9E6A-FBB74BE6F23B}" srcId="{71783200-68DB-446B-A23D-83B79AC8E390}" destId="{BBE39194-58E4-4797-BC08-3F489023B9F5}" srcOrd="2" destOrd="0" parTransId="{FD1008D8-39F5-4AF2-8C40-C650B471B6EC}" sibTransId="{42F50067-E30F-48B5-A81D-3ABF4C3CE11D}"/>
    <dgm:cxn modelId="{C709225C-F193-438C-981F-BCF1526F9D42}" srcId="{71783200-68DB-446B-A23D-83B79AC8E390}" destId="{00D76C45-4F86-40CA-AF2C-4725FDCE9B78}" srcOrd="3" destOrd="0" parTransId="{EA0333AF-83A8-49B5-ACE3-AE2DC7564E86}" sibTransId="{E6E164A3-CBF8-4258-9CF6-3891EE6E678F}"/>
    <dgm:cxn modelId="{B4B22662-E774-461A-9321-6C72DDA5A01B}" type="presOf" srcId="{E8E42DC6-C11B-4795-9BD5-F8D279226484}" destId="{95385641-1FC7-4C08-81F9-42BEA504D92F}" srcOrd="0" destOrd="0" presId="urn:microsoft.com/office/officeart/2008/layout/AlternatingHexagons"/>
    <dgm:cxn modelId="{2A1EA367-25F5-404B-A81C-5865A9CD271C}" type="presOf" srcId="{6996DD03-F3E4-45B5-8EFF-C1AAFC41BF87}" destId="{E5949664-F657-4505-B653-A1383D145FD0}" srcOrd="0" destOrd="0" presId="urn:microsoft.com/office/officeart/2008/layout/AlternatingHexagons"/>
    <dgm:cxn modelId="{6F934987-9B09-4F14-AD8B-FC12B6FB2A55}" type="presOf" srcId="{314DF82E-0F7D-40CC-B588-BA2EF2910F27}" destId="{2DC4EA5E-0BB2-4A21-9F21-83445A7B02BB}" srcOrd="0" destOrd="0" presId="urn:microsoft.com/office/officeart/2008/layout/AlternatingHexagons"/>
    <dgm:cxn modelId="{E3CD2691-CFF9-40F1-99F3-23F0EB8B057F}" type="presOf" srcId="{E8948EB8-25BC-4904-B7C4-E9DCD7332AA4}" destId="{4C4110F5-5B67-4DC9-9EBD-B9FAC950EEF9}" srcOrd="0" destOrd="0" presId="urn:microsoft.com/office/officeart/2008/layout/AlternatingHexagons"/>
    <dgm:cxn modelId="{1E30F49E-7F16-4230-910E-EFC3B7B9D6E4}" srcId="{71783200-68DB-446B-A23D-83B79AC8E390}" destId="{314DF82E-0F7D-40CC-B588-BA2EF2910F27}" srcOrd="0" destOrd="0" parTransId="{1016CB1A-4B1D-4DE3-BD9F-A114BD3EBCE6}" sibTransId="{6996DD03-F3E4-45B5-8EFF-C1AAFC41BF87}"/>
    <dgm:cxn modelId="{FA16E6B8-EB06-435E-A18F-D0A2D83C6C67}" type="presOf" srcId="{00D76C45-4F86-40CA-AF2C-4725FDCE9B78}" destId="{A6C45A92-C03B-45B4-B616-E9D45AFDDE3B}" srcOrd="0" destOrd="0" presId="urn:microsoft.com/office/officeart/2008/layout/AlternatingHexagons"/>
    <dgm:cxn modelId="{09435EBD-568F-4304-9A2F-F30DEBF19130}" srcId="{71783200-68DB-446B-A23D-83B79AC8E390}" destId="{E8948EB8-25BC-4904-B7C4-E9DCD7332AA4}" srcOrd="1" destOrd="0" parTransId="{68F87A5C-14FB-4626-A968-68B8916FDCF6}" sibTransId="{E8E42DC6-C11B-4795-9BD5-F8D279226484}"/>
    <dgm:cxn modelId="{45D0AAC9-B69D-4C6F-838C-00270B3A879D}" type="presOf" srcId="{71783200-68DB-446B-A23D-83B79AC8E390}" destId="{F648FA37-1676-47F6-AD08-F9C841B5EADB}" srcOrd="0" destOrd="0" presId="urn:microsoft.com/office/officeart/2008/layout/AlternatingHexagons"/>
    <dgm:cxn modelId="{880EB3D8-C376-4F05-860E-2B95FECEE1E1}" type="presOf" srcId="{BBE39194-58E4-4797-BC08-3F489023B9F5}" destId="{3EF6B65D-2FA8-49CE-92BA-2D41ED2E3A64}" srcOrd="0" destOrd="0" presId="urn:microsoft.com/office/officeart/2008/layout/AlternatingHexagons"/>
    <dgm:cxn modelId="{7B995581-594B-48FD-B8E4-CFFE2EA58A76}" type="presParOf" srcId="{F648FA37-1676-47F6-AD08-F9C841B5EADB}" destId="{340E4AE5-CA87-4B67-A327-3DBEDEE39FE3}" srcOrd="0" destOrd="0" presId="urn:microsoft.com/office/officeart/2008/layout/AlternatingHexagons"/>
    <dgm:cxn modelId="{3D444FDA-3CE9-4BA5-A2A7-00E17BBD6781}" type="presParOf" srcId="{340E4AE5-CA87-4B67-A327-3DBEDEE39FE3}" destId="{2DC4EA5E-0BB2-4A21-9F21-83445A7B02BB}" srcOrd="0" destOrd="0" presId="urn:microsoft.com/office/officeart/2008/layout/AlternatingHexagons"/>
    <dgm:cxn modelId="{9E313E51-2803-453D-B2BC-927DEBC7CDCE}" type="presParOf" srcId="{340E4AE5-CA87-4B67-A327-3DBEDEE39FE3}" destId="{FA94CCD9-6CFD-4627-9AA7-8A1C8F849095}" srcOrd="1" destOrd="0" presId="urn:microsoft.com/office/officeart/2008/layout/AlternatingHexagons"/>
    <dgm:cxn modelId="{8B521461-16EE-45B1-BBAA-76388D1173A9}" type="presParOf" srcId="{340E4AE5-CA87-4B67-A327-3DBEDEE39FE3}" destId="{4A59070A-FB65-48C9-8656-4F4993252960}" srcOrd="2" destOrd="0" presId="urn:microsoft.com/office/officeart/2008/layout/AlternatingHexagons"/>
    <dgm:cxn modelId="{11DFA3A7-47E7-471F-B618-A9525ADCD730}" type="presParOf" srcId="{340E4AE5-CA87-4B67-A327-3DBEDEE39FE3}" destId="{D3B72518-7DC8-4FF9-90A8-704B4471F8BB}" srcOrd="3" destOrd="0" presId="urn:microsoft.com/office/officeart/2008/layout/AlternatingHexagons"/>
    <dgm:cxn modelId="{2880FCFE-D878-43E3-A0B7-CDBCF4D27794}" type="presParOf" srcId="{340E4AE5-CA87-4B67-A327-3DBEDEE39FE3}" destId="{E5949664-F657-4505-B653-A1383D145FD0}" srcOrd="4" destOrd="0" presId="urn:microsoft.com/office/officeart/2008/layout/AlternatingHexagons"/>
    <dgm:cxn modelId="{DB238E40-6EC4-41DE-BD7D-4DCC5D9D7B73}" type="presParOf" srcId="{F648FA37-1676-47F6-AD08-F9C841B5EADB}" destId="{B95F3EEB-44C9-47D1-88B3-25EA9934CA99}" srcOrd="1" destOrd="0" presId="urn:microsoft.com/office/officeart/2008/layout/AlternatingHexagons"/>
    <dgm:cxn modelId="{F07E7A51-9BCD-4912-ABDE-D9457AC88E38}" type="presParOf" srcId="{F648FA37-1676-47F6-AD08-F9C841B5EADB}" destId="{7FDCB2B9-DC9E-4366-8329-49B1F67BCD76}" srcOrd="2" destOrd="0" presId="urn:microsoft.com/office/officeart/2008/layout/AlternatingHexagons"/>
    <dgm:cxn modelId="{B28AB2D9-14BC-4424-8B3F-927F313662AE}" type="presParOf" srcId="{7FDCB2B9-DC9E-4366-8329-49B1F67BCD76}" destId="{4C4110F5-5B67-4DC9-9EBD-B9FAC950EEF9}" srcOrd="0" destOrd="0" presId="urn:microsoft.com/office/officeart/2008/layout/AlternatingHexagons"/>
    <dgm:cxn modelId="{88BE2CF4-A107-4DBC-AB93-A45C6D7B1074}" type="presParOf" srcId="{7FDCB2B9-DC9E-4366-8329-49B1F67BCD76}" destId="{A78C9A6F-0D1A-4CE5-B461-8EA8811DC3E5}" srcOrd="1" destOrd="0" presId="urn:microsoft.com/office/officeart/2008/layout/AlternatingHexagons"/>
    <dgm:cxn modelId="{C5C34F99-074F-4A2F-8A2B-C43CBE02AD29}" type="presParOf" srcId="{7FDCB2B9-DC9E-4366-8329-49B1F67BCD76}" destId="{DB48B610-4EE8-4559-872A-1A5D9E882D58}" srcOrd="2" destOrd="0" presId="urn:microsoft.com/office/officeart/2008/layout/AlternatingHexagons"/>
    <dgm:cxn modelId="{2C77BBDF-77A4-41AA-B668-3D9935FD5033}" type="presParOf" srcId="{7FDCB2B9-DC9E-4366-8329-49B1F67BCD76}" destId="{9C5F40C0-57DB-45C7-918A-45ED861897D1}" srcOrd="3" destOrd="0" presId="urn:microsoft.com/office/officeart/2008/layout/AlternatingHexagons"/>
    <dgm:cxn modelId="{37795EBE-67F4-4643-8A23-EED7F998254A}" type="presParOf" srcId="{7FDCB2B9-DC9E-4366-8329-49B1F67BCD76}" destId="{95385641-1FC7-4C08-81F9-42BEA504D92F}" srcOrd="4" destOrd="0" presId="urn:microsoft.com/office/officeart/2008/layout/AlternatingHexagons"/>
    <dgm:cxn modelId="{57F2756E-7E66-4167-BDB3-A75549817CC1}" type="presParOf" srcId="{F648FA37-1676-47F6-AD08-F9C841B5EADB}" destId="{B601D3E1-CFFC-44CE-814D-86B4971A0C2F}" srcOrd="3" destOrd="0" presId="urn:microsoft.com/office/officeart/2008/layout/AlternatingHexagons"/>
    <dgm:cxn modelId="{6C096833-FB68-4F0E-8BC4-F99389DBFBDC}" type="presParOf" srcId="{F648FA37-1676-47F6-AD08-F9C841B5EADB}" destId="{16303B73-3F2F-4BE1-B142-EAD4AA94F4A6}" srcOrd="4" destOrd="0" presId="urn:microsoft.com/office/officeart/2008/layout/AlternatingHexagons"/>
    <dgm:cxn modelId="{6FA4C4BB-1367-4457-9998-2ABA7776C860}" type="presParOf" srcId="{16303B73-3F2F-4BE1-B142-EAD4AA94F4A6}" destId="{3EF6B65D-2FA8-49CE-92BA-2D41ED2E3A64}" srcOrd="0" destOrd="0" presId="urn:microsoft.com/office/officeart/2008/layout/AlternatingHexagons"/>
    <dgm:cxn modelId="{7689FE93-4ED4-4EE6-A458-3823893C4904}" type="presParOf" srcId="{16303B73-3F2F-4BE1-B142-EAD4AA94F4A6}" destId="{AC990F94-2362-427B-8293-6205D2E85F0A}" srcOrd="1" destOrd="0" presId="urn:microsoft.com/office/officeart/2008/layout/AlternatingHexagons"/>
    <dgm:cxn modelId="{30E85B67-4E7C-4A3B-B690-EAA37E880ECA}" type="presParOf" srcId="{16303B73-3F2F-4BE1-B142-EAD4AA94F4A6}" destId="{8A22C03F-662A-494A-B24E-50E42D45201E}" srcOrd="2" destOrd="0" presId="urn:microsoft.com/office/officeart/2008/layout/AlternatingHexagons"/>
    <dgm:cxn modelId="{41C94047-1A1A-4826-B1A1-4B215F5688D5}" type="presParOf" srcId="{16303B73-3F2F-4BE1-B142-EAD4AA94F4A6}" destId="{53AFACB1-FAFF-48DE-867F-30F059D1BEA1}" srcOrd="3" destOrd="0" presId="urn:microsoft.com/office/officeart/2008/layout/AlternatingHexagons"/>
    <dgm:cxn modelId="{B2CFD0E3-2475-4DD4-87E6-C9681EB22232}" type="presParOf" srcId="{16303B73-3F2F-4BE1-B142-EAD4AA94F4A6}" destId="{FD430040-441F-4BFA-BF51-66D23812E6E5}" srcOrd="4" destOrd="0" presId="urn:microsoft.com/office/officeart/2008/layout/AlternatingHexagons"/>
    <dgm:cxn modelId="{B12C8010-97BD-4A92-BE29-805BD4AD9DD7}" type="presParOf" srcId="{F648FA37-1676-47F6-AD08-F9C841B5EADB}" destId="{C3934C99-FDAD-428E-9605-1735A7A5B8F1}" srcOrd="5" destOrd="0" presId="urn:microsoft.com/office/officeart/2008/layout/AlternatingHexagons"/>
    <dgm:cxn modelId="{B3EF4E8A-0497-48F8-BE70-807535A231F5}" type="presParOf" srcId="{F648FA37-1676-47F6-AD08-F9C841B5EADB}" destId="{EE588742-C9EA-4863-9879-A322F51448EE}" srcOrd="6" destOrd="0" presId="urn:microsoft.com/office/officeart/2008/layout/AlternatingHexagons"/>
    <dgm:cxn modelId="{1359F633-A1FB-42BD-AA73-F186A8ADD8D5}" type="presParOf" srcId="{EE588742-C9EA-4863-9879-A322F51448EE}" destId="{A6C45A92-C03B-45B4-B616-E9D45AFDDE3B}" srcOrd="0" destOrd="0" presId="urn:microsoft.com/office/officeart/2008/layout/AlternatingHexagons"/>
    <dgm:cxn modelId="{E38ED9A8-2F27-4D50-B3A3-8B517E4E21EB}" type="presParOf" srcId="{EE588742-C9EA-4863-9879-A322F51448EE}" destId="{A8B49CE6-7B61-44E8-B0F4-FA0DB39D2943}" srcOrd="1" destOrd="0" presId="urn:microsoft.com/office/officeart/2008/layout/AlternatingHexagons"/>
    <dgm:cxn modelId="{E8630808-C545-4F38-8B19-F85C4DB548AD}" type="presParOf" srcId="{EE588742-C9EA-4863-9879-A322F51448EE}" destId="{4C31E837-5C03-4222-9825-C00C40361BA3}" srcOrd="2" destOrd="0" presId="urn:microsoft.com/office/officeart/2008/layout/AlternatingHexagons"/>
    <dgm:cxn modelId="{BD48FD4E-826D-48E3-903E-8B033B02D9F2}" type="presParOf" srcId="{EE588742-C9EA-4863-9879-A322F51448EE}" destId="{5E4F5306-D78C-47C1-863E-E298AAB291E6}" srcOrd="3" destOrd="0" presId="urn:microsoft.com/office/officeart/2008/layout/AlternatingHexagons"/>
    <dgm:cxn modelId="{C5E4819B-FD83-4FCC-8DFA-8D86761A0469}" type="presParOf" srcId="{EE588742-C9EA-4863-9879-A322F51448EE}" destId="{38EBC708-498A-4736-9DB8-B1F1CF40F97B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4893C85-30C6-4434-B426-63A738D31FD2}" type="doc">
      <dgm:prSet loTypeId="urn:microsoft.com/office/officeart/2005/8/layout/cycle3" loCatId="cycle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fr-FR"/>
        </a:p>
      </dgm:t>
    </dgm:pt>
    <dgm:pt modelId="{7F88744D-3082-477F-BD83-522D6CF1EE65}">
      <dgm:prSet phldrT="[Texte]" custT="1"/>
      <dgm:spPr/>
      <dgm:t>
        <a:bodyPr/>
        <a:lstStyle/>
        <a:p>
          <a:pPr algn="ctr" rtl="1"/>
          <a:r>
            <a:rPr lang="ar-SA" sz="2000" b="1" dirty="0"/>
            <a:t>استشارة</a:t>
          </a:r>
          <a:r>
            <a:rPr lang="ar-TN" sz="2000" b="1" dirty="0"/>
            <a:t>  وطنية</a:t>
          </a:r>
          <a:endParaRPr lang="fr-FR" sz="2000" b="1" dirty="0"/>
        </a:p>
      </dgm:t>
    </dgm:pt>
    <dgm:pt modelId="{D7ED7756-E200-480C-8CB9-0949F0589EFF}" type="parTrans" cxnId="{4D2A2392-3C1B-4507-A6F6-FBEF13472FD5}">
      <dgm:prSet/>
      <dgm:spPr/>
      <dgm:t>
        <a:bodyPr/>
        <a:lstStyle/>
        <a:p>
          <a:endParaRPr lang="fr-FR"/>
        </a:p>
      </dgm:t>
    </dgm:pt>
    <dgm:pt modelId="{074F2172-B46B-46AB-80EB-6C6E321DF0AC}" type="sibTrans" cxnId="{4D2A2392-3C1B-4507-A6F6-FBEF13472FD5}">
      <dgm:prSet/>
      <dgm:spPr/>
      <dgm:t>
        <a:bodyPr/>
        <a:lstStyle/>
        <a:p>
          <a:endParaRPr lang="fr-FR"/>
        </a:p>
      </dgm:t>
    </dgm:pt>
    <dgm:pt modelId="{D1534388-3095-4C3F-8B61-9736D73462B6}">
      <dgm:prSet custT="1"/>
      <dgm:spPr/>
      <dgm:t>
        <a:bodyPr/>
        <a:lstStyle/>
        <a:p>
          <a:pPr rtl="1"/>
          <a:r>
            <a:rPr lang="ar-TN" sz="2000" b="0" dirty="0"/>
            <a:t>عرض الصيغة النهائية</a:t>
          </a:r>
          <a:endParaRPr lang="fr-FR" sz="2000" b="0" dirty="0"/>
        </a:p>
      </dgm:t>
    </dgm:pt>
    <dgm:pt modelId="{FA25BBB7-E346-4133-9F7A-893641C87F8B}" type="parTrans" cxnId="{8D327321-EF2F-43B7-920E-90ECFFE026A1}">
      <dgm:prSet/>
      <dgm:spPr/>
      <dgm:t>
        <a:bodyPr/>
        <a:lstStyle/>
        <a:p>
          <a:endParaRPr lang="fr-FR"/>
        </a:p>
      </dgm:t>
    </dgm:pt>
    <dgm:pt modelId="{35CAF097-BF92-4EC0-B561-103172ABBAD8}" type="sibTrans" cxnId="{8D327321-EF2F-43B7-920E-90ECFFE026A1}">
      <dgm:prSet/>
      <dgm:spPr/>
      <dgm:t>
        <a:bodyPr/>
        <a:lstStyle/>
        <a:p>
          <a:endParaRPr lang="fr-FR"/>
        </a:p>
      </dgm:t>
    </dgm:pt>
    <dgm:pt modelId="{9F8CE4D6-A429-455B-9C9B-988C10055336}">
      <dgm:prSet custT="1"/>
      <dgm:spPr/>
      <dgm:t>
        <a:bodyPr/>
        <a:lstStyle/>
        <a:p>
          <a:pPr algn="ctr" rtl="1"/>
          <a:r>
            <a:rPr lang="ar-TN" sz="2000" b="1" dirty="0"/>
            <a:t>انطلاق الاستشارة  الثانية حول الصياغة </a:t>
          </a:r>
          <a:endParaRPr lang="fr-FR" sz="2000" b="1" dirty="0"/>
        </a:p>
      </dgm:t>
    </dgm:pt>
    <dgm:pt modelId="{5EFBCA71-BE3A-48F1-9D97-0DF0096462D8}" type="parTrans" cxnId="{D86740EE-1CAC-4D41-98A3-2F5B76C5BD7A}">
      <dgm:prSet/>
      <dgm:spPr/>
      <dgm:t>
        <a:bodyPr/>
        <a:lstStyle/>
        <a:p>
          <a:endParaRPr lang="fr-FR"/>
        </a:p>
      </dgm:t>
    </dgm:pt>
    <dgm:pt modelId="{CB22C12F-386E-4079-BF92-84066F002047}" type="sibTrans" cxnId="{D86740EE-1CAC-4D41-98A3-2F5B76C5BD7A}">
      <dgm:prSet/>
      <dgm:spPr/>
      <dgm:t>
        <a:bodyPr/>
        <a:lstStyle/>
        <a:p>
          <a:endParaRPr lang="fr-FR"/>
        </a:p>
      </dgm:t>
    </dgm:pt>
    <dgm:pt modelId="{A911B897-1BFA-4A77-930B-C26B04B5A0C9}">
      <dgm:prSet phldrT="[Texte]" custT="1"/>
      <dgm:spPr/>
      <dgm:t>
        <a:bodyPr/>
        <a:lstStyle/>
        <a:p>
          <a:pPr algn="ctr" rtl="1"/>
          <a:r>
            <a:rPr lang="ar-TN" sz="2000" b="1" dirty="0"/>
            <a:t>تقديم النتائج</a:t>
          </a:r>
          <a:endParaRPr lang="fr-FR" sz="2000" b="1" dirty="0"/>
        </a:p>
      </dgm:t>
    </dgm:pt>
    <dgm:pt modelId="{F6E2257A-9320-4DC4-ABFC-73F69944C21C}" type="parTrans" cxnId="{C529CA25-25A7-4036-B270-83F561C5248C}">
      <dgm:prSet/>
      <dgm:spPr/>
      <dgm:t>
        <a:bodyPr/>
        <a:lstStyle/>
        <a:p>
          <a:endParaRPr lang="fr-FR"/>
        </a:p>
      </dgm:t>
    </dgm:pt>
    <dgm:pt modelId="{51AC3224-A9AF-4FE2-8B48-D912AE163AD9}" type="sibTrans" cxnId="{C529CA25-25A7-4036-B270-83F561C5248C}">
      <dgm:prSet/>
      <dgm:spPr/>
      <dgm:t>
        <a:bodyPr/>
        <a:lstStyle/>
        <a:p>
          <a:endParaRPr lang="fr-FR"/>
        </a:p>
      </dgm:t>
    </dgm:pt>
    <dgm:pt modelId="{D48F0827-9A35-49C9-8D53-B1B68894AB42}">
      <dgm:prSet custT="1"/>
      <dgm:spPr/>
      <dgm:t>
        <a:bodyPr/>
        <a:lstStyle/>
        <a:p>
          <a:pPr rtl="1"/>
          <a:r>
            <a:rPr lang="ar-TN" sz="2000" b="1" dirty="0"/>
            <a:t>ادخال التعديلات الأخيرة على الصيغة النهائية</a:t>
          </a:r>
          <a:endParaRPr lang="fr-FR" sz="2000" b="0" dirty="0"/>
        </a:p>
      </dgm:t>
    </dgm:pt>
    <dgm:pt modelId="{4029572B-971E-4140-ACAF-7BB3EDEE559E}" type="parTrans" cxnId="{16C805BB-1014-4B3F-910B-9F1AB291364C}">
      <dgm:prSet/>
      <dgm:spPr/>
      <dgm:t>
        <a:bodyPr/>
        <a:lstStyle/>
        <a:p>
          <a:endParaRPr lang="fr-FR"/>
        </a:p>
      </dgm:t>
    </dgm:pt>
    <dgm:pt modelId="{2A6CB147-7FBF-4C79-8A6C-0FAD6B274925}" type="sibTrans" cxnId="{16C805BB-1014-4B3F-910B-9F1AB291364C}">
      <dgm:prSet/>
      <dgm:spPr/>
      <dgm:t>
        <a:bodyPr/>
        <a:lstStyle/>
        <a:p>
          <a:endParaRPr lang="fr-FR"/>
        </a:p>
      </dgm:t>
    </dgm:pt>
    <dgm:pt modelId="{2AFAE3FF-72BA-4AEF-BC87-8BB44F9AB201}" type="pres">
      <dgm:prSet presAssocID="{44893C85-30C6-4434-B426-63A738D31FD2}" presName="Name0" presStyleCnt="0">
        <dgm:presLayoutVars>
          <dgm:dir/>
          <dgm:resizeHandles val="exact"/>
        </dgm:presLayoutVars>
      </dgm:prSet>
      <dgm:spPr/>
    </dgm:pt>
    <dgm:pt modelId="{9FF5724B-E0E8-48B9-BB2D-513A030C160B}" type="pres">
      <dgm:prSet presAssocID="{44893C85-30C6-4434-B426-63A738D31FD2}" presName="cycle" presStyleCnt="0"/>
      <dgm:spPr/>
    </dgm:pt>
    <dgm:pt modelId="{95C6253E-67B6-4A68-8523-6202517911A7}" type="pres">
      <dgm:prSet presAssocID="{7F88744D-3082-477F-BD83-522D6CF1EE65}" presName="nodeFirstNode" presStyleLbl="node1" presStyleIdx="0" presStyleCnt="5">
        <dgm:presLayoutVars>
          <dgm:bulletEnabled val="1"/>
        </dgm:presLayoutVars>
      </dgm:prSet>
      <dgm:spPr/>
    </dgm:pt>
    <dgm:pt modelId="{C1CA5700-3D4B-4240-B5FC-87DF7082186B}" type="pres">
      <dgm:prSet presAssocID="{074F2172-B46B-46AB-80EB-6C6E321DF0AC}" presName="sibTransFirstNode" presStyleLbl="bgShp" presStyleIdx="0" presStyleCnt="1" custScaleX="156929"/>
      <dgm:spPr/>
    </dgm:pt>
    <dgm:pt modelId="{99AA0C35-D3FB-4A29-9E35-C9187912B62E}" type="pres">
      <dgm:prSet presAssocID="{A911B897-1BFA-4A77-930B-C26B04B5A0C9}" presName="nodeFollowingNodes" presStyleLbl="node1" presStyleIdx="1" presStyleCnt="5" custRadScaleRad="163309" custRadScaleInc="13938">
        <dgm:presLayoutVars>
          <dgm:bulletEnabled val="1"/>
        </dgm:presLayoutVars>
      </dgm:prSet>
      <dgm:spPr/>
    </dgm:pt>
    <dgm:pt modelId="{55BBB395-4CDC-4F90-9695-E1C5F614FCA8}" type="pres">
      <dgm:prSet presAssocID="{9F8CE4D6-A429-455B-9C9B-988C10055336}" presName="nodeFollowingNodes" presStyleLbl="node1" presStyleIdx="2" presStyleCnt="5" custRadScaleRad="135826" custRadScaleInc="-38119">
        <dgm:presLayoutVars>
          <dgm:bulletEnabled val="1"/>
        </dgm:presLayoutVars>
      </dgm:prSet>
      <dgm:spPr/>
    </dgm:pt>
    <dgm:pt modelId="{FB338331-F6A2-4B86-94AC-1116EE00CE36}" type="pres">
      <dgm:prSet presAssocID="{D1534388-3095-4C3F-8B61-9736D73462B6}" presName="nodeFollowingNodes" presStyleLbl="node1" presStyleIdx="3" presStyleCnt="5" custRadScaleRad="134355" custRadScaleInc="34290">
        <dgm:presLayoutVars>
          <dgm:bulletEnabled val="1"/>
        </dgm:presLayoutVars>
      </dgm:prSet>
      <dgm:spPr/>
    </dgm:pt>
    <dgm:pt modelId="{5C89E789-F6B7-4D2A-ADF5-5D49E68BB102}" type="pres">
      <dgm:prSet presAssocID="{D48F0827-9A35-49C9-8D53-B1B68894AB42}" presName="nodeFollowingNodes" presStyleLbl="node1" presStyleIdx="4" presStyleCnt="5" custRadScaleRad="183508" custRadScaleInc="-11959">
        <dgm:presLayoutVars>
          <dgm:bulletEnabled val="1"/>
        </dgm:presLayoutVars>
      </dgm:prSet>
      <dgm:spPr/>
    </dgm:pt>
  </dgm:ptLst>
  <dgm:cxnLst>
    <dgm:cxn modelId="{72ECE806-8295-4965-B351-759824054875}" type="presOf" srcId="{9F8CE4D6-A429-455B-9C9B-988C10055336}" destId="{55BBB395-4CDC-4F90-9695-E1C5F614FCA8}" srcOrd="0" destOrd="0" presId="urn:microsoft.com/office/officeart/2005/8/layout/cycle3"/>
    <dgm:cxn modelId="{46066519-6524-4D48-8EC8-DAF176B78EBA}" type="presOf" srcId="{A911B897-1BFA-4A77-930B-C26B04B5A0C9}" destId="{99AA0C35-D3FB-4A29-9E35-C9187912B62E}" srcOrd="0" destOrd="0" presId="urn:microsoft.com/office/officeart/2005/8/layout/cycle3"/>
    <dgm:cxn modelId="{8D327321-EF2F-43B7-920E-90ECFFE026A1}" srcId="{44893C85-30C6-4434-B426-63A738D31FD2}" destId="{D1534388-3095-4C3F-8B61-9736D73462B6}" srcOrd="3" destOrd="0" parTransId="{FA25BBB7-E346-4133-9F7A-893641C87F8B}" sibTransId="{35CAF097-BF92-4EC0-B561-103172ABBAD8}"/>
    <dgm:cxn modelId="{C529CA25-25A7-4036-B270-83F561C5248C}" srcId="{44893C85-30C6-4434-B426-63A738D31FD2}" destId="{A911B897-1BFA-4A77-930B-C26B04B5A0C9}" srcOrd="1" destOrd="0" parTransId="{F6E2257A-9320-4DC4-ABFC-73F69944C21C}" sibTransId="{51AC3224-A9AF-4FE2-8B48-D912AE163AD9}"/>
    <dgm:cxn modelId="{2E098229-80C0-4EA3-A119-A8ECC27D3179}" type="presOf" srcId="{074F2172-B46B-46AB-80EB-6C6E321DF0AC}" destId="{C1CA5700-3D4B-4240-B5FC-87DF7082186B}" srcOrd="0" destOrd="0" presId="urn:microsoft.com/office/officeart/2005/8/layout/cycle3"/>
    <dgm:cxn modelId="{05D2FC33-98CF-4AE4-A69D-B870E1293DED}" type="presOf" srcId="{7F88744D-3082-477F-BD83-522D6CF1EE65}" destId="{95C6253E-67B6-4A68-8523-6202517911A7}" srcOrd="0" destOrd="0" presId="urn:microsoft.com/office/officeart/2005/8/layout/cycle3"/>
    <dgm:cxn modelId="{0438997C-9C94-4291-94F3-BC93576C4654}" type="presOf" srcId="{44893C85-30C6-4434-B426-63A738D31FD2}" destId="{2AFAE3FF-72BA-4AEF-BC87-8BB44F9AB201}" srcOrd="0" destOrd="0" presId="urn:microsoft.com/office/officeart/2005/8/layout/cycle3"/>
    <dgm:cxn modelId="{4D2A2392-3C1B-4507-A6F6-FBEF13472FD5}" srcId="{44893C85-30C6-4434-B426-63A738D31FD2}" destId="{7F88744D-3082-477F-BD83-522D6CF1EE65}" srcOrd="0" destOrd="0" parTransId="{D7ED7756-E200-480C-8CB9-0949F0589EFF}" sibTransId="{074F2172-B46B-46AB-80EB-6C6E321DF0AC}"/>
    <dgm:cxn modelId="{04F4F5AF-479D-4307-9973-5A0CCD4B557E}" type="presOf" srcId="{D48F0827-9A35-49C9-8D53-B1B68894AB42}" destId="{5C89E789-F6B7-4D2A-ADF5-5D49E68BB102}" srcOrd="0" destOrd="0" presId="urn:microsoft.com/office/officeart/2005/8/layout/cycle3"/>
    <dgm:cxn modelId="{16C805BB-1014-4B3F-910B-9F1AB291364C}" srcId="{44893C85-30C6-4434-B426-63A738D31FD2}" destId="{D48F0827-9A35-49C9-8D53-B1B68894AB42}" srcOrd="4" destOrd="0" parTransId="{4029572B-971E-4140-ACAF-7BB3EDEE559E}" sibTransId="{2A6CB147-7FBF-4C79-8A6C-0FAD6B274925}"/>
    <dgm:cxn modelId="{9B40F0C5-C71F-422E-B784-5C01E038E8B7}" type="presOf" srcId="{D1534388-3095-4C3F-8B61-9736D73462B6}" destId="{FB338331-F6A2-4B86-94AC-1116EE00CE36}" srcOrd="0" destOrd="0" presId="urn:microsoft.com/office/officeart/2005/8/layout/cycle3"/>
    <dgm:cxn modelId="{D86740EE-1CAC-4D41-98A3-2F5B76C5BD7A}" srcId="{44893C85-30C6-4434-B426-63A738D31FD2}" destId="{9F8CE4D6-A429-455B-9C9B-988C10055336}" srcOrd="2" destOrd="0" parTransId="{5EFBCA71-BE3A-48F1-9D97-0DF0096462D8}" sibTransId="{CB22C12F-386E-4079-BF92-84066F002047}"/>
    <dgm:cxn modelId="{14CE5F27-DF86-4581-99ED-C9DFC0618ABA}" type="presParOf" srcId="{2AFAE3FF-72BA-4AEF-BC87-8BB44F9AB201}" destId="{9FF5724B-E0E8-48B9-BB2D-513A030C160B}" srcOrd="0" destOrd="0" presId="urn:microsoft.com/office/officeart/2005/8/layout/cycle3"/>
    <dgm:cxn modelId="{A4796CB5-C327-46EB-BFAA-D6AA93BF5AF5}" type="presParOf" srcId="{9FF5724B-E0E8-48B9-BB2D-513A030C160B}" destId="{95C6253E-67B6-4A68-8523-6202517911A7}" srcOrd="0" destOrd="0" presId="urn:microsoft.com/office/officeart/2005/8/layout/cycle3"/>
    <dgm:cxn modelId="{33A28A0A-7BAA-4A8E-9E0E-51B4B482B1F2}" type="presParOf" srcId="{9FF5724B-E0E8-48B9-BB2D-513A030C160B}" destId="{C1CA5700-3D4B-4240-B5FC-87DF7082186B}" srcOrd="1" destOrd="0" presId="urn:microsoft.com/office/officeart/2005/8/layout/cycle3"/>
    <dgm:cxn modelId="{966D7950-D34D-4392-B0A1-C90206049E04}" type="presParOf" srcId="{9FF5724B-E0E8-48B9-BB2D-513A030C160B}" destId="{99AA0C35-D3FB-4A29-9E35-C9187912B62E}" srcOrd="2" destOrd="0" presId="urn:microsoft.com/office/officeart/2005/8/layout/cycle3"/>
    <dgm:cxn modelId="{26ABD19A-99F8-41E8-B218-C8E4BCA8586B}" type="presParOf" srcId="{9FF5724B-E0E8-48B9-BB2D-513A030C160B}" destId="{55BBB395-4CDC-4F90-9695-E1C5F614FCA8}" srcOrd="3" destOrd="0" presId="urn:microsoft.com/office/officeart/2005/8/layout/cycle3"/>
    <dgm:cxn modelId="{A934377D-D787-4D6D-8505-9143AEB78A02}" type="presParOf" srcId="{9FF5724B-E0E8-48B9-BB2D-513A030C160B}" destId="{FB338331-F6A2-4B86-94AC-1116EE00CE36}" srcOrd="4" destOrd="0" presId="urn:microsoft.com/office/officeart/2005/8/layout/cycle3"/>
    <dgm:cxn modelId="{B34C8334-5F45-4884-90A4-FC8DFA5FDC50}" type="presParOf" srcId="{9FF5724B-E0E8-48B9-BB2D-513A030C160B}" destId="{5C89E789-F6B7-4D2A-ADF5-5D49E68BB102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4893C85-30C6-4434-B426-63A738D31FD2}" type="doc">
      <dgm:prSet loTypeId="urn:microsoft.com/office/officeart/2005/8/layout/arrow2" loCatId="process" qsTypeId="urn:microsoft.com/office/officeart/2005/8/quickstyle/simple1" qsCatId="simple" csTypeId="urn:microsoft.com/office/officeart/2005/8/colors/accent4_5" csCatId="accent4" phldr="1"/>
      <dgm:spPr/>
      <dgm:t>
        <a:bodyPr/>
        <a:lstStyle/>
        <a:p>
          <a:endParaRPr lang="fr-FR"/>
        </a:p>
      </dgm:t>
    </dgm:pt>
    <dgm:pt modelId="{7F88744D-3082-477F-BD83-522D6CF1EE65}">
      <dgm:prSet phldrT="[Texte]" custT="1"/>
      <dgm:spPr/>
      <dgm:t>
        <a:bodyPr/>
        <a:lstStyle/>
        <a:p>
          <a:pPr algn="ctr" rtl="1"/>
          <a:r>
            <a:rPr lang="ar-TN" sz="2000" b="1" dirty="0"/>
            <a:t>14 </a:t>
          </a:r>
          <a:r>
            <a:rPr lang="ar-TN" sz="2000" b="1" dirty="0" err="1"/>
            <a:t>جانفي</a:t>
          </a:r>
          <a:r>
            <a:rPr lang="ar-TN" sz="2000" b="1" dirty="0"/>
            <a:t> 2014</a:t>
          </a:r>
          <a:endParaRPr lang="fr-FR" sz="2000" b="1" dirty="0"/>
        </a:p>
      </dgm:t>
    </dgm:pt>
    <dgm:pt modelId="{D7ED7756-E200-480C-8CB9-0949F0589EFF}" type="parTrans" cxnId="{4D2A2392-3C1B-4507-A6F6-FBEF13472FD5}">
      <dgm:prSet/>
      <dgm:spPr/>
      <dgm:t>
        <a:bodyPr/>
        <a:lstStyle/>
        <a:p>
          <a:endParaRPr lang="fr-FR"/>
        </a:p>
      </dgm:t>
    </dgm:pt>
    <dgm:pt modelId="{074F2172-B46B-46AB-80EB-6C6E321DF0AC}" type="sibTrans" cxnId="{4D2A2392-3C1B-4507-A6F6-FBEF13472FD5}">
      <dgm:prSet/>
      <dgm:spPr/>
      <dgm:t>
        <a:bodyPr/>
        <a:lstStyle/>
        <a:p>
          <a:endParaRPr lang="fr-FR"/>
        </a:p>
      </dgm:t>
    </dgm:pt>
    <dgm:pt modelId="{40AA2C12-BD14-4B47-BAFE-70DF20BCFD3C}">
      <dgm:prSet phldrT="[Texte]" custT="1"/>
      <dgm:spPr/>
      <dgm:t>
        <a:bodyPr/>
        <a:lstStyle/>
        <a:p>
          <a:r>
            <a:rPr lang="ar-TN" sz="2000" b="1" dirty="0"/>
            <a:t>من  </a:t>
          </a:r>
          <a:r>
            <a:rPr lang="ar-TN" sz="2000" b="1" dirty="0" err="1"/>
            <a:t>أفريل</a:t>
          </a:r>
          <a:r>
            <a:rPr lang="ar-TN" sz="2000" b="1" dirty="0"/>
            <a:t> إلى أوت2014 :</a:t>
          </a:r>
          <a:r>
            <a:rPr lang="ar-TN" sz="2000" b="0" dirty="0"/>
            <a:t>إعداد خطة العمل الأولى</a:t>
          </a:r>
        </a:p>
        <a:p>
          <a:r>
            <a:rPr lang="ar-TN" sz="2000" b="1" dirty="0"/>
            <a:t>من سبتمبر 2014 إلى سبتمبر 2016: </a:t>
          </a:r>
          <a:r>
            <a:rPr lang="ar-TN" sz="2000" b="0" dirty="0"/>
            <a:t>تنفيذ خطة العمل الأولى</a:t>
          </a:r>
          <a:endParaRPr lang="fr-FR" sz="2000" b="0" dirty="0"/>
        </a:p>
      </dgm:t>
    </dgm:pt>
    <dgm:pt modelId="{2E5CCC6C-8988-410E-9668-B1B36B3CF074}" type="parTrans" cxnId="{8F1D1AD8-429F-4798-9232-E7C2B15676F7}">
      <dgm:prSet/>
      <dgm:spPr/>
      <dgm:t>
        <a:bodyPr/>
        <a:lstStyle/>
        <a:p>
          <a:endParaRPr lang="fr-FR"/>
        </a:p>
      </dgm:t>
    </dgm:pt>
    <dgm:pt modelId="{7E306FC7-5433-4DA4-B70F-E37F7DD08598}" type="sibTrans" cxnId="{8F1D1AD8-429F-4798-9232-E7C2B15676F7}">
      <dgm:prSet/>
      <dgm:spPr/>
      <dgm:t>
        <a:bodyPr/>
        <a:lstStyle/>
        <a:p>
          <a:endParaRPr lang="fr-FR"/>
        </a:p>
      </dgm:t>
    </dgm:pt>
    <dgm:pt modelId="{C09A18F6-E1F5-4590-8F32-3C005A3EF04D}">
      <dgm:prSet custT="1"/>
      <dgm:spPr/>
      <dgm:t>
        <a:bodyPr/>
        <a:lstStyle/>
        <a:p>
          <a:pPr algn="l"/>
          <a:r>
            <a:rPr lang="ar-TN" sz="1800" dirty="0"/>
            <a:t>انضمام تونس إلى المبادرة</a:t>
          </a:r>
          <a:endParaRPr lang="fr-FR" sz="2900" dirty="0"/>
        </a:p>
      </dgm:t>
    </dgm:pt>
    <dgm:pt modelId="{A215FC50-5261-421A-84BB-0EAF6FAAE8A1}" type="parTrans" cxnId="{5BFADD43-CA70-4DD0-BF70-8DC2C44A1150}">
      <dgm:prSet/>
      <dgm:spPr/>
      <dgm:t>
        <a:bodyPr/>
        <a:lstStyle/>
        <a:p>
          <a:endParaRPr lang="fr-FR"/>
        </a:p>
      </dgm:t>
    </dgm:pt>
    <dgm:pt modelId="{7B945DA8-B98A-47E3-982A-AC0DD6AEAEF2}" type="sibTrans" cxnId="{5BFADD43-CA70-4DD0-BF70-8DC2C44A1150}">
      <dgm:prSet/>
      <dgm:spPr/>
      <dgm:t>
        <a:bodyPr/>
        <a:lstStyle/>
        <a:p>
          <a:endParaRPr lang="fr-FR"/>
        </a:p>
      </dgm:t>
    </dgm:pt>
    <dgm:pt modelId="{8E49B6F5-2689-46FF-99AA-DB0731B645D1}">
      <dgm:prSet phldrT="[Texte]" custT="1"/>
      <dgm:spPr/>
      <dgm:t>
        <a:bodyPr/>
        <a:lstStyle/>
        <a:p>
          <a:pPr rtl="0"/>
          <a:r>
            <a:rPr lang="ar-TN" sz="2000" b="1" dirty="0"/>
            <a:t>من  </a:t>
          </a:r>
          <a:r>
            <a:rPr lang="ar-TN" sz="2000" b="1" dirty="0" err="1"/>
            <a:t>أفريل</a:t>
          </a:r>
          <a:r>
            <a:rPr lang="ar-TN" sz="2000" b="1" dirty="0"/>
            <a:t> إلى أوت2016 </a:t>
          </a:r>
          <a:r>
            <a:rPr lang="fr-FR" sz="2000" b="1" dirty="0"/>
            <a:t> </a:t>
          </a:r>
        </a:p>
        <a:p>
          <a:pPr rtl="0"/>
          <a:r>
            <a:rPr lang="fr-FR" sz="2000" b="1" dirty="0"/>
            <a:t>  </a:t>
          </a:r>
          <a:r>
            <a:rPr lang="ar-TN" sz="2000" b="1" dirty="0"/>
            <a:t> :</a:t>
          </a:r>
          <a:r>
            <a:rPr lang="ar-TN" sz="2000" b="0" dirty="0"/>
            <a:t>إعداد</a:t>
          </a:r>
          <a:endParaRPr lang="fr-FR" sz="2000" b="0" dirty="0"/>
        </a:p>
        <a:p>
          <a:pPr rtl="0"/>
          <a:r>
            <a:rPr lang="ar-TN" sz="2000" b="0" dirty="0"/>
            <a:t> </a:t>
          </a:r>
          <a:r>
            <a:rPr lang="fr-FR" sz="2000" b="0" dirty="0"/>
            <a:t> </a:t>
          </a:r>
          <a:r>
            <a:rPr lang="ar-TN" sz="2000" b="0" dirty="0"/>
            <a:t>خطة العمل الثانية</a:t>
          </a:r>
          <a:endParaRPr lang="fr-FR" sz="2000" b="1" dirty="0"/>
        </a:p>
      </dgm:t>
    </dgm:pt>
    <dgm:pt modelId="{1358164F-0ED8-41CA-BEB0-BCA1ED79A86D}" type="parTrans" cxnId="{A294A440-C43A-4414-B628-00058A1CDD73}">
      <dgm:prSet/>
      <dgm:spPr/>
      <dgm:t>
        <a:bodyPr/>
        <a:lstStyle/>
        <a:p>
          <a:endParaRPr lang="fr-FR"/>
        </a:p>
      </dgm:t>
    </dgm:pt>
    <dgm:pt modelId="{4DBC9FD2-0A44-4755-9D4A-87FA1D4C1FD8}" type="sibTrans" cxnId="{A294A440-C43A-4414-B628-00058A1CDD73}">
      <dgm:prSet/>
      <dgm:spPr/>
      <dgm:t>
        <a:bodyPr/>
        <a:lstStyle/>
        <a:p>
          <a:endParaRPr lang="fr-FR"/>
        </a:p>
      </dgm:t>
    </dgm:pt>
    <dgm:pt modelId="{82D8F950-0D90-44BD-BDB5-57BB67943A21}">
      <dgm:prSet custT="1"/>
      <dgm:spPr/>
      <dgm:t>
        <a:bodyPr/>
        <a:lstStyle/>
        <a:p>
          <a:r>
            <a:rPr lang="ar-TN" sz="2000" b="1" dirty="0"/>
            <a:t>من سبتمبر 2016 إلى سبتمبر 2018</a:t>
          </a:r>
          <a:r>
            <a:rPr lang="ar-TN" sz="3600" b="1" dirty="0"/>
            <a:t>: </a:t>
          </a:r>
          <a:r>
            <a:rPr lang="ar-TN" sz="2000" b="0" dirty="0"/>
            <a:t>تنفيذ خطة العمل الأولى</a:t>
          </a:r>
          <a:endParaRPr lang="fr-FR" sz="2000" b="0" dirty="0"/>
        </a:p>
      </dgm:t>
    </dgm:pt>
    <dgm:pt modelId="{E1DBA010-8FFC-4B85-AA0A-BF354F3F0586}" type="parTrans" cxnId="{A60D31E5-1780-4CB1-83EF-085A35C41643}">
      <dgm:prSet/>
      <dgm:spPr/>
      <dgm:t>
        <a:bodyPr/>
        <a:lstStyle/>
        <a:p>
          <a:endParaRPr lang="fr-FR"/>
        </a:p>
      </dgm:t>
    </dgm:pt>
    <dgm:pt modelId="{445EE923-D3FA-48AA-85A1-50F29A87F8CA}" type="sibTrans" cxnId="{A60D31E5-1780-4CB1-83EF-085A35C41643}">
      <dgm:prSet/>
      <dgm:spPr/>
      <dgm:t>
        <a:bodyPr/>
        <a:lstStyle/>
        <a:p>
          <a:endParaRPr lang="fr-FR"/>
        </a:p>
      </dgm:t>
    </dgm:pt>
    <dgm:pt modelId="{D1534388-3095-4C3F-8B61-9736D73462B6}">
      <dgm:prSet custT="1"/>
      <dgm:spPr/>
      <dgm:t>
        <a:bodyPr/>
        <a:lstStyle/>
        <a:p>
          <a:pPr rtl="1"/>
          <a:r>
            <a:rPr lang="ar-TN" sz="2000" b="1" dirty="0"/>
            <a:t>من  </a:t>
          </a:r>
          <a:r>
            <a:rPr lang="ar-TN" sz="2000" b="1" dirty="0" err="1"/>
            <a:t>أفريل</a:t>
          </a:r>
          <a:r>
            <a:rPr lang="ar-TN" sz="2000" b="1" dirty="0"/>
            <a:t> إلى أوت2018  :</a:t>
          </a:r>
          <a:r>
            <a:rPr lang="ar-TN" sz="2000" b="0" dirty="0"/>
            <a:t>إعداد خطة العمل الثالثة</a:t>
          </a:r>
          <a:endParaRPr lang="fr-FR" sz="2000" b="0" dirty="0"/>
        </a:p>
      </dgm:t>
    </dgm:pt>
    <dgm:pt modelId="{FA25BBB7-E346-4133-9F7A-893641C87F8B}" type="parTrans" cxnId="{8D327321-EF2F-43B7-920E-90ECFFE026A1}">
      <dgm:prSet/>
      <dgm:spPr/>
      <dgm:t>
        <a:bodyPr/>
        <a:lstStyle/>
        <a:p>
          <a:endParaRPr lang="fr-FR"/>
        </a:p>
      </dgm:t>
    </dgm:pt>
    <dgm:pt modelId="{35CAF097-BF92-4EC0-B561-103172ABBAD8}" type="sibTrans" cxnId="{8D327321-EF2F-43B7-920E-90ECFFE026A1}">
      <dgm:prSet/>
      <dgm:spPr/>
      <dgm:t>
        <a:bodyPr/>
        <a:lstStyle/>
        <a:p>
          <a:endParaRPr lang="fr-FR"/>
        </a:p>
      </dgm:t>
    </dgm:pt>
    <dgm:pt modelId="{215B4F89-D48A-4322-BA43-812BECDAFDF5}">
      <dgm:prSet custT="1"/>
      <dgm:spPr/>
      <dgm:t>
        <a:bodyPr/>
        <a:lstStyle/>
        <a:p>
          <a:r>
            <a:rPr lang="ar-TN" sz="2400" b="1" dirty="0"/>
            <a:t>من سبتمبر 2018 إلى سبتمبر 2020: </a:t>
          </a:r>
          <a:r>
            <a:rPr lang="ar-TN" sz="2400" b="0" dirty="0"/>
            <a:t>تنفيذ خطة العمل الأولى</a:t>
          </a:r>
          <a:endParaRPr lang="fr-FR" sz="2400" b="0" dirty="0"/>
        </a:p>
      </dgm:t>
    </dgm:pt>
    <dgm:pt modelId="{A9B6829E-ABC2-4B2A-A0F7-9E7FE22CCFC9}" type="parTrans" cxnId="{5D408BE8-4AE0-430B-806F-8F5548EE7DE4}">
      <dgm:prSet/>
      <dgm:spPr/>
      <dgm:t>
        <a:bodyPr/>
        <a:lstStyle/>
        <a:p>
          <a:endParaRPr lang="fr-FR"/>
        </a:p>
      </dgm:t>
    </dgm:pt>
    <dgm:pt modelId="{7955EFC0-1F3C-4DE3-A00C-1894A19B1D49}" type="sibTrans" cxnId="{5D408BE8-4AE0-430B-806F-8F5548EE7DE4}">
      <dgm:prSet/>
      <dgm:spPr/>
      <dgm:t>
        <a:bodyPr/>
        <a:lstStyle/>
        <a:p>
          <a:endParaRPr lang="fr-FR"/>
        </a:p>
      </dgm:t>
    </dgm:pt>
    <dgm:pt modelId="{432445FD-30D4-4B99-9D23-8EC0119DDCB4}" type="pres">
      <dgm:prSet presAssocID="{44893C85-30C6-4434-B426-63A738D31FD2}" presName="arrowDiagram" presStyleCnt="0">
        <dgm:presLayoutVars>
          <dgm:chMax val="5"/>
          <dgm:dir/>
          <dgm:resizeHandles val="exact"/>
        </dgm:presLayoutVars>
      </dgm:prSet>
      <dgm:spPr/>
    </dgm:pt>
    <dgm:pt modelId="{149F896E-3F7F-42BE-BE1B-E2AEC128DA13}" type="pres">
      <dgm:prSet presAssocID="{44893C85-30C6-4434-B426-63A738D31FD2}" presName="arrow" presStyleLbl="bgShp" presStyleIdx="0" presStyleCnt="1" custScaleX="143471"/>
      <dgm:spPr/>
    </dgm:pt>
    <dgm:pt modelId="{90C8F4A0-5A92-4D8B-8A61-D9D6E90C0F57}" type="pres">
      <dgm:prSet presAssocID="{44893C85-30C6-4434-B426-63A738D31FD2}" presName="arrowDiagram4" presStyleCnt="0"/>
      <dgm:spPr/>
    </dgm:pt>
    <dgm:pt modelId="{D5B4C9E3-8DDC-4017-8014-A8807F30531E}" type="pres">
      <dgm:prSet presAssocID="{7F88744D-3082-477F-BD83-522D6CF1EE65}" presName="bullet4a" presStyleLbl="node1" presStyleIdx="0" presStyleCnt="4" custLinFactX="-309981" custLinFactNeighborX="-400000" custLinFactNeighborY="-55564"/>
      <dgm:spPr/>
    </dgm:pt>
    <dgm:pt modelId="{D2960832-B256-47AC-91C5-331280C65C10}" type="pres">
      <dgm:prSet presAssocID="{7F88744D-3082-477F-BD83-522D6CF1EE65}" presName="textBox4a" presStyleLbl="revTx" presStyleIdx="0" presStyleCnt="4" custLinFactNeighborX="-79420" custLinFactNeighborY="-5135">
        <dgm:presLayoutVars>
          <dgm:bulletEnabled val="1"/>
        </dgm:presLayoutVars>
      </dgm:prSet>
      <dgm:spPr/>
    </dgm:pt>
    <dgm:pt modelId="{D0156EDC-BB3C-4F39-87D4-684921CE025A}" type="pres">
      <dgm:prSet presAssocID="{40AA2C12-BD14-4B47-BAFE-70DF20BCFD3C}" presName="bullet4b" presStyleLbl="node1" presStyleIdx="1" presStyleCnt="4" custLinFactNeighborX="2611" custLinFactNeighborY="-92297"/>
      <dgm:spPr/>
    </dgm:pt>
    <dgm:pt modelId="{2CBCB37D-EF78-443F-9B6F-0101BA326AC8}" type="pres">
      <dgm:prSet presAssocID="{40AA2C12-BD14-4B47-BAFE-70DF20BCFD3C}" presName="textBox4b" presStyleLbl="revTx" presStyleIdx="1" presStyleCnt="4" custScaleX="121175" custLinFactNeighborX="102" custLinFactNeighborY="-2674">
        <dgm:presLayoutVars>
          <dgm:bulletEnabled val="1"/>
        </dgm:presLayoutVars>
      </dgm:prSet>
      <dgm:spPr/>
    </dgm:pt>
    <dgm:pt modelId="{47CD94C0-A217-473F-A78D-7D186452D251}" type="pres">
      <dgm:prSet presAssocID="{8E49B6F5-2689-46FF-99AA-DB0731B645D1}" presName="bullet4c" presStyleLbl="node1" presStyleIdx="2" presStyleCnt="4" custLinFactX="100000" custLinFactNeighborX="154522" custLinFactNeighborY="-69658"/>
      <dgm:spPr/>
    </dgm:pt>
    <dgm:pt modelId="{0465FF95-37B1-477A-93A1-2CB6D38F9EE6}" type="pres">
      <dgm:prSet presAssocID="{8E49B6F5-2689-46FF-99AA-DB0731B645D1}" presName="textBox4c" presStyleLbl="revTx" presStyleIdx="2" presStyleCnt="4" custScaleX="153427" custLinFactNeighborX="59503" custLinFactNeighborY="1103">
        <dgm:presLayoutVars>
          <dgm:bulletEnabled val="1"/>
        </dgm:presLayoutVars>
      </dgm:prSet>
      <dgm:spPr/>
    </dgm:pt>
    <dgm:pt modelId="{418D66E3-0573-4909-9A06-916F2F3E1C6D}" type="pres">
      <dgm:prSet presAssocID="{D1534388-3095-4C3F-8B61-9736D73462B6}" presName="bullet4d" presStyleLbl="node1" presStyleIdx="3" presStyleCnt="4" custLinFactX="117869" custLinFactNeighborX="200000" custLinFactNeighborY="-43999"/>
      <dgm:spPr/>
    </dgm:pt>
    <dgm:pt modelId="{475FAB83-C461-46DA-9192-B06C7C067CA1}" type="pres">
      <dgm:prSet presAssocID="{D1534388-3095-4C3F-8B61-9736D73462B6}" presName="textBox4d" presStyleLbl="revTx" presStyleIdx="3" presStyleCnt="4" custScaleX="120727" custLinFactX="5483" custLinFactNeighborX="100000" custLinFactNeighborY="-1705">
        <dgm:presLayoutVars>
          <dgm:bulletEnabled val="1"/>
        </dgm:presLayoutVars>
      </dgm:prSet>
      <dgm:spPr/>
    </dgm:pt>
  </dgm:ptLst>
  <dgm:cxnLst>
    <dgm:cxn modelId="{8528B705-A813-4C5B-8085-4634F274D8BB}" type="presOf" srcId="{40AA2C12-BD14-4B47-BAFE-70DF20BCFD3C}" destId="{2CBCB37D-EF78-443F-9B6F-0101BA326AC8}" srcOrd="0" destOrd="0" presId="urn:microsoft.com/office/officeart/2005/8/layout/arrow2"/>
    <dgm:cxn modelId="{8D327321-EF2F-43B7-920E-90ECFFE026A1}" srcId="{44893C85-30C6-4434-B426-63A738D31FD2}" destId="{D1534388-3095-4C3F-8B61-9736D73462B6}" srcOrd="3" destOrd="0" parTransId="{FA25BBB7-E346-4133-9F7A-893641C87F8B}" sibTransId="{35CAF097-BF92-4EC0-B561-103172ABBAD8}"/>
    <dgm:cxn modelId="{F6769136-5BEA-44AD-B708-0A9B501DD208}" type="presOf" srcId="{82D8F950-0D90-44BD-BDB5-57BB67943A21}" destId="{0465FF95-37B1-477A-93A1-2CB6D38F9EE6}" srcOrd="0" destOrd="1" presId="urn:microsoft.com/office/officeart/2005/8/layout/arrow2"/>
    <dgm:cxn modelId="{9441953A-E50E-407F-B906-EDEFD0E651B0}" type="presOf" srcId="{D1534388-3095-4C3F-8B61-9736D73462B6}" destId="{475FAB83-C461-46DA-9192-B06C7C067CA1}" srcOrd="0" destOrd="0" presId="urn:microsoft.com/office/officeart/2005/8/layout/arrow2"/>
    <dgm:cxn modelId="{A294A440-C43A-4414-B628-00058A1CDD73}" srcId="{44893C85-30C6-4434-B426-63A738D31FD2}" destId="{8E49B6F5-2689-46FF-99AA-DB0731B645D1}" srcOrd="2" destOrd="0" parTransId="{1358164F-0ED8-41CA-BEB0-BCA1ED79A86D}" sibTransId="{4DBC9FD2-0A44-4755-9D4A-87FA1D4C1FD8}"/>
    <dgm:cxn modelId="{5BFADD43-CA70-4DD0-BF70-8DC2C44A1150}" srcId="{7F88744D-3082-477F-BD83-522D6CF1EE65}" destId="{C09A18F6-E1F5-4590-8F32-3C005A3EF04D}" srcOrd="0" destOrd="0" parTransId="{A215FC50-5261-421A-84BB-0EAF6FAAE8A1}" sibTransId="{7B945DA8-B98A-47E3-982A-AC0DD6AEAEF2}"/>
    <dgm:cxn modelId="{CD6A707E-C7D3-4B8E-80A0-B71235D002F7}" type="presOf" srcId="{C09A18F6-E1F5-4590-8F32-3C005A3EF04D}" destId="{D2960832-B256-47AC-91C5-331280C65C10}" srcOrd="0" destOrd="1" presId="urn:microsoft.com/office/officeart/2005/8/layout/arrow2"/>
    <dgm:cxn modelId="{4D2A2392-3C1B-4507-A6F6-FBEF13472FD5}" srcId="{44893C85-30C6-4434-B426-63A738D31FD2}" destId="{7F88744D-3082-477F-BD83-522D6CF1EE65}" srcOrd="0" destOrd="0" parTransId="{D7ED7756-E200-480C-8CB9-0949F0589EFF}" sibTransId="{074F2172-B46B-46AB-80EB-6C6E321DF0AC}"/>
    <dgm:cxn modelId="{0C6EFC9F-075B-479D-8ED8-F4E115079319}" type="presOf" srcId="{215B4F89-D48A-4322-BA43-812BECDAFDF5}" destId="{475FAB83-C461-46DA-9192-B06C7C067CA1}" srcOrd="0" destOrd="1" presId="urn:microsoft.com/office/officeart/2005/8/layout/arrow2"/>
    <dgm:cxn modelId="{294F80B8-C46B-4F42-A21E-D6E249B473C1}" type="presOf" srcId="{44893C85-30C6-4434-B426-63A738D31FD2}" destId="{432445FD-30D4-4B99-9D23-8EC0119DDCB4}" srcOrd="0" destOrd="0" presId="urn:microsoft.com/office/officeart/2005/8/layout/arrow2"/>
    <dgm:cxn modelId="{FF5CB0D1-F2A7-4F2C-A025-3E63FAE7BBC7}" type="presOf" srcId="{7F88744D-3082-477F-BD83-522D6CF1EE65}" destId="{D2960832-B256-47AC-91C5-331280C65C10}" srcOrd="0" destOrd="0" presId="urn:microsoft.com/office/officeart/2005/8/layout/arrow2"/>
    <dgm:cxn modelId="{8F1D1AD8-429F-4798-9232-E7C2B15676F7}" srcId="{44893C85-30C6-4434-B426-63A738D31FD2}" destId="{40AA2C12-BD14-4B47-BAFE-70DF20BCFD3C}" srcOrd="1" destOrd="0" parTransId="{2E5CCC6C-8988-410E-9668-B1B36B3CF074}" sibTransId="{7E306FC7-5433-4DA4-B70F-E37F7DD08598}"/>
    <dgm:cxn modelId="{A60D31E5-1780-4CB1-83EF-085A35C41643}" srcId="{8E49B6F5-2689-46FF-99AA-DB0731B645D1}" destId="{82D8F950-0D90-44BD-BDB5-57BB67943A21}" srcOrd="0" destOrd="0" parTransId="{E1DBA010-8FFC-4B85-AA0A-BF354F3F0586}" sibTransId="{445EE923-D3FA-48AA-85A1-50F29A87F8CA}"/>
    <dgm:cxn modelId="{F2FDA3E7-7742-4735-96DC-F10C3762A12E}" type="presOf" srcId="{8E49B6F5-2689-46FF-99AA-DB0731B645D1}" destId="{0465FF95-37B1-477A-93A1-2CB6D38F9EE6}" srcOrd="0" destOrd="0" presId="urn:microsoft.com/office/officeart/2005/8/layout/arrow2"/>
    <dgm:cxn modelId="{5D408BE8-4AE0-430B-806F-8F5548EE7DE4}" srcId="{D1534388-3095-4C3F-8B61-9736D73462B6}" destId="{215B4F89-D48A-4322-BA43-812BECDAFDF5}" srcOrd="0" destOrd="0" parTransId="{A9B6829E-ABC2-4B2A-A0F7-9E7FE22CCFC9}" sibTransId="{7955EFC0-1F3C-4DE3-A00C-1894A19B1D49}"/>
    <dgm:cxn modelId="{763A691E-3243-4B20-94F8-1DA7F7135C29}" type="presParOf" srcId="{432445FD-30D4-4B99-9D23-8EC0119DDCB4}" destId="{149F896E-3F7F-42BE-BE1B-E2AEC128DA13}" srcOrd="0" destOrd="0" presId="urn:microsoft.com/office/officeart/2005/8/layout/arrow2"/>
    <dgm:cxn modelId="{601310C4-B054-406F-AF1A-EE7DC5007600}" type="presParOf" srcId="{432445FD-30D4-4B99-9D23-8EC0119DDCB4}" destId="{90C8F4A0-5A92-4D8B-8A61-D9D6E90C0F57}" srcOrd="1" destOrd="0" presId="urn:microsoft.com/office/officeart/2005/8/layout/arrow2"/>
    <dgm:cxn modelId="{69672938-CD75-43A9-A26C-21E0D797D6C1}" type="presParOf" srcId="{90C8F4A0-5A92-4D8B-8A61-D9D6E90C0F57}" destId="{D5B4C9E3-8DDC-4017-8014-A8807F30531E}" srcOrd="0" destOrd="0" presId="urn:microsoft.com/office/officeart/2005/8/layout/arrow2"/>
    <dgm:cxn modelId="{1330529F-7204-43D4-8649-4F642CA5D153}" type="presParOf" srcId="{90C8F4A0-5A92-4D8B-8A61-D9D6E90C0F57}" destId="{D2960832-B256-47AC-91C5-331280C65C10}" srcOrd="1" destOrd="0" presId="urn:microsoft.com/office/officeart/2005/8/layout/arrow2"/>
    <dgm:cxn modelId="{A5023370-D86F-4DBD-A5DF-208492BAAE95}" type="presParOf" srcId="{90C8F4A0-5A92-4D8B-8A61-D9D6E90C0F57}" destId="{D0156EDC-BB3C-4F39-87D4-684921CE025A}" srcOrd="2" destOrd="0" presId="urn:microsoft.com/office/officeart/2005/8/layout/arrow2"/>
    <dgm:cxn modelId="{C2663650-43DF-414C-B05E-FCBED4F15A17}" type="presParOf" srcId="{90C8F4A0-5A92-4D8B-8A61-D9D6E90C0F57}" destId="{2CBCB37D-EF78-443F-9B6F-0101BA326AC8}" srcOrd="3" destOrd="0" presId="urn:microsoft.com/office/officeart/2005/8/layout/arrow2"/>
    <dgm:cxn modelId="{DA6BFFC2-60ED-4567-9017-288FC0BCDC14}" type="presParOf" srcId="{90C8F4A0-5A92-4D8B-8A61-D9D6E90C0F57}" destId="{47CD94C0-A217-473F-A78D-7D186452D251}" srcOrd="4" destOrd="0" presId="urn:microsoft.com/office/officeart/2005/8/layout/arrow2"/>
    <dgm:cxn modelId="{D23CC7B5-8828-424D-8DFD-542A9EF3CB98}" type="presParOf" srcId="{90C8F4A0-5A92-4D8B-8A61-D9D6E90C0F57}" destId="{0465FF95-37B1-477A-93A1-2CB6D38F9EE6}" srcOrd="5" destOrd="0" presId="urn:microsoft.com/office/officeart/2005/8/layout/arrow2"/>
    <dgm:cxn modelId="{A499A44A-6E5A-48A0-A9D0-97E3C178F5E3}" type="presParOf" srcId="{90C8F4A0-5A92-4D8B-8A61-D9D6E90C0F57}" destId="{418D66E3-0573-4909-9A06-916F2F3E1C6D}" srcOrd="6" destOrd="0" presId="urn:microsoft.com/office/officeart/2005/8/layout/arrow2"/>
    <dgm:cxn modelId="{ECA60781-5248-4FD7-9FDC-296FF0846BB1}" type="presParOf" srcId="{90C8F4A0-5A92-4D8B-8A61-D9D6E90C0F57}" destId="{475FAB83-C461-46DA-9192-B06C7C067CA1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7540038-1825-4615-A80E-076519F47F5F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r-FR"/>
        </a:p>
      </dgm:t>
    </dgm:pt>
    <dgm:pt modelId="{7A8CF8FD-775A-4DED-B2FD-AE5E699A6D54}">
      <dgm:prSet phldrT="[Texte]" custT="1"/>
      <dgm:spPr/>
      <dgm:t>
        <a:bodyPr/>
        <a:lstStyle/>
        <a:p>
          <a:pPr algn="ctr"/>
          <a:r>
            <a:rPr lang="ar-TN" sz="3200" b="1" dirty="0"/>
            <a:t>تكريس حق النفاذ إلى المعلومة وفتح البيانات العمومية</a:t>
          </a:r>
          <a:endParaRPr lang="fr-FR" dirty="0"/>
        </a:p>
      </dgm:t>
    </dgm:pt>
    <dgm:pt modelId="{6D7486FF-9E2C-46C4-A8FE-E0E4517DEB8D}" type="parTrans" cxnId="{EB905676-8320-4460-8B65-3092782EA364}">
      <dgm:prSet/>
      <dgm:spPr/>
      <dgm:t>
        <a:bodyPr/>
        <a:lstStyle/>
        <a:p>
          <a:pPr algn="ctr"/>
          <a:endParaRPr lang="fr-FR"/>
        </a:p>
      </dgm:t>
    </dgm:pt>
    <dgm:pt modelId="{7A5A4D4D-EBB9-4436-9810-B8683CD8EE12}" type="sibTrans" cxnId="{EB905676-8320-4460-8B65-3092782EA364}">
      <dgm:prSet/>
      <dgm:spPr/>
      <dgm:t>
        <a:bodyPr/>
        <a:lstStyle/>
        <a:p>
          <a:pPr algn="ctr"/>
          <a:endParaRPr lang="fr-FR"/>
        </a:p>
      </dgm:t>
    </dgm:pt>
    <dgm:pt modelId="{851DB060-8A20-4DC9-B785-8EA103C558EF}">
      <dgm:prSet phldrT="[Texte]" custT="1"/>
      <dgm:spPr/>
      <dgm:t>
        <a:bodyPr/>
        <a:lstStyle/>
        <a:p>
          <a:pPr algn="ctr"/>
          <a:r>
            <a:rPr lang="ar-SA" sz="3200" b="1" dirty="0"/>
            <a:t> دعم الشفافية في مجال التصرّف في الموارد الطبيعية</a:t>
          </a:r>
          <a:endParaRPr lang="fr-FR" dirty="0"/>
        </a:p>
      </dgm:t>
    </dgm:pt>
    <dgm:pt modelId="{2EC49139-04DA-4CBC-A280-A7E99CE5502F}" type="parTrans" cxnId="{9CA68549-1C83-43E4-88C0-810FC9EDCC15}">
      <dgm:prSet/>
      <dgm:spPr/>
      <dgm:t>
        <a:bodyPr/>
        <a:lstStyle/>
        <a:p>
          <a:pPr algn="ctr"/>
          <a:endParaRPr lang="fr-FR"/>
        </a:p>
      </dgm:t>
    </dgm:pt>
    <dgm:pt modelId="{F3D1A27C-DDD6-4658-9C48-081851F7388C}" type="sibTrans" cxnId="{9CA68549-1C83-43E4-88C0-810FC9EDCC15}">
      <dgm:prSet/>
      <dgm:spPr/>
      <dgm:t>
        <a:bodyPr/>
        <a:lstStyle/>
        <a:p>
          <a:pPr algn="ctr"/>
          <a:endParaRPr lang="fr-FR"/>
        </a:p>
      </dgm:t>
    </dgm:pt>
    <dgm:pt modelId="{65B978AA-DCD9-49A3-8E90-4E6D50A868A5}">
      <dgm:prSet phldrT="[Texte]" custT="1"/>
      <dgm:spPr/>
      <dgm:t>
        <a:bodyPr/>
        <a:lstStyle/>
        <a:p>
          <a:pPr algn="ctr"/>
          <a:r>
            <a:rPr lang="ar-SA" sz="3600" b="1" dirty="0"/>
            <a:t> </a:t>
          </a:r>
          <a:r>
            <a:rPr lang="ar-SA" sz="3200" b="1" dirty="0"/>
            <a:t>تكريس النزاهة والمقاربة التشاركية </a:t>
          </a:r>
          <a:r>
            <a:rPr lang="ar-SA" sz="3200" b="1" dirty="0" err="1"/>
            <a:t>والحوكمة</a:t>
          </a:r>
          <a:r>
            <a:rPr lang="ar-SA" sz="3200" b="1" dirty="0"/>
            <a:t> المحليّة</a:t>
          </a:r>
          <a:endParaRPr lang="fr-FR" sz="3200" b="1" dirty="0"/>
        </a:p>
      </dgm:t>
    </dgm:pt>
    <dgm:pt modelId="{5B24084A-BDDE-4DEC-AB91-2B3A9AB574EB}" type="parTrans" cxnId="{E39F703F-F213-41D5-84E9-49C33C5ADE2F}">
      <dgm:prSet/>
      <dgm:spPr/>
      <dgm:t>
        <a:bodyPr/>
        <a:lstStyle/>
        <a:p>
          <a:endParaRPr lang="fr-FR"/>
        </a:p>
      </dgm:t>
    </dgm:pt>
    <dgm:pt modelId="{EC4881A7-6FF6-4307-855F-5790D00325E8}" type="sibTrans" cxnId="{E39F703F-F213-41D5-84E9-49C33C5ADE2F}">
      <dgm:prSet/>
      <dgm:spPr/>
      <dgm:t>
        <a:bodyPr/>
        <a:lstStyle/>
        <a:p>
          <a:endParaRPr lang="fr-FR"/>
        </a:p>
      </dgm:t>
    </dgm:pt>
    <dgm:pt modelId="{E58A39C9-89D9-48AD-8530-F188B2B9CA83}">
      <dgm:prSet phldrT="[Texte]" custT="1"/>
      <dgm:spPr/>
      <dgm:t>
        <a:bodyPr/>
        <a:lstStyle/>
        <a:p>
          <a:r>
            <a:rPr lang="ar-SA" sz="3200" b="1" dirty="0"/>
            <a:t> تحسين جودة الخدمات الإدارية</a:t>
          </a:r>
          <a:br>
            <a:rPr lang="fr-FR" sz="3200" b="1" dirty="0"/>
          </a:br>
          <a:endParaRPr lang="fr-FR" dirty="0"/>
        </a:p>
      </dgm:t>
    </dgm:pt>
    <dgm:pt modelId="{67CB18A5-5794-49FA-9C41-391A5637A7B4}" type="parTrans" cxnId="{D135FD08-98BB-441E-A350-5E99079814E1}">
      <dgm:prSet/>
      <dgm:spPr/>
      <dgm:t>
        <a:bodyPr/>
        <a:lstStyle/>
        <a:p>
          <a:endParaRPr lang="fr-FR"/>
        </a:p>
      </dgm:t>
    </dgm:pt>
    <dgm:pt modelId="{4B94749E-38BC-4876-A5D7-54CE3EA6DB98}" type="sibTrans" cxnId="{D135FD08-98BB-441E-A350-5E99079814E1}">
      <dgm:prSet/>
      <dgm:spPr/>
      <dgm:t>
        <a:bodyPr/>
        <a:lstStyle/>
        <a:p>
          <a:endParaRPr lang="fr-FR"/>
        </a:p>
      </dgm:t>
    </dgm:pt>
    <dgm:pt modelId="{D5CCDE56-F791-4C92-9C34-444F5D7BCAC3}" type="pres">
      <dgm:prSet presAssocID="{A7540038-1825-4615-A80E-076519F47F5F}" presName="CompostProcess" presStyleCnt="0">
        <dgm:presLayoutVars>
          <dgm:dir/>
          <dgm:resizeHandles val="exact"/>
        </dgm:presLayoutVars>
      </dgm:prSet>
      <dgm:spPr/>
    </dgm:pt>
    <dgm:pt modelId="{D9E8C093-9752-427A-8C92-DDA324405A2F}" type="pres">
      <dgm:prSet presAssocID="{A7540038-1825-4615-A80E-076519F47F5F}" presName="arrow" presStyleLbl="bgShp" presStyleIdx="0" presStyleCnt="1"/>
      <dgm:spPr/>
    </dgm:pt>
    <dgm:pt modelId="{5F11942A-9A39-4BC9-B0AB-553D374C806A}" type="pres">
      <dgm:prSet presAssocID="{A7540038-1825-4615-A80E-076519F47F5F}" presName="linearProcess" presStyleCnt="0"/>
      <dgm:spPr/>
    </dgm:pt>
    <dgm:pt modelId="{334FD7DB-E2DF-428A-89A7-8224602D5F73}" type="pres">
      <dgm:prSet presAssocID="{7A8CF8FD-775A-4DED-B2FD-AE5E699A6D54}" presName="textNode" presStyleLbl="node1" presStyleIdx="0" presStyleCnt="4">
        <dgm:presLayoutVars>
          <dgm:bulletEnabled val="1"/>
        </dgm:presLayoutVars>
      </dgm:prSet>
      <dgm:spPr/>
    </dgm:pt>
    <dgm:pt modelId="{244CF506-BE3D-4C5B-A981-9C227AF1856D}" type="pres">
      <dgm:prSet presAssocID="{7A5A4D4D-EBB9-4436-9810-B8683CD8EE12}" presName="sibTrans" presStyleCnt="0"/>
      <dgm:spPr/>
    </dgm:pt>
    <dgm:pt modelId="{1DB17411-E9BE-49E7-ACE1-9B82F958077E}" type="pres">
      <dgm:prSet presAssocID="{851DB060-8A20-4DC9-B785-8EA103C558EF}" presName="textNode" presStyleLbl="node1" presStyleIdx="1" presStyleCnt="4">
        <dgm:presLayoutVars>
          <dgm:bulletEnabled val="1"/>
        </dgm:presLayoutVars>
      </dgm:prSet>
      <dgm:spPr/>
    </dgm:pt>
    <dgm:pt modelId="{5D8E7E99-609C-4BBE-81DA-8E2EFE70F7C1}" type="pres">
      <dgm:prSet presAssocID="{F3D1A27C-DDD6-4658-9C48-081851F7388C}" presName="sibTrans" presStyleCnt="0"/>
      <dgm:spPr/>
    </dgm:pt>
    <dgm:pt modelId="{E206F0E7-5096-442E-95DB-1C505ABA1E83}" type="pres">
      <dgm:prSet presAssocID="{65B978AA-DCD9-49A3-8E90-4E6D50A868A5}" presName="textNode" presStyleLbl="node1" presStyleIdx="2" presStyleCnt="4" custScaleX="115829">
        <dgm:presLayoutVars>
          <dgm:bulletEnabled val="1"/>
        </dgm:presLayoutVars>
      </dgm:prSet>
      <dgm:spPr/>
    </dgm:pt>
    <dgm:pt modelId="{A303CA5A-CF6F-4DDD-9D80-61A6DB65061D}" type="pres">
      <dgm:prSet presAssocID="{EC4881A7-6FF6-4307-855F-5790D00325E8}" presName="sibTrans" presStyleCnt="0"/>
      <dgm:spPr/>
    </dgm:pt>
    <dgm:pt modelId="{3BCBB57E-8B77-4D68-BA37-C423C470940F}" type="pres">
      <dgm:prSet presAssocID="{E58A39C9-89D9-48AD-8530-F188B2B9CA83}" presName="textNode" presStyleLbl="node1" presStyleIdx="3" presStyleCnt="4">
        <dgm:presLayoutVars>
          <dgm:bulletEnabled val="1"/>
        </dgm:presLayoutVars>
      </dgm:prSet>
      <dgm:spPr/>
    </dgm:pt>
  </dgm:ptLst>
  <dgm:cxnLst>
    <dgm:cxn modelId="{D135FD08-98BB-441E-A350-5E99079814E1}" srcId="{A7540038-1825-4615-A80E-076519F47F5F}" destId="{E58A39C9-89D9-48AD-8530-F188B2B9CA83}" srcOrd="3" destOrd="0" parTransId="{67CB18A5-5794-49FA-9C41-391A5637A7B4}" sibTransId="{4B94749E-38BC-4876-A5D7-54CE3EA6DB98}"/>
    <dgm:cxn modelId="{E39F703F-F213-41D5-84E9-49C33C5ADE2F}" srcId="{A7540038-1825-4615-A80E-076519F47F5F}" destId="{65B978AA-DCD9-49A3-8E90-4E6D50A868A5}" srcOrd="2" destOrd="0" parTransId="{5B24084A-BDDE-4DEC-AB91-2B3A9AB574EB}" sibTransId="{EC4881A7-6FF6-4307-855F-5790D00325E8}"/>
    <dgm:cxn modelId="{9CA68549-1C83-43E4-88C0-810FC9EDCC15}" srcId="{A7540038-1825-4615-A80E-076519F47F5F}" destId="{851DB060-8A20-4DC9-B785-8EA103C558EF}" srcOrd="1" destOrd="0" parTransId="{2EC49139-04DA-4CBC-A280-A7E99CE5502F}" sibTransId="{F3D1A27C-DDD6-4658-9C48-081851F7388C}"/>
    <dgm:cxn modelId="{2543E06D-E8F1-4E80-8287-1F368140E010}" type="presOf" srcId="{E58A39C9-89D9-48AD-8530-F188B2B9CA83}" destId="{3BCBB57E-8B77-4D68-BA37-C423C470940F}" srcOrd="0" destOrd="0" presId="urn:microsoft.com/office/officeart/2005/8/layout/hProcess9"/>
    <dgm:cxn modelId="{EB905676-8320-4460-8B65-3092782EA364}" srcId="{A7540038-1825-4615-A80E-076519F47F5F}" destId="{7A8CF8FD-775A-4DED-B2FD-AE5E699A6D54}" srcOrd="0" destOrd="0" parTransId="{6D7486FF-9E2C-46C4-A8FE-E0E4517DEB8D}" sibTransId="{7A5A4D4D-EBB9-4436-9810-B8683CD8EE12}"/>
    <dgm:cxn modelId="{F908B895-CBE4-48A9-8D59-6E3C40DF726E}" type="presOf" srcId="{A7540038-1825-4615-A80E-076519F47F5F}" destId="{D5CCDE56-F791-4C92-9C34-444F5D7BCAC3}" srcOrd="0" destOrd="0" presId="urn:microsoft.com/office/officeart/2005/8/layout/hProcess9"/>
    <dgm:cxn modelId="{3D8F86BB-96ED-4938-BEC4-DD1A5554FA2E}" type="presOf" srcId="{7A8CF8FD-775A-4DED-B2FD-AE5E699A6D54}" destId="{334FD7DB-E2DF-428A-89A7-8224602D5F73}" srcOrd="0" destOrd="0" presId="urn:microsoft.com/office/officeart/2005/8/layout/hProcess9"/>
    <dgm:cxn modelId="{9E5583CF-58EF-4A5E-A1BB-C49269B34FAD}" type="presOf" srcId="{851DB060-8A20-4DC9-B785-8EA103C558EF}" destId="{1DB17411-E9BE-49E7-ACE1-9B82F958077E}" srcOrd="0" destOrd="0" presId="urn:microsoft.com/office/officeart/2005/8/layout/hProcess9"/>
    <dgm:cxn modelId="{7BAA14DA-A292-4E7E-BAAE-5D255B9BF658}" type="presOf" srcId="{65B978AA-DCD9-49A3-8E90-4E6D50A868A5}" destId="{E206F0E7-5096-442E-95DB-1C505ABA1E83}" srcOrd="0" destOrd="0" presId="urn:microsoft.com/office/officeart/2005/8/layout/hProcess9"/>
    <dgm:cxn modelId="{CF487A67-BFC8-4864-93B7-0CA766A93D07}" type="presParOf" srcId="{D5CCDE56-F791-4C92-9C34-444F5D7BCAC3}" destId="{D9E8C093-9752-427A-8C92-DDA324405A2F}" srcOrd="0" destOrd="0" presId="urn:microsoft.com/office/officeart/2005/8/layout/hProcess9"/>
    <dgm:cxn modelId="{E59FF4C8-C5EE-41B6-A88D-128C67FF32FD}" type="presParOf" srcId="{D5CCDE56-F791-4C92-9C34-444F5D7BCAC3}" destId="{5F11942A-9A39-4BC9-B0AB-553D374C806A}" srcOrd="1" destOrd="0" presId="urn:microsoft.com/office/officeart/2005/8/layout/hProcess9"/>
    <dgm:cxn modelId="{5DCB5802-E6A0-423F-BFC3-1FEE5105236D}" type="presParOf" srcId="{5F11942A-9A39-4BC9-B0AB-553D374C806A}" destId="{334FD7DB-E2DF-428A-89A7-8224602D5F73}" srcOrd="0" destOrd="0" presId="urn:microsoft.com/office/officeart/2005/8/layout/hProcess9"/>
    <dgm:cxn modelId="{EC04B30E-DAEF-4E9E-A55F-62880BD3127F}" type="presParOf" srcId="{5F11942A-9A39-4BC9-B0AB-553D374C806A}" destId="{244CF506-BE3D-4C5B-A981-9C227AF1856D}" srcOrd="1" destOrd="0" presId="urn:microsoft.com/office/officeart/2005/8/layout/hProcess9"/>
    <dgm:cxn modelId="{23CC4C23-86B8-4713-B9C3-CFC8111A3410}" type="presParOf" srcId="{5F11942A-9A39-4BC9-B0AB-553D374C806A}" destId="{1DB17411-E9BE-49E7-ACE1-9B82F958077E}" srcOrd="2" destOrd="0" presId="urn:microsoft.com/office/officeart/2005/8/layout/hProcess9"/>
    <dgm:cxn modelId="{5FAFED8F-C27C-4260-B923-CAA5ADF29064}" type="presParOf" srcId="{5F11942A-9A39-4BC9-B0AB-553D374C806A}" destId="{5D8E7E99-609C-4BBE-81DA-8E2EFE70F7C1}" srcOrd="3" destOrd="0" presId="urn:microsoft.com/office/officeart/2005/8/layout/hProcess9"/>
    <dgm:cxn modelId="{766A9720-90D0-4580-A38B-15444D88AB57}" type="presParOf" srcId="{5F11942A-9A39-4BC9-B0AB-553D374C806A}" destId="{E206F0E7-5096-442E-95DB-1C505ABA1E83}" srcOrd="4" destOrd="0" presId="urn:microsoft.com/office/officeart/2005/8/layout/hProcess9"/>
    <dgm:cxn modelId="{005537A4-8CF1-49EF-AA6A-9594C2EEA8B8}" type="presParOf" srcId="{5F11942A-9A39-4BC9-B0AB-553D374C806A}" destId="{A303CA5A-CF6F-4DDD-9D80-61A6DB65061D}" srcOrd="5" destOrd="0" presId="urn:microsoft.com/office/officeart/2005/8/layout/hProcess9"/>
    <dgm:cxn modelId="{A9C2B0A9-71B4-4DB2-952F-88E4DFF2D46B}" type="presParOf" srcId="{5F11942A-9A39-4BC9-B0AB-553D374C806A}" destId="{3BCBB57E-8B77-4D68-BA37-C423C470940F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C4EA5E-0BB2-4A21-9F21-83445A7B02BB}">
      <dsp:nvSpPr>
        <dsp:cNvPr id="0" name=""/>
        <dsp:cNvSpPr/>
      </dsp:nvSpPr>
      <dsp:spPr>
        <a:xfrm rot="5400000">
          <a:off x="3565522" y="-31442"/>
          <a:ext cx="1796961" cy="1866991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200" kern="1200" dirty="0"/>
            <a:t>الديمقراطية </a:t>
          </a:r>
          <a:r>
            <a:rPr lang="ar-TN" sz="2400" kern="1200" dirty="0"/>
            <a:t>التشاركية</a:t>
          </a:r>
          <a:endParaRPr lang="fr-FR" sz="2200" kern="1200" dirty="0"/>
        </a:p>
      </dsp:txBody>
      <dsp:txXfrm rot="-5400000">
        <a:off x="3841673" y="303067"/>
        <a:ext cx="1244661" cy="1197974"/>
      </dsp:txXfrm>
    </dsp:sp>
    <dsp:sp modelId="{FA94CCD9-6CFD-4627-9AA7-8A1C8F849095}">
      <dsp:nvSpPr>
        <dsp:cNvPr id="0" name=""/>
        <dsp:cNvSpPr/>
      </dsp:nvSpPr>
      <dsp:spPr>
        <a:xfrm>
          <a:off x="5293121" y="362964"/>
          <a:ext cx="2005409" cy="107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949664-F657-4505-B653-A1383D145FD0}">
      <dsp:nvSpPr>
        <dsp:cNvPr id="0" name=""/>
        <dsp:cNvSpPr/>
      </dsp:nvSpPr>
      <dsp:spPr>
        <a:xfrm rot="5400000">
          <a:off x="1775541" y="120374"/>
          <a:ext cx="1796961" cy="156335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2006798"/>
            <a:satOff val="4872"/>
            <a:lumOff val="47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600" kern="1200"/>
        </a:p>
      </dsp:txBody>
      <dsp:txXfrm rot="-5400000">
        <a:off x="2135966" y="283598"/>
        <a:ext cx="1076110" cy="1236909"/>
      </dsp:txXfrm>
    </dsp:sp>
    <dsp:sp modelId="{4C4110F5-5B67-4DC9-9EBD-B9FAC950EEF9}">
      <dsp:nvSpPr>
        <dsp:cNvPr id="0" name=""/>
        <dsp:cNvSpPr/>
      </dsp:nvSpPr>
      <dsp:spPr>
        <a:xfrm rot="5400000">
          <a:off x="2476802" y="1528556"/>
          <a:ext cx="1796961" cy="179751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4013596"/>
            <a:satOff val="9744"/>
            <a:lumOff val="941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200" kern="1200" dirty="0"/>
            <a:t>الحكومة </a:t>
          </a:r>
          <a:r>
            <a:rPr lang="ar-TN" sz="2800" kern="1200" dirty="0"/>
            <a:t>المفتوحة</a:t>
          </a:r>
          <a:endParaRPr lang="fr-FR" sz="3500" kern="1200" dirty="0"/>
        </a:p>
      </dsp:txBody>
      <dsp:txXfrm rot="-5400000">
        <a:off x="2776111" y="1828328"/>
        <a:ext cx="1198344" cy="1197974"/>
      </dsp:txXfrm>
    </dsp:sp>
    <dsp:sp modelId="{A78C9A6F-0D1A-4CE5-B461-8EA8811DC3E5}">
      <dsp:nvSpPr>
        <dsp:cNvPr id="0" name=""/>
        <dsp:cNvSpPr/>
      </dsp:nvSpPr>
      <dsp:spPr>
        <a:xfrm>
          <a:off x="829468" y="1888225"/>
          <a:ext cx="1940718" cy="107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85641-1FC7-4C08-81F9-42BEA504D92F}">
      <dsp:nvSpPr>
        <dsp:cNvPr id="0" name=""/>
        <dsp:cNvSpPr/>
      </dsp:nvSpPr>
      <dsp:spPr>
        <a:xfrm rot="5400000">
          <a:off x="4406500" y="1483898"/>
          <a:ext cx="1796961" cy="1886830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6020394"/>
            <a:satOff val="14616"/>
            <a:lumOff val="1411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800" kern="1200" dirty="0" err="1"/>
            <a:t>الحوكمة</a:t>
          </a:r>
          <a:r>
            <a:rPr lang="ar-TN" sz="3200" kern="1200" dirty="0"/>
            <a:t> المفتوحة</a:t>
          </a:r>
          <a:endParaRPr lang="fr-FR" sz="3200" kern="1200" dirty="0"/>
        </a:p>
      </dsp:txBody>
      <dsp:txXfrm rot="-5400000">
        <a:off x="4676038" y="1828327"/>
        <a:ext cx="1257886" cy="1197974"/>
      </dsp:txXfrm>
    </dsp:sp>
    <dsp:sp modelId="{3EF6B65D-2FA8-49CE-92BA-2D41ED2E3A64}">
      <dsp:nvSpPr>
        <dsp:cNvPr id="0" name=""/>
        <dsp:cNvSpPr/>
      </dsp:nvSpPr>
      <dsp:spPr>
        <a:xfrm rot="5400000">
          <a:off x="3565522" y="3170897"/>
          <a:ext cx="1796961" cy="1563356"/>
        </a:xfrm>
        <a:prstGeom prst="hexagon">
          <a:avLst>
            <a:gd name="adj" fmla="val 25000"/>
            <a:gd name="vf" fmla="val 115470"/>
          </a:avLst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400" i="1" kern="1200" dirty="0"/>
            <a:t>شراكة الحكومة المفتوحة</a:t>
          </a:r>
          <a:endParaRPr lang="fr-FR" sz="2400" kern="1200" dirty="0"/>
        </a:p>
      </dsp:txBody>
      <dsp:txXfrm rot="-5400000">
        <a:off x="3925947" y="3334121"/>
        <a:ext cx="1076110" cy="1236909"/>
      </dsp:txXfrm>
    </dsp:sp>
    <dsp:sp modelId="{AC990F94-2362-427B-8293-6205D2E85F0A}">
      <dsp:nvSpPr>
        <dsp:cNvPr id="0" name=""/>
        <dsp:cNvSpPr/>
      </dsp:nvSpPr>
      <dsp:spPr>
        <a:xfrm>
          <a:off x="5293121" y="3413487"/>
          <a:ext cx="2005409" cy="107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430040-441F-4BFA-BF51-66D23812E6E5}">
      <dsp:nvSpPr>
        <dsp:cNvPr id="0" name=""/>
        <dsp:cNvSpPr/>
      </dsp:nvSpPr>
      <dsp:spPr>
        <a:xfrm rot="5400000">
          <a:off x="1877097" y="3170897"/>
          <a:ext cx="1796961" cy="1563356"/>
        </a:xfrm>
        <a:prstGeom prst="hexagon">
          <a:avLst>
            <a:gd name="adj" fmla="val 25000"/>
            <a:gd name="vf" fmla="val 115470"/>
          </a:avLst>
        </a:prstGeom>
        <a:solidFill>
          <a:srgbClr val="FF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600" kern="1200"/>
        </a:p>
      </dsp:txBody>
      <dsp:txXfrm rot="-5400000">
        <a:off x="2237522" y="3334121"/>
        <a:ext cx="1076110" cy="1236909"/>
      </dsp:txXfrm>
    </dsp:sp>
    <dsp:sp modelId="{A6C45A92-C03B-45B4-B616-E9D45AFDDE3B}">
      <dsp:nvSpPr>
        <dsp:cNvPr id="0" name=""/>
        <dsp:cNvSpPr/>
      </dsp:nvSpPr>
      <dsp:spPr>
        <a:xfrm rot="5400000">
          <a:off x="2553501" y="4536758"/>
          <a:ext cx="1796961" cy="1882156"/>
        </a:xfrm>
        <a:prstGeom prst="hexagon">
          <a:avLst>
            <a:gd name="adj" fmla="val 25000"/>
            <a:gd name="vf" fmla="val 11547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400" kern="1200"/>
            <a:t>الحكومة الإلكترونية</a:t>
          </a:r>
          <a:endParaRPr lang="fr-FR" sz="2400" kern="1200" dirty="0"/>
        </a:p>
      </dsp:txBody>
      <dsp:txXfrm rot="-5400000">
        <a:off x="2824597" y="4878850"/>
        <a:ext cx="1254770" cy="1197974"/>
      </dsp:txXfrm>
    </dsp:sp>
    <dsp:sp modelId="{A8B49CE6-7B61-44E8-B0F4-FA0DB39D2943}">
      <dsp:nvSpPr>
        <dsp:cNvPr id="0" name=""/>
        <dsp:cNvSpPr/>
      </dsp:nvSpPr>
      <dsp:spPr>
        <a:xfrm>
          <a:off x="829468" y="4938748"/>
          <a:ext cx="1940718" cy="10781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8EBC708-498A-4736-9DB8-B1F1CF40F97B}">
      <dsp:nvSpPr>
        <dsp:cNvPr id="0" name=""/>
        <dsp:cNvSpPr/>
      </dsp:nvSpPr>
      <dsp:spPr>
        <a:xfrm rot="5400000">
          <a:off x="4406500" y="4696158"/>
          <a:ext cx="1796961" cy="1563356"/>
        </a:xfrm>
        <a:prstGeom prst="hexagon">
          <a:avLst>
            <a:gd name="adj" fmla="val 25000"/>
            <a:gd name="vf" fmla="val 115470"/>
          </a:avLst>
        </a:prstGeom>
        <a:solidFill>
          <a:schemeClr val="accent5">
            <a:hueOff val="-14047587"/>
            <a:satOff val="34105"/>
            <a:lumOff val="329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3600" kern="1200"/>
        </a:p>
      </dsp:txBody>
      <dsp:txXfrm rot="-5400000">
        <a:off x="4766925" y="4859382"/>
        <a:ext cx="1076110" cy="123690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1CA5700-3D4B-4240-B5FC-87DF7082186B}">
      <dsp:nvSpPr>
        <dsp:cNvPr id="0" name=""/>
        <dsp:cNvSpPr/>
      </dsp:nvSpPr>
      <dsp:spPr>
        <a:xfrm>
          <a:off x="1737470" y="-30190"/>
          <a:ext cx="7268077" cy="4631443"/>
        </a:xfrm>
        <a:prstGeom prst="circularArrow">
          <a:avLst>
            <a:gd name="adj1" fmla="val 5544"/>
            <a:gd name="adj2" fmla="val 330680"/>
            <a:gd name="adj3" fmla="val 13733378"/>
            <a:gd name="adj4" fmla="val 17411913"/>
            <a:gd name="adj5" fmla="val 5757"/>
          </a:avLst>
        </a:prstGeom>
        <a:solidFill>
          <a:schemeClr val="accent5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5C6253E-67B6-4A68-8523-6202517911A7}">
      <dsp:nvSpPr>
        <dsp:cNvPr id="0" name=""/>
        <dsp:cNvSpPr/>
      </dsp:nvSpPr>
      <dsp:spPr>
        <a:xfrm>
          <a:off x="4267307" y="1443"/>
          <a:ext cx="2208403" cy="110420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استشارة</a:t>
          </a:r>
          <a:r>
            <a:rPr lang="ar-TN" sz="2000" b="1" kern="1200" dirty="0"/>
            <a:t>  وطنية</a:t>
          </a:r>
          <a:endParaRPr lang="fr-FR" sz="2000" b="1" kern="1200" dirty="0"/>
        </a:p>
      </dsp:txBody>
      <dsp:txXfrm>
        <a:off x="4321210" y="55346"/>
        <a:ext cx="2100597" cy="996395"/>
      </dsp:txXfrm>
    </dsp:sp>
    <dsp:sp modelId="{99AA0C35-D3FB-4A29-9E35-C9187912B62E}">
      <dsp:nvSpPr>
        <dsp:cNvPr id="0" name=""/>
        <dsp:cNvSpPr/>
      </dsp:nvSpPr>
      <dsp:spPr>
        <a:xfrm>
          <a:off x="7447189" y="1436511"/>
          <a:ext cx="2208403" cy="1104201"/>
        </a:xfrm>
        <a:prstGeom prst="roundRect">
          <a:avLst/>
        </a:prstGeom>
        <a:solidFill>
          <a:schemeClr val="accent5">
            <a:hueOff val="-3511897"/>
            <a:satOff val="8526"/>
            <a:lumOff val="823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1" kern="1200" dirty="0"/>
            <a:t>تقديم النتائج</a:t>
          </a:r>
          <a:endParaRPr lang="fr-FR" sz="2000" b="1" kern="1200" dirty="0"/>
        </a:p>
      </dsp:txBody>
      <dsp:txXfrm>
        <a:off x="7501092" y="1490414"/>
        <a:ext cx="2100597" cy="996395"/>
      </dsp:txXfrm>
    </dsp:sp>
    <dsp:sp modelId="{55BBB395-4CDC-4F90-9695-E1C5F614FCA8}">
      <dsp:nvSpPr>
        <dsp:cNvPr id="0" name=""/>
        <dsp:cNvSpPr/>
      </dsp:nvSpPr>
      <dsp:spPr>
        <a:xfrm>
          <a:off x="6563640" y="3363272"/>
          <a:ext cx="2208403" cy="1104201"/>
        </a:xfrm>
        <a:prstGeom prst="roundRect">
          <a:avLst/>
        </a:prstGeom>
        <a:solidFill>
          <a:schemeClr val="accent5">
            <a:hueOff val="-7023793"/>
            <a:satOff val="17053"/>
            <a:lumOff val="164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1" kern="1200" dirty="0"/>
            <a:t>انطلاق الاستشارة  الثانية حول الصياغة </a:t>
          </a:r>
          <a:endParaRPr lang="fr-FR" sz="2000" b="1" kern="1200" dirty="0"/>
        </a:p>
      </dsp:txBody>
      <dsp:txXfrm>
        <a:off x="6617543" y="3417175"/>
        <a:ext cx="2100597" cy="996395"/>
      </dsp:txXfrm>
    </dsp:sp>
    <dsp:sp modelId="{FB338331-F6A2-4B86-94AC-1116EE00CE36}">
      <dsp:nvSpPr>
        <dsp:cNvPr id="0" name=""/>
        <dsp:cNvSpPr/>
      </dsp:nvSpPr>
      <dsp:spPr>
        <a:xfrm>
          <a:off x="2052659" y="3438206"/>
          <a:ext cx="2208403" cy="1104201"/>
        </a:xfrm>
        <a:prstGeom prst="roundRect">
          <a:avLst/>
        </a:prstGeom>
        <a:solidFill>
          <a:schemeClr val="accent5">
            <a:hueOff val="-10535690"/>
            <a:satOff val="25579"/>
            <a:lumOff val="2470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0" kern="1200" dirty="0"/>
            <a:t>عرض الصيغة النهائية</a:t>
          </a:r>
          <a:endParaRPr lang="fr-FR" sz="2000" b="0" kern="1200" dirty="0"/>
        </a:p>
      </dsp:txBody>
      <dsp:txXfrm>
        <a:off x="2106562" y="3492109"/>
        <a:ext cx="2100597" cy="996395"/>
      </dsp:txXfrm>
    </dsp:sp>
    <dsp:sp modelId="{5C89E789-F6B7-4D2A-ADF5-5D49E68BB102}">
      <dsp:nvSpPr>
        <dsp:cNvPr id="0" name=""/>
        <dsp:cNvSpPr/>
      </dsp:nvSpPr>
      <dsp:spPr>
        <a:xfrm>
          <a:off x="707460" y="1295811"/>
          <a:ext cx="2208403" cy="1104201"/>
        </a:xfrm>
        <a:prstGeom prst="roundRect">
          <a:avLst/>
        </a:prstGeom>
        <a:solidFill>
          <a:schemeClr val="accent5">
            <a:hueOff val="-14047587"/>
            <a:satOff val="34105"/>
            <a:lumOff val="3293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1" kern="1200" dirty="0"/>
            <a:t>ادخال التعديلات الأخيرة على الصيغة النهائية</a:t>
          </a:r>
          <a:endParaRPr lang="fr-FR" sz="2000" b="0" kern="1200" dirty="0"/>
        </a:p>
      </dsp:txBody>
      <dsp:txXfrm>
        <a:off x="761363" y="1349714"/>
        <a:ext cx="2100597" cy="9963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9F896E-3F7F-42BE-BE1B-E2AEC128DA13}">
      <dsp:nvSpPr>
        <dsp:cNvPr id="0" name=""/>
        <dsp:cNvSpPr/>
      </dsp:nvSpPr>
      <dsp:spPr>
        <a:xfrm>
          <a:off x="12" y="0"/>
          <a:ext cx="10742993" cy="467995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5B4C9E3-8DDC-4017-8014-A8807F30531E}">
      <dsp:nvSpPr>
        <dsp:cNvPr id="0" name=""/>
        <dsp:cNvSpPr/>
      </dsp:nvSpPr>
      <dsp:spPr>
        <a:xfrm>
          <a:off x="1142365" y="3384317"/>
          <a:ext cx="172222" cy="172222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960832-B256-47AC-91C5-331280C65C10}">
      <dsp:nvSpPr>
        <dsp:cNvPr id="0" name=""/>
        <dsp:cNvSpPr/>
      </dsp:nvSpPr>
      <dsp:spPr>
        <a:xfrm>
          <a:off x="1434299" y="3508926"/>
          <a:ext cx="1280434" cy="11138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257" tIns="0" rIns="0" bIns="0" numCol="1" spcCol="1270" anchor="t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1" kern="1200" dirty="0"/>
            <a:t>14 </a:t>
          </a:r>
          <a:r>
            <a:rPr lang="ar-TN" sz="2000" b="1" kern="1200" dirty="0" err="1"/>
            <a:t>جانفي</a:t>
          </a:r>
          <a:r>
            <a:rPr lang="ar-TN" sz="2000" b="1" kern="1200" dirty="0"/>
            <a:t> 2014</a:t>
          </a:r>
          <a:endParaRPr lang="fr-FR" sz="2000" b="1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TN" sz="1800" kern="1200" dirty="0"/>
            <a:t>انضمام تونس إلى المبادرة</a:t>
          </a:r>
          <a:endParaRPr lang="fr-FR" sz="2900" kern="1200" dirty="0"/>
        </a:p>
      </dsp:txBody>
      <dsp:txXfrm>
        <a:off x="1434299" y="3508926"/>
        <a:ext cx="1280434" cy="1113828"/>
      </dsp:txXfrm>
    </dsp:sp>
    <dsp:sp modelId="{D0156EDC-BB3C-4F39-87D4-684921CE025A}">
      <dsp:nvSpPr>
        <dsp:cNvPr id="0" name=""/>
        <dsp:cNvSpPr/>
      </dsp:nvSpPr>
      <dsp:spPr>
        <a:xfrm>
          <a:off x="3589717" y="2115009"/>
          <a:ext cx="299516" cy="299516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13333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CBCB37D-EF78-443F-9B6F-0101BA326AC8}">
      <dsp:nvSpPr>
        <dsp:cNvPr id="0" name=""/>
        <dsp:cNvSpPr/>
      </dsp:nvSpPr>
      <dsp:spPr>
        <a:xfrm>
          <a:off x="3566774" y="2484023"/>
          <a:ext cx="1905432" cy="21387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8708" tIns="0" rIns="0" bIns="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1" kern="1200" dirty="0"/>
            <a:t>من  </a:t>
          </a:r>
          <a:r>
            <a:rPr lang="ar-TN" sz="2000" b="1" kern="1200" dirty="0" err="1"/>
            <a:t>أفريل</a:t>
          </a:r>
          <a:r>
            <a:rPr lang="ar-TN" sz="2000" b="1" kern="1200" dirty="0"/>
            <a:t> إلى أوت2014 :</a:t>
          </a:r>
          <a:r>
            <a:rPr lang="ar-TN" sz="2000" b="0" kern="1200" dirty="0"/>
            <a:t>إعداد خطة العمل الأولى</a:t>
          </a:r>
        </a:p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1" kern="1200" dirty="0"/>
            <a:t>من سبتمبر 2014 إلى سبتمبر 2016: </a:t>
          </a:r>
          <a:r>
            <a:rPr lang="ar-TN" sz="2000" b="0" kern="1200" dirty="0"/>
            <a:t>تنفيذ خطة العمل الأولى</a:t>
          </a:r>
          <a:endParaRPr lang="fr-FR" sz="2000" b="0" kern="1200" dirty="0"/>
        </a:p>
      </dsp:txBody>
      <dsp:txXfrm>
        <a:off x="3566774" y="2484023"/>
        <a:ext cx="1905432" cy="2138737"/>
      </dsp:txXfrm>
    </dsp:sp>
    <dsp:sp modelId="{47CD94C0-A217-473F-A78D-7D186452D251}">
      <dsp:nvSpPr>
        <dsp:cNvPr id="0" name=""/>
        <dsp:cNvSpPr/>
      </dsp:nvSpPr>
      <dsp:spPr>
        <a:xfrm>
          <a:off x="6145735" y="1312866"/>
          <a:ext cx="396859" cy="396859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26667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65FF95-37B1-477A-93A1-2CB6D38F9EE6}">
      <dsp:nvSpPr>
        <dsp:cNvPr id="0" name=""/>
        <dsp:cNvSpPr/>
      </dsp:nvSpPr>
      <dsp:spPr>
        <a:xfrm>
          <a:off x="5849672" y="1787740"/>
          <a:ext cx="2412583" cy="289220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0288" tIns="0" rIns="0" bIns="0" numCol="1" spcCol="1270" anchor="t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1" kern="1200" dirty="0"/>
            <a:t>من  </a:t>
          </a:r>
          <a:r>
            <a:rPr lang="ar-TN" sz="2000" b="1" kern="1200" dirty="0" err="1"/>
            <a:t>أفريل</a:t>
          </a:r>
          <a:r>
            <a:rPr lang="ar-TN" sz="2000" b="1" kern="1200" dirty="0"/>
            <a:t> إلى أوت2016 </a:t>
          </a:r>
          <a:r>
            <a:rPr lang="fr-FR" sz="2000" b="1" kern="1200" dirty="0"/>
            <a:t> </a:t>
          </a:r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b="1" kern="1200" dirty="0"/>
            <a:t>  </a:t>
          </a:r>
          <a:r>
            <a:rPr lang="ar-TN" sz="2000" b="1" kern="1200" dirty="0"/>
            <a:t> :</a:t>
          </a:r>
          <a:r>
            <a:rPr lang="ar-TN" sz="2000" b="0" kern="1200" dirty="0"/>
            <a:t>إعداد</a:t>
          </a:r>
          <a:endParaRPr lang="fr-FR" sz="2000" b="0" kern="1200" dirty="0"/>
        </a:p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0" kern="1200" dirty="0"/>
            <a:t> </a:t>
          </a:r>
          <a:r>
            <a:rPr lang="fr-FR" sz="2000" b="0" kern="1200" dirty="0"/>
            <a:t> </a:t>
          </a:r>
          <a:r>
            <a:rPr lang="ar-TN" sz="2000" b="0" kern="1200" dirty="0"/>
            <a:t>خطة العمل الثانية</a:t>
          </a:r>
          <a:endParaRPr lang="fr-FR" sz="2000" b="1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TN" sz="2000" b="1" kern="1200" dirty="0"/>
            <a:t>من سبتمبر 2016 إلى سبتمبر 2018</a:t>
          </a:r>
          <a:r>
            <a:rPr lang="ar-TN" sz="3600" b="1" kern="1200" dirty="0"/>
            <a:t>: </a:t>
          </a:r>
          <a:r>
            <a:rPr lang="ar-TN" sz="2000" b="0" kern="1200" dirty="0"/>
            <a:t>تنفيذ خطة العمل الأولى</a:t>
          </a:r>
          <a:endParaRPr lang="fr-FR" sz="2000" b="0" kern="1200" dirty="0"/>
        </a:p>
      </dsp:txBody>
      <dsp:txXfrm>
        <a:off x="5849672" y="1787740"/>
        <a:ext cx="2412583" cy="2892209"/>
      </dsp:txXfrm>
    </dsp:sp>
    <dsp:sp modelId="{418D66E3-0573-4909-9A06-916F2F3E1C6D}">
      <dsp:nvSpPr>
        <dsp:cNvPr id="0" name=""/>
        <dsp:cNvSpPr/>
      </dsp:nvSpPr>
      <dsp:spPr>
        <a:xfrm>
          <a:off x="8517836" y="824687"/>
          <a:ext cx="531642" cy="531642"/>
        </a:xfrm>
        <a:prstGeom prst="ellipse">
          <a:avLst/>
        </a:prstGeom>
        <a:solidFill>
          <a:schemeClr val="accent4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5FAB83-C461-46DA-9192-B06C7C067CA1}">
      <dsp:nvSpPr>
        <dsp:cNvPr id="0" name=""/>
        <dsp:cNvSpPr/>
      </dsp:nvSpPr>
      <dsp:spPr>
        <a:xfrm>
          <a:off x="8589450" y="1267214"/>
          <a:ext cx="1898387" cy="335552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1706" tIns="0" rIns="0" bIns="0" numCol="1" spcCol="1270" anchor="t" anchorCtr="0">
          <a:noAutofit/>
        </a:bodyPr>
        <a:lstStyle/>
        <a:p>
          <a:pPr marL="0" lvl="0" indent="0" algn="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2000" b="1" kern="1200" dirty="0"/>
            <a:t>من  </a:t>
          </a:r>
          <a:r>
            <a:rPr lang="ar-TN" sz="2000" b="1" kern="1200" dirty="0" err="1"/>
            <a:t>أفريل</a:t>
          </a:r>
          <a:r>
            <a:rPr lang="ar-TN" sz="2000" b="1" kern="1200" dirty="0"/>
            <a:t> إلى أوت2018  :</a:t>
          </a:r>
          <a:r>
            <a:rPr lang="ar-TN" sz="2000" b="0" kern="1200" dirty="0"/>
            <a:t>إعداد خطة العمل الثالثة</a:t>
          </a:r>
          <a:endParaRPr lang="fr-FR" sz="2000" b="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ar-TN" sz="2400" b="1" kern="1200" dirty="0"/>
            <a:t>من سبتمبر 2018 إلى سبتمبر 2020: </a:t>
          </a:r>
          <a:r>
            <a:rPr lang="ar-TN" sz="2400" b="0" kern="1200" dirty="0"/>
            <a:t>تنفيذ خطة العمل الأولى</a:t>
          </a:r>
          <a:endParaRPr lang="fr-FR" sz="2400" b="0" kern="1200" dirty="0"/>
        </a:p>
      </dsp:txBody>
      <dsp:txXfrm>
        <a:off x="8589450" y="1267214"/>
        <a:ext cx="1898387" cy="335552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E8C093-9752-427A-8C92-DDA324405A2F}">
      <dsp:nvSpPr>
        <dsp:cNvPr id="0" name=""/>
        <dsp:cNvSpPr/>
      </dsp:nvSpPr>
      <dsp:spPr>
        <a:xfrm>
          <a:off x="820102" y="0"/>
          <a:ext cx="9294495" cy="5346700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34FD7DB-E2DF-428A-89A7-8224602D5F73}">
      <dsp:nvSpPr>
        <dsp:cNvPr id="0" name=""/>
        <dsp:cNvSpPr/>
      </dsp:nvSpPr>
      <dsp:spPr>
        <a:xfrm>
          <a:off x="5550" y="1604010"/>
          <a:ext cx="2344980" cy="21386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TN" sz="3200" b="1" kern="1200" dirty="0"/>
            <a:t>تكريس حق النفاذ إلى المعلومة وفتح البيانات العمومية</a:t>
          </a:r>
          <a:endParaRPr lang="fr-FR" kern="1200" dirty="0"/>
        </a:p>
      </dsp:txBody>
      <dsp:txXfrm>
        <a:off x="109952" y="1708412"/>
        <a:ext cx="2136176" cy="1929876"/>
      </dsp:txXfrm>
    </dsp:sp>
    <dsp:sp modelId="{1DB17411-E9BE-49E7-ACE1-9B82F958077E}">
      <dsp:nvSpPr>
        <dsp:cNvPr id="0" name=""/>
        <dsp:cNvSpPr/>
      </dsp:nvSpPr>
      <dsp:spPr>
        <a:xfrm>
          <a:off x="2741360" y="1604010"/>
          <a:ext cx="2344980" cy="21386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1" kern="1200" dirty="0"/>
            <a:t> دعم الشفافية في مجال التصرّف في الموارد الطبيعية</a:t>
          </a:r>
          <a:endParaRPr lang="fr-FR" kern="1200" dirty="0"/>
        </a:p>
      </dsp:txBody>
      <dsp:txXfrm>
        <a:off x="2845762" y="1708412"/>
        <a:ext cx="2136176" cy="1929876"/>
      </dsp:txXfrm>
    </dsp:sp>
    <dsp:sp modelId="{E206F0E7-5096-442E-95DB-1C505ABA1E83}">
      <dsp:nvSpPr>
        <dsp:cNvPr id="0" name=""/>
        <dsp:cNvSpPr/>
      </dsp:nvSpPr>
      <dsp:spPr>
        <a:xfrm>
          <a:off x="5477171" y="1604010"/>
          <a:ext cx="2716167" cy="21386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600" b="1" kern="1200" dirty="0"/>
            <a:t> </a:t>
          </a:r>
          <a:r>
            <a:rPr lang="ar-SA" sz="3200" b="1" kern="1200" dirty="0"/>
            <a:t>تكريس النزاهة والمقاربة التشاركية </a:t>
          </a:r>
          <a:r>
            <a:rPr lang="ar-SA" sz="3200" b="1" kern="1200" dirty="0" err="1"/>
            <a:t>والحوكمة</a:t>
          </a:r>
          <a:r>
            <a:rPr lang="ar-SA" sz="3200" b="1" kern="1200" dirty="0"/>
            <a:t> المحليّة</a:t>
          </a:r>
          <a:endParaRPr lang="fr-FR" sz="3200" b="1" kern="1200" dirty="0"/>
        </a:p>
      </dsp:txBody>
      <dsp:txXfrm>
        <a:off x="5581573" y="1708412"/>
        <a:ext cx="2507363" cy="1929876"/>
      </dsp:txXfrm>
    </dsp:sp>
    <dsp:sp modelId="{3BCBB57E-8B77-4D68-BA37-C423C470940F}">
      <dsp:nvSpPr>
        <dsp:cNvPr id="0" name=""/>
        <dsp:cNvSpPr/>
      </dsp:nvSpPr>
      <dsp:spPr>
        <a:xfrm>
          <a:off x="8584169" y="1604010"/>
          <a:ext cx="2344980" cy="21386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3200" b="1" kern="1200" dirty="0"/>
            <a:t> تحسين جودة الخدمات الإدارية</a:t>
          </a:r>
          <a:br>
            <a:rPr lang="fr-FR" sz="3200" b="1" kern="1200" dirty="0"/>
          </a:br>
          <a:endParaRPr lang="fr-FR" kern="1200" dirty="0"/>
        </a:p>
      </dsp:txBody>
      <dsp:txXfrm>
        <a:off x="8688571" y="1708412"/>
        <a:ext cx="2136176" cy="1929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>
            <a:extLst>
              <a:ext uri="{FF2B5EF4-FFF2-40B4-BE49-F238E27FC236}">
                <a16:creationId xmlns:a16="http://schemas.microsoft.com/office/drawing/2014/main" id="{B76F666D-E0C2-435B-BAA8-9287F9E5D3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9FEBCAF-CB3F-4928-91AA-D61472F880C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609A246-E455-4387-A75A-515199F9F7FE}" type="datetime1">
              <a:rPr lang="fr-FR" smtClean="0"/>
              <a:t>30/09/2019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9256698-63C6-4CCC-81CB-EA5604C30F1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2467FDA-05D7-4760-A373-5D6AEAAF427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82C0B10-7CAE-41E4-AB02-7E8B1FF2B898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875375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F1DB5E-935C-4E5B-B195-6BC68AB2E2D5}" type="datetime1">
              <a:rPr lang="fr-FR" smtClean="0"/>
              <a:pPr/>
              <a:t>30/09/2019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Modifier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530193B-564F-4854-8A52-728F3FB19C85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603816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86479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296816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087778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20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70349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21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43885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22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265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8697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9673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06213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8515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4630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6454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357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530193B-564F-4854-8A52-728F3FB19C85}" type="slidenum">
              <a:rPr lang="fr-FR" smtClean="0"/>
              <a:t>17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5835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0727B06-56A8-44A2-B6C2-9ED183D107F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A47F3D0-41FC-4430-9F9E-1F78A18D65F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2ED798F6-1F12-46CE-9AFD-CC66555A191D}"/>
              </a:ext>
            </a:extLst>
          </p:cNvPr>
          <p:cNvSpPr>
            <a:spLocks noGrp="1"/>
          </p:cNvSpPr>
          <p:nvPr>
            <p:ph type="ftr" sz="quarter" idx="34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</p:spTree>
    <p:extLst>
      <p:ext uri="{BB962C8B-B14F-4D97-AF65-F5344CB8AC3E}">
        <p14:creationId xmlns:p14="http://schemas.microsoft.com/office/powerpoint/2010/main" val="1505855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remerciem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 12">
            <a:extLst>
              <a:ext uri="{FF2B5EF4-FFF2-40B4-BE49-F238E27FC236}">
                <a16:creationId xmlns:a16="http://schemas.microsoft.com/office/drawing/2014/main" id="{DD31C544-1372-4B34-8149-B6058B8CC577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4" name="Rectangle 13">
            <a:extLst>
              <a:ext uri="{FF2B5EF4-FFF2-40B4-BE49-F238E27FC236}">
                <a16:creationId xmlns:a16="http://schemas.microsoft.com/office/drawing/2014/main" id="{7B2598CA-3443-4098-80E7-1F16DC9A13CC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2" name="Espace réservé d’image 11">
            <a:extLst>
              <a:ext uri="{FF2B5EF4-FFF2-40B4-BE49-F238E27FC236}">
                <a16:creationId xmlns:a16="http://schemas.microsoft.com/office/drawing/2014/main" id="{BE421EAA-68E8-4AED-BA2F-01A6AC66859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une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834640"/>
            <a:ext cx="4459766" cy="2720356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3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Merci de votre attention</a:t>
            </a:r>
          </a:p>
        </p:txBody>
      </p:sp>
      <p:sp>
        <p:nvSpPr>
          <p:cNvPr id="7" name="Espace réservé du texte 5">
            <a:extLst>
              <a:ext uri="{FF2B5EF4-FFF2-40B4-BE49-F238E27FC236}">
                <a16:creationId xmlns:a16="http://schemas.microsoft.com/office/drawing/2014/main" id="{D907C852-B0E0-4C2E-88CE-B543605961E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034849" y="3859066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Nom complet</a:t>
            </a:r>
          </a:p>
        </p:txBody>
      </p:sp>
      <p:sp>
        <p:nvSpPr>
          <p:cNvPr id="8" name="Espace réservé du texte 6">
            <a:extLst>
              <a:ext uri="{FF2B5EF4-FFF2-40B4-BE49-F238E27FC236}">
                <a16:creationId xmlns:a16="http://schemas.microsoft.com/office/drawing/2014/main" id="{D84C0BEF-F601-4B10-8AEE-4859FE996B3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034849" y="4220189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Numéro de téléphone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83A6EF9B-EF2F-4949-9CC4-C16BF8DC85A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034849" y="4581312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Poignée E-mail ou Réseaux sociaux</a:t>
            </a:r>
          </a:p>
        </p:txBody>
      </p:sp>
      <p:sp>
        <p:nvSpPr>
          <p:cNvPr id="10" name="Espace réservé du texte 8">
            <a:extLst>
              <a:ext uri="{FF2B5EF4-FFF2-40B4-BE49-F238E27FC236}">
                <a16:creationId xmlns:a16="http://schemas.microsoft.com/office/drawing/2014/main" id="{BE8CA170-9CA9-448E-B07A-E01AB84F7FD3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034849" y="4942435"/>
            <a:ext cx="3521514" cy="288000"/>
          </a:xfrm>
        </p:spPr>
        <p:txBody>
          <a:bodyPr rtlCol="0"/>
          <a:lstStyle>
            <a:lvl1pPr marL="0" indent="0">
              <a:buNone/>
              <a:defRPr>
                <a:solidFill>
                  <a:schemeClr val="bg1">
                    <a:lumMod val="95000"/>
                  </a:schemeClr>
                </a:solidFill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Site web de l’entreprise</a:t>
            </a:r>
          </a:p>
        </p:txBody>
      </p:sp>
    </p:spTree>
    <p:extLst>
      <p:ext uri="{BB962C8B-B14F-4D97-AF65-F5344CB8AC3E}">
        <p14:creationId xmlns:p14="http://schemas.microsoft.com/office/powerpoint/2010/main" val="1632891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E97A9A62-1AA6-47A9-A1A0-54196823744C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E8FE0EB3-0FF4-4285-B9D3-90A5751B7B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C8DE0AAD-6FBD-416B-A91A-21F2B737919E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7345016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7" name="Sous-titre 2">
            <a:extLst>
              <a:ext uri="{FF2B5EF4-FFF2-40B4-BE49-F238E27FC236}">
                <a16:creationId xmlns:a16="http://schemas.microsoft.com/office/drawing/2014/main" id="{7DEBF36F-ADC5-48FF-BFAF-3BED06924FD3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2000"/>
            <a:ext cx="5472000" cy="4680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texte 4">
            <a:extLst>
              <a:ext uri="{FF2B5EF4-FFF2-40B4-BE49-F238E27FC236}">
                <a16:creationId xmlns:a16="http://schemas.microsoft.com/office/drawing/2014/main" id="{7867C73D-EE16-41D1-B7CE-A35C765E3B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887" y="1511250"/>
            <a:ext cx="5472113" cy="468000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F64CFC6C-1D8B-46C9-B0F7-A8BD88D8AB46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8915521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F94EB5D3-F8CB-4E76-8D7E-FF441818EEC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360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6A38E24-EB1C-472F-B631-5DF32F9C4CF5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01550" y="1511476"/>
            <a:ext cx="3600450" cy="4679249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1" name="Espace réservé du texte 5">
            <a:extLst>
              <a:ext uri="{FF2B5EF4-FFF2-40B4-BE49-F238E27FC236}">
                <a16:creationId xmlns:a16="http://schemas.microsoft.com/office/drawing/2014/main" id="{5B4A252E-78C9-4F76-98A4-A4B580AD07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171550" y="1511475"/>
            <a:ext cx="3600450" cy="467925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D4BCA97-F31B-451D-82F8-6E000DF2118A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>
            <a:extLst>
              <a:ext uri="{FF2B5EF4-FFF2-40B4-BE49-F238E27FC236}">
                <a16:creationId xmlns:a16="http://schemas.microsoft.com/office/drawing/2014/main" id="{0817AAC4-A657-4D75-A527-0307AFF2B17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6543880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F4C50-933F-41F9-AD11-BD02410AA7D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D7ACCB5-9A86-4F46-89E2-B79F48C9EC1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1948E38-8FB0-4E51-A01C-C88794372E50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512000"/>
            <a:ext cx="2160000" cy="467925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F5B3657-F2AE-455A-BF81-1A0C2ACECD2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726412" y="1512000"/>
            <a:ext cx="2160588" cy="467925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3" name="Espace réservé du texte 5">
            <a:extLst>
              <a:ext uri="{FF2B5EF4-FFF2-40B4-BE49-F238E27FC236}">
                <a16:creationId xmlns:a16="http://schemas.microsoft.com/office/drawing/2014/main" id="{6A983D98-E0AB-429A-9EC2-B50D4216D69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021412" y="1512000"/>
            <a:ext cx="2160588" cy="467925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5" name="Espace réservé du texte 6">
            <a:extLst>
              <a:ext uri="{FF2B5EF4-FFF2-40B4-BE49-F238E27FC236}">
                <a16:creationId xmlns:a16="http://schemas.microsoft.com/office/drawing/2014/main" id="{755213BF-EF6D-45DC-A01B-DE6C2F23A6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316412" y="1507535"/>
            <a:ext cx="2160588" cy="4679250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7" name="Espace réservé du texte 7">
            <a:extLst>
              <a:ext uri="{FF2B5EF4-FFF2-40B4-BE49-F238E27FC236}">
                <a16:creationId xmlns:a16="http://schemas.microsoft.com/office/drawing/2014/main" id="{77D6BBBA-F4A3-45D4-91BC-A405FFDC7C3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611412" y="1507535"/>
            <a:ext cx="2160588" cy="4683715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D09234E-176D-4BBF-9391-7B6F018C51A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>
            <a:extLst>
              <a:ext uri="{FF2B5EF4-FFF2-40B4-BE49-F238E27FC236}">
                <a16:creationId xmlns:a16="http://schemas.microsoft.com/office/drawing/2014/main" id="{009ABD5E-B8F1-4246-B167-09138760AD7D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748372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>
            <a:extLst>
              <a:ext uri="{FF2B5EF4-FFF2-40B4-BE49-F238E27FC236}">
                <a16:creationId xmlns:a16="http://schemas.microsoft.com/office/drawing/2014/main" id="{16D0504D-4610-4E9E-A2DB-8B701F044BB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3" name="Espace réservé du numéro de diapositive 2">
            <a:extLst>
              <a:ext uri="{FF2B5EF4-FFF2-40B4-BE49-F238E27FC236}">
                <a16:creationId xmlns:a16="http://schemas.microsoft.com/office/drawing/2014/main" id="{A95CDFA7-DEA3-4BBE-8D70-0AF654A1E6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727656" y="6277243"/>
            <a:ext cx="464344" cy="400188"/>
          </a:xfrm>
        </p:spPr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139767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ce réservé d’image 20">
            <a:extLst>
              <a:ext uri="{FF2B5EF4-FFF2-40B4-BE49-F238E27FC236}">
                <a16:creationId xmlns:a16="http://schemas.microsoft.com/office/drawing/2014/main" id="{9A70B137-2503-4803-9F56-620A586FA494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" y="0"/>
            <a:ext cx="10655455" cy="6858000"/>
          </a:xfrm>
          <a:custGeom>
            <a:avLst/>
            <a:gdLst>
              <a:gd name="connsiteX0" fmla="*/ 8526285 w 10655455"/>
              <a:gd name="connsiteY0" fmla="*/ 6283111 h 6858000"/>
              <a:gd name="connsiteX1" fmla="*/ 10157124 w 10655455"/>
              <a:gd name="connsiteY1" fmla="*/ 6283111 h 6858000"/>
              <a:gd name="connsiteX2" fmla="*/ 10407209 w 10655455"/>
              <a:gd name="connsiteY2" fmla="*/ 6430504 h 6858000"/>
              <a:gd name="connsiteX3" fmla="*/ 10606716 w 10655455"/>
              <a:gd name="connsiteY3" fmla="*/ 6774068 h 6858000"/>
              <a:gd name="connsiteX4" fmla="*/ 10655455 w 10655455"/>
              <a:gd name="connsiteY4" fmla="*/ 6858000 h 6858000"/>
              <a:gd name="connsiteX5" fmla="*/ 8025501 w 10655455"/>
              <a:gd name="connsiteY5" fmla="*/ 6858000 h 6858000"/>
              <a:gd name="connsiteX6" fmla="*/ 8129453 w 10655455"/>
              <a:gd name="connsiteY6" fmla="*/ 6678214 h 6858000"/>
              <a:gd name="connsiteX7" fmla="*/ 8272677 w 10655455"/>
              <a:gd name="connsiteY7" fmla="*/ 6430504 h 6858000"/>
              <a:gd name="connsiteX8" fmla="*/ 8526285 w 10655455"/>
              <a:gd name="connsiteY8" fmla="*/ 6283111 h 6858000"/>
              <a:gd name="connsiteX9" fmla="*/ 8508611 w 10655455"/>
              <a:gd name="connsiteY9" fmla="*/ 4776272 h 6858000"/>
              <a:gd name="connsiteX10" fmla="*/ 9153763 w 10655455"/>
              <a:gd name="connsiteY10" fmla="*/ 4776272 h 6858000"/>
              <a:gd name="connsiteX11" fmla="*/ 9252696 w 10655455"/>
              <a:gd name="connsiteY11" fmla="*/ 4834580 h 6858000"/>
              <a:gd name="connsiteX12" fmla="*/ 9575969 w 10655455"/>
              <a:gd name="connsiteY12" fmla="*/ 5391278 h 6858000"/>
              <a:gd name="connsiteX13" fmla="*/ 9575969 w 10655455"/>
              <a:gd name="connsiteY13" fmla="*/ 5505116 h 6858000"/>
              <a:gd name="connsiteX14" fmla="*/ 9252696 w 10655455"/>
              <a:gd name="connsiteY14" fmla="*/ 6061815 h 6858000"/>
              <a:gd name="connsiteX15" fmla="*/ 9153763 w 10655455"/>
              <a:gd name="connsiteY15" fmla="*/ 6120122 h 6858000"/>
              <a:gd name="connsiteX16" fmla="*/ 8508611 w 10655455"/>
              <a:gd name="connsiteY16" fmla="*/ 6120122 h 6858000"/>
              <a:gd name="connsiteX17" fmla="*/ 8408284 w 10655455"/>
              <a:gd name="connsiteY17" fmla="*/ 6061815 h 6858000"/>
              <a:gd name="connsiteX18" fmla="*/ 8086404 w 10655455"/>
              <a:gd name="connsiteY18" fmla="*/ 5505116 h 6858000"/>
              <a:gd name="connsiteX19" fmla="*/ 8086404 w 10655455"/>
              <a:gd name="connsiteY19" fmla="*/ 5391278 h 6858000"/>
              <a:gd name="connsiteX20" fmla="*/ 8408284 w 10655455"/>
              <a:gd name="connsiteY20" fmla="*/ 4834580 h 6858000"/>
              <a:gd name="connsiteX21" fmla="*/ 8508611 w 10655455"/>
              <a:gd name="connsiteY21" fmla="*/ 4776272 h 6858000"/>
              <a:gd name="connsiteX22" fmla="*/ 8438383 w 10655455"/>
              <a:gd name="connsiteY22" fmla="*/ 4182594 h 6858000"/>
              <a:gd name="connsiteX23" fmla="*/ 8671249 w 10655455"/>
              <a:gd name="connsiteY23" fmla="*/ 4182594 h 6858000"/>
              <a:gd name="connsiteX24" fmla="*/ 8706958 w 10655455"/>
              <a:gd name="connsiteY24" fmla="*/ 4203640 h 6858000"/>
              <a:gd name="connsiteX25" fmla="*/ 8823642 w 10655455"/>
              <a:gd name="connsiteY25" fmla="*/ 4404579 h 6858000"/>
              <a:gd name="connsiteX26" fmla="*/ 8823642 w 10655455"/>
              <a:gd name="connsiteY26" fmla="*/ 4445668 h 6858000"/>
              <a:gd name="connsiteX27" fmla="*/ 8706958 w 10655455"/>
              <a:gd name="connsiteY27" fmla="*/ 4646606 h 6858000"/>
              <a:gd name="connsiteX28" fmla="*/ 8671249 w 10655455"/>
              <a:gd name="connsiteY28" fmla="*/ 4667652 h 6858000"/>
              <a:gd name="connsiteX29" fmla="*/ 8438383 w 10655455"/>
              <a:gd name="connsiteY29" fmla="*/ 4667652 h 6858000"/>
              <a:gd name="connsiteX30" fmla="*/ 8402170 w 10655455"/>
              <a:gd name="connsiteY30" fmla="*/ 4646606 h 6858000"/>
              <a:gd name="connsiteX31" fmla="*/ 8285989 w 10655455"/>
              <a:gd name="connsiteY31" fmla="*/ 4445668 h 6858000"/>
              <a:gd name="connsiteX32" fmla="*/ 8285989 w 10655455"/>
              <a:gd name="connsiteY32" fmla="*/ 4404579 h 6858000"/>
              <a:gd name="connsiteX33" fmla="*/ 8402170 w 10655455"/>
              <a:gd name="connsiteY33" fmla="*/ 4203640 h 6858000"/>
              <a:gd name="connsiteX34" fmla="*/ 8438383 w 10655455"/>
              <a:gd name="connsiteY34" fmla="*/ 4182594 h 6858000"/>
              <a:gd name="connsiteX35" fmla="*/ 7678681 w 10655455"/>
              <a:gd name="connsiteY35" fmla="*/ 3459104 h 6858000"/>
              <a:gd name="connsiteX36" fmla="*/ 8119685 w 10655455"/>
              <a:gd name="connsiteY36" fmla="*/ 3459104 h 6858000"/>
              <a:gd name="connsiteX37" fmla="*/ 8187313 w 10655455"/>
              <a:gd name="connsiteY37" fmla="*/ 3498961 h 6858000"/>
              <a:gd name="connsiteX38" fmla="*/ 8408292 w 10655455"/>
              <a:gd name="connsiteY38" fmla="*/ 3879501 h 6858000"/>
              <a:gd name="connsiteX39" fmla="*/ 8408292 w 10655455"/>
              <a:gd name="connsiteY39" fmla="*/ 3957318 h 6858000"/>
              <a:gd name="connsiteX40" fmla="*/ 8187313 w 10655455"/>
              <a:gd name="connsiteY40" fmla="*/ 4337857 h 6858000"/>
              <a:gd name="connsiteX41" fmla="*/ 8119685 w 10655455"/>
              <a:gd name="connsiteY41" fmla="*/ 4377714 h 6858000"/>
              <a:gd name="connsiteX42" fmla="*/ 7678681 w 10655455"/>
              <a:gd name="connsiteY42" fmla="*/ 4377714 h 6858000"/>
              <a:gd name="connsiteX43" fmla="*/ 7610101 w 10655455"/>
              <a:gd name="connsiteY43" fmla="*/ 4337857 h 6858000"/>
              <a:gd name="connsiteX44" fmla="*/ 7390076 w 10655455"/>
              <a:gd name="connsiteY44" fmla="*/ 3957318 h 6858000"/>
              <a:gd name="connsiteX45" fmla="*/ 7390076 w 10655455"/>
              <a:gd name="connsiteY45" fmla="*/ 3879501 h 6858000"/>
              <a:gd name="connsiteX46" fmla="*/ 7610101 w 10655455"/>
              <a:gd name="connsiteY46" fmla="*/ 3498961 h 6858000"/>
              <a:gd name="connsiteX47" fmla="*/ 7678681 w 10655455"/>
              <a:gd name="connsiteY47" fmla="*/ 3459104 h 6858000"/>
              <a:gd name="connsiteX48" fmla="*/ 9108816 w 10655455"/>
              <a:gd name="connsiteY48" fmla="*/ 2082751 h 6858000"/>
              <a:gd name="connsiteX49" fmla="*/ 9876937 w 10655455"/>
              <a:gd name="connsiteY49" fmla="*/ 2082751 h 6858000"/>
              <a:gd name="connsiteX50" fmla="*/ 9994727 w 10655455"/>
              <a:gd name="connsiteY50" fmla="*/ 2152172 h 6858000"/>
              <a:gd name="connsiteX51" fmla="*/ 10379617 w 10655455"/>
              <a:gd name="connsiteY51" fmla="*/ 2814978 h 6858000"/>
              <a:gd name="connsiteX52" fmla="*/ 10379617 w 10655455"/>
              <a:gd name="connsiteY52" fmla="*/ 2950515 h 6858000"/>
              <a:gd name="connsiteX53" fmla="*/ 9994727 w 10655455"/>
              <a:gd name="connsiteY53" fmla="*/ 3613321 h 6858000"/>
              <a:gd name="connsiteX54" fmla="*/ 9876937 w 10655455"/>
              <a:gd name="connsiteY54" fmla="*/ 3682742 h 6858000"/>
              <a:gd name="connsiteX55" fmla="*/ 9108816 w 10655455"/>
              <a:gd name="connsiteY55" fmla="*/ 3682742 h 6858000"/>
              <a:gd name="connsiteX56" fmla="*/ 8989367 w 10655455"/>
              <a:gd name="connsiteY56" fmla="*/ 3613321 h 6858000"/>
              <a:gd name="connsiteX57" fmla="*/ 8606137 w 10655455"/>
              <a:gd name="connsiteY57" fmla="*/ 2950515 h 6858000"/>
              <a:gd name="connsiteX58" fmla="*/ 8606137 w 10655455"/>
              <a:gd name="connsiteY58" fmla="*/ 2814978 h 6858000"/>
              <a:gd name="connsiteX59" fmla="*/ 8989367 w 10655455"/>
              <a:gd name="connsiteY59" fmla="*/ 2152172 h 6858000"/>
              <a:gd name="connsiteX60" fmla="*/ 9108816 w 10655455"/>
              <a:gd name="connsiteY60" fmla="*/ 2082751 h 6858000"/>
              <a:gd name="connsiteX61" fmla="*/ 1321854 w 10655455"/>
              <a:gd name="connsiteY61" fmla="*/ 2071857 h 6858000"/>
              <a:gd name="connsiteX62" fmla="*/ 5365317 w 10655455"/>
              <a:gd name="connsiteY62" fmla="*/ 2071857 h 6858000"/>
              <a:gd name="connsiteX63" fmla="*/ 5985373 w 10655455"/>
              <a:gd name="connsiteY63" fmla="*/ 2437296 h 6858000"/>
              <a:gd name="connsiteX64" fmla="*/ 8011470 w 10655455"/>
              <a:gd name="connsiteY64" fmla="*/ 5926372 h 6858000"/>
              <a:gd name="connsiteX65" fmla="*/ 8011470 w 10655455"/>
              <a:gd name="connsiteY65" fmla="*/ 6639850 h 6858000"/>
              <a:gd name="connsiteX66" fmla="*/ 7904625 w 10655455"/>
              <a:gd name="connsiteY66" fmla="*/ 6823844 h 6858000"/>
              <a:gd name="connsiteX67" fmla="*/ 7884791 w 10655455"/>
              <a:gd name="connsiteY67" fmla="*/ 6858000 h 6858000"/>
              <a:gd name="connsiteX68" fmla="*/ 0 w 10655455"/>
              <a:gd name="connsiteY68" fmla="*/ 6858000 h 6858000"/>
              <a:gd name="connsiteX69" fmla="*/ 0 w 10655455"/>
              <a:gd name="connsiteY69" fmla="*/ 3635967 h 6858000"/>
              <a:gd name="connsiteX70" fmla="*/ 27177 w 10655455"/>
              <a:gd name="connsiteY70" fmla="*/ 3588964 h 6858000"/>
              <a:gd name="connsiteX71" fmla="*/ 693065 w 10655455"/>
              <a:gd name="connsiteY71" fmla="*/ 2437296 h 6858000"/>
              <a:gd name="connsiteX72" fmla="*/ 1321854 w 10655455"/>
              <a:gd name="connsiteY72" fmla="*/ 2071857 h 6858000"/>
              <a:gd name="connsiteX73" fmla="*/ 6786399 w 10655455"/>
              <a:gd name="connsiteY73" fmla="*/ 753840 h 6858000"/>
              <a:gd name="connsiteX74" fmla="*/ 8025968 w 10655455"/>
              <a:gd name="connsiteY74" fmla="*/ 753840 h 6858000"/>
              <a:gd name="connsiteX75" fmla="*/ 8216053 w 10655455"/>
              <a:gd name="connsiteY75" fmla="*/ 865869 h 6858000"/>
              <a:gd name="connsiteX76" fmla="*/ 8837177 w 10655455"/>
              <a:gd name="connsiteY76" fmla="*/ 1935484 h 6858000"/>
              <a:gd name="connsiteX77" fmla="*/ 8837177 w 10655455"/>
              <a:gd name="connsiteY77" fmla="*/ 2154207 h 6858000"/>
              <a:gd name="connsiteX78" fmla="*/ 8216053 w 10655455"/>
              <a:gd name="connsiteY78" fmla="*/ 3223823 h 6858000"/>
              <a:gd name="connsiteX79" fmla="*/ 8025968 w 10655455"/>
              <a:gd name="connsiteY79" fmla="*/ 3335852 h 6858000"/>
              <a:gd name="connsiteX80" fmla="*/ 6786399 w 10655455"/>
              <a:gd name="connsiteY80" fmla="*/ 3335852 h 6858000"/>
              <a:gd name="connsiteX81" fmla="*/ 6593637 w 10655455"/>
              <a:gd name="connsiteY81" fmla="*/ 3223823 h 6858000"/>
              <a:gd name="connsiteX82" fmla="*/ 5975192 w 10655455"/>
              <a:gd name="connsiteY82" fmla="*/ 2154207 h 6858000"/>
              <a:gd name="connsiteX83" fmla="*/ 5975192 w 10655455"/>
              <a:gd name="connsiteY83" fmla="*/ 1935484 h 6858000"/>
              <a:gd name="connsiteX84" fmla="*/ 6593637 w 10655455"/>
              <a:gd name="connsiteY84" fmla="*/ 865869 h 6858000"/>
              <a:gd name="connsiteX85" fmla="*/ 6786399 w 10655455"/>
              <a:gd name="connsiteY85" fmla="*/ 753840 h 6858000"/>
              <a:gd name="connsiteX86" fmla="*/ 0 w 10655455"/>
              <a:gd name="connsiteY86" fmla="*/ 0 h 6858000"/>
              <a:gd name="connsiteX87" fmla="*/ 6966294 w 10655455"/>
              <a:gd name="connsiteY87" fmla="*/ 0 h 6858000"/>
              <a:gd name="connsiteX88" fmla="*/ 6852387 w 10655455"/>
              <a:gd name="connsiteY88" fmla="*/ 196155 h 6858000"/>
              <a:gd name="connsiteX89" fmla="*/ 6043321 w 10655455"/>
              <a:gd name="connsiteY89" fmla="*/ 1589421 h 6858000"/>
              <a:gd name="connsiteX90" fmla="*/ 5423265 w 10655455"/>
              <a:gd name="connsiteY90" fmla="*/ 1954861 h 6858000"/>
              <a:gd name="connsiteX91" fmla="*/ 1379802 w 10655455"/>
              <a:gd name="connsiteY91" fmla="*/ 1954861 h 6858000"/>
              <a:gd name="connsiteX92" fmla="*/ 751013 w 10655455"/>
              <a:gd name="connsiteY92" fmla="*/ 1589421 h 6858000"/>
              <a:gd name="connsiteX93" fmla="*/ 1951 w 10655455"/>
              <a:gd name="connsiteY93" fmla="*/ 293901 h 6858000"/>
              <a:gd name="connsiteX94" fmla="*/ 0 w 10655455"/>
              <a:gd name="connsiteY94" fmla="*/ 29052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10655455" h="6858000">
                <a:moveTo>
                  <a:pt x="8526285" y="6283111"/>
                </a:moveTo>
                <a:cubicBezTo>
                  <a:pt x="8526285" y="6283111"/>
                  <a:pt x="8526285" y="6283111"/>
                  <a:pt x="10157124" y="6283111"/>
                </a:cubicBezTo>
                <a:cubicBezTo>
                  <a:pt x="10259271" y="6283111"/>
                  <a:pt x="10357896" y="6339261"/>
                  <a:pt x="10407209" y="6430504"/>
                </a:cubicBezTo>
                <a:cubicBezTo>
                  <a:pt x="10407209" y="6430504"/>
                  <a:pt x="10407209" y="6430504"/>
                  <a:pt x="10606716" y="6774068"/>
                </a:cubicBezTo>
                <a:lnTo>
                  <a:pt x="10655455" y="6858000"/>
                </a:lnTo>
                <a:lnTo>
                  <a:pt x="8025501" y="6858000"/>
                </a:lnTo>
                <a:lnTo>
                  <a:pt x="8129453" y="6678214"/>
                </a:lnTo>
                <a:cubicBezTo>
                  <a:pt x="8174148" y="6600912"/>
                  <a:pt x="8221824" y="6518457"/>
                  <a:pt x="8272677" y="6430504"/>
                </a:cubicBezTo>
                <a:cubicBezTo>
                  <a:pt x="8325512" y="6339261"/>
                  <a:pt x="8420615" y="6283111"/>
                  <a:pt x="8526285" y="6283111"/>
                </a:cubicBezTo>
                <a:close/>
                <a:moveTo>
                  <a:pt x="8508611" y="4776272"/>
                </a:moveTo>
                <a:cubicBezTo>
                  <a:pt x="8508611" y="4776272"/>
                  <a:pt x="8508611" y="4776272"/>
                  <a:pt x="9153763" y="4776272"/>
                </a:cubicBezTo>
                <a:cubicBezTo>
                  <a:pt x="9194173" y="4776272"/>
                  <a:pt x="9233188" y="4798484"/>
                  <a:pt x="9252696" y="4834580"/>
                </a:cubicBezTo>
                <a:cubicBezTo>
                  <a:pt x="9252696" y="4834580"/>
                  <a:pt x="9252696" y="4834580"/>
                  <a:pt x="9575969" y="5391278"/>
                </a:cubicBezTo>
                <a:cubicBezTo>
                  <a:pt x="9596871" y="5425985"/>
                  <a:pt x="9596871" y="5470409"/>
                  <a:pt x="9575969" y="5505116"/>
                </a:cubicBezTo>
                <a:cubicBezTo>
                  <a:pt x="9575969" y="5505116"/>
                  <a:pt x="9575969" y="5505116"/>
                  <a:pt x="9252696" y="6061815"/>
                </a:cubicBezTo>
                <a:cubicBezTo>
                  <a:pt x="9233188" y="6097909"/>
                  <a:pt x="9194173" y="6120122"/>
                  <a:pt x="9153763" y="6120122"/>
                </a:cubicBezTo>
                <a:cubicBezTo>
                  <a:pt x="9153763" y="6120122"/>
                  <a:pt x="9153763" y="6120122"/>
                  <a:pt x="8508611" y="6120122"/>
                </a:cubicBezTo>
                <a:cubicBezTo>
                  <a:pt x="8466808" y="6120122"/>
                  <a:pt x="8429186" y="6097909"/>
                  <a:pt x="8408284" y="6061815"/>
                </a:cubicBezTo>
                <a:cubicBezTo>
                  <a:pt x="8408284" y="6061815"/>
                  <a:pt x="8408284" y="6061815"/>
                  <a:pt x="8086404" y="5505116"/>
                </a:cubicBezTo>
                <a:cubicBezTo>
                  <a:pt x="8065503" y="5470409"/>
                  <a:pt x="8065503" y="5425985"/>
                  <a:pt x="8086404" y="5391278"/>
                </a:cubicBezTo>
                <a:cubicBezTo>
                  <a:pt x="8086404" y="5391278"/>
                  <a:pt x="8086404" y="5391278"/>
                  <a:pt x="8408284" y="4834580"/>
                </a:cubicBezTo>
                <a:cubicBezTo>
                  <a:pt x="8429186" y="4798484"/>
                  <a:pt x="8466808" y="4776272"/>
                  <a:pt x="8508611" y="4776272"/>
                </a:cubicBezTo>
                <a:close/>
                <a:moveTo>
                  <a:pt x="8438383" y="4182594"/>
                </a:moveTo>
                <a:cubicBezTo>
                  <a:pt x="8438383" y="4182594"/>
                  <a:pt x="8438383" y="4182594"/>
                  <a:pt x="8671249" y="4182594"/>
                </a:cubicBezTo>
                <a:cubicBezTo>
                  <a:pt x="8685834" y="4182594"/>
                  <a:pt x="8699916" y="4190612"/>
                  <a:pt x="8706958" y="4203640"/>
                </a:cubicBezTo>
                <a:cubicBezTo>
                  <a:pt x="8706958" y="4203640"/>
                  <a:pt x="8706958" y="4203640"/>
                  <a:pt x="8823642" y="4404579"/>
                </a:cubicBezTo>
                <a:cubicBezTo>
                  <a:pt x="8831187" y="4417106"/>
                  <a:pt x="8831187" y="4433141"/>
                  <a:pt x="8823642" y="4445668"/>
                </a:cubicBezTo>
                <a:cubicBezTo>
                  <a:pt x="8823642" y="4445668"/>
                  <a:pt x="8823642" y="4445668"/>
                  <a:pt x="8706958" y="4646606"/>
                </a:cubicBezTo>
                <a:cubicBezTo>
                  <a:pt x="8699916" y="4659635"/>
                  <a:pt x="8685834" y="4667652"/>
                  <a:pt x="8671249" y="4667652"/>
                </a:cubicBezTo>
                <a:cubicBezTo>
                  <a:pt x="8671249" y="4667652"/>
                  <a:pt x="8671249" y="4667652"/>
                  <a:pt x="8438383" y="4667652"/>
                </a:cubicBezTo>
                <a:cubicBezTo>
                  <a:pt x="8423295" y="4667652"/>
                  <a:pt x="8409715" y="4659635"/>
                  <a:pt x="8402170" y="4646606"/>
                </a:cubicBezTo>
                <a:cubicBezTo>
                  <a:pt x="8402170" y="4646606"/>
                  <a:pt x="8402170" y="4646606"/>
                  <a:pt x="8285989" y="4445668"/>
                </a:cubicBezTo>
                <a:cubicBezTo>
                  <a:pt x="8278445" y="4433141"/>
                  <a:pt x="8278445" y="4417106"/>
                  <a:pt x="8285989" y="4404579"/>
                </a:cubicBezTo>
                <a:cubicBezTo>
                  <a:pt x="8285989" y="4404579"/>
                  <a:pt x="8285989" y="4404579"/>
                  <a:pt x="8402170" y="4203640"/>
                </a:cubicBezTo>
                <a:cubicBezTo>
                  <a:pt x="8409715" y="4190612"/>
                  <a:pt x="8423295" y="4182594"/>
                  <a:pt x="8438383" y="4182594"/>
                </a:cubicBezTo>
                <a:close/>
                <a:moveTo>
                  <a:pt x="7678681" y="3459104"/>
                </a:moveTo>
                <a:cubicBezTo>
                  <a:pt x="7678681" y="3459104"/>
                  <a:pt x="7678681" y="3459104"/>
                  <a:pt x="8119685" y="3459104"/>
                </a:cubicBezTo>
                <a:cubicBezTo>
                  <a:pt x="8147308" y="3459104"/>
                  <a:pt x="8173978" y="3474287"/>
                  <a:pt x="8187313" y="3498961"/>
                </a:cubicBezTo>
                <a:cubicBezTo>
                  <a:pt x="8187313" y="3498961"/>
                  <a:pt x="8187313" y="3498961"/>
                  <a:pt x="8408292" y="3879501"/>
                </a:cubicBezTo>
                <a:cubicBezTo>
                  <a:pt x="8422579" y="3903225"/>
                  <a:pt x="8422579" y="3933593"/>
                  <a:pt x="8408292" y="3957318"/>
                </a:cubicBezTo>
                <a:cubicBezTo>
                  <a:pt x="8408292" y="3957318"/>
                  <a:pt x="8408292" y="3957318"/>
                  <a:pt x="8187313" y="4337857"/>
                </a:cubicBezTo>
                <a:cubicBezTo>
                  <a:pt x="8173978" y="4362531"/>
                  <a:pt x="8147308" y="4377714"/>
                  <a:pt x="8119685" y="4377714"/>
                </a:cubicBezTo>
                <a:cubicBezTo>
                  <a:pt x="8119685" y="4377714"/>
                  <a:pt x="8119685" y="4377714"/>
                  <a:pt x="7678681" y="4377714"/>
                </a:cubicBezTo>
                <a:cubicBezTo>
                  <a:pt x="7650106" y="4377714"/>
                  <a:pt x="7624388" y="4362531"/>
                  <a:pt x="7610101" y="4337857"/>
                </a:cubicBezTo>
                <a:cubicBezTo>
                  <a:pt x="7610101" y="4337857"/>
                  <a:pt x="7610101" y="4337857"/>
                  <a:pt x="7390076" y="3957318"/>
                </a:cubicBezTo>
                <a:cubicBezTo>
                  <a:pt x="7375787" y="3933593"/>
                  <a:pt x="7375787" y="3903225"/>
                  <a:pt x="7390076" y="3879501"/>
                </a:cubicBezTo>
                <a:cubicBezTo>
                  <a:pt x="7390076" y="3879501"/>
                  <a:pt x="7390076" y="3879501"/>
                  <a:pt x="7610101" y="3498961"/>
                </a:cubicBezTo>
                <a:cubicBezTo>
                  <a:pt x="7624388" y="3474287"/>
                  <a:pt x="7650106" y="3459104"/>
                  <a:pt x="7678681" y="3459104"/>
                </a:cubicBezTo>
                <a:close/>
                <a:moveTo>
                  <a:pt x="9108816" y="2082751"/>
                </a:moveTo>
                <a:cubicBezTo>
                  <a:pt x="9108816" y="2082751"/>
                  <a:pt x="9108816" y="2082751"/>
                  <a:pt x="9876937" y="2082751"/>
                </a:cubicBezTo>
                <a:cubicBezTo>
                  <a:pt x="9925048" y="2082751"/>
                  <a:pt x="9971500" y="2109197"/>
                  <a:pt x="9994727" y="2152172"/>
                </a:cubicBezTo>
                <a:cubicBezTo>
                  <a:pt x="9994727" y="2152172"/>
                  <a:pt x="9994727" y="2152172"/>
                  <a:pt x="10379617" y="2814978"/>
                </a:cubicBezTo>
                <a:cubicBezTo>
                  <a:pt x="10404502" y="2856301"/>
                  <a:pt x="10404502" y="2909193"/>
                  <a:pt x="10379617" y="2950515"/>
                </a:cubicBezTo>
                <a:cubicBezTo>
                  <a:pt x="10379617" y="2950515"/>
                  <a:pt x="10379617" y="2950515"/>
                  <a:pt x="9994727" y="3613321"/>
                </a:cubicBezTo>
                <a:cubicBezTo>
                  <a:pt x="9971500" y="3656296"/>
                  <a:pt x="9925048" y="3682742"/>
                  <a:pt x="9876937" y="3682742"/>
                </a:cubicBezTo>
                <a:cubicBezTo>
                  <a:pt x="9876937" y="3682742"/>
                  <a:pt x="9876937" y="3682742"/>
                  <a:pt x="9108816" y="3682742"/>
                </a:cubicBezTo>
                <a:cubicBezTo>
                  <a:pt x="9059045" y="3682742"/>
                  <a:pt x="9014252" y="3656296"/>
                  <a:pt x="8989367" y="3613321"/>
                </a:cubicBezTo>
                <a:cubicBezTo>
                  <a:pt x="8989367" y="3613321"/>
                  <a:pt x="8989367" y="3613321"/>
                  <a:pt x="8606137" y="2950515"/>
                </a:cubicBezTo>
                <a:cubicBezTo>
                  <a:pt x="8581251" y="2909193"/>
                  <a:pt x="8581251" y="2856301"/>
                  <a:pt x="8606137" y="2814978"/>
                </a:cubicBezTo>
                <a:cubicBezTo>
                  <a:pt x="8606137" y="2814978"/>
                  <a:pt x="8606137" y="2814978"/>
                  <a:pt x="8989367" y="2152172"/>
                </a:cubicBezTo>
                <a:cubicBezTo>
                  <a:pt x="9014252" y="2109197"/>
                  <a:pt x="9059045" y="2082751"/>
                  <a:pt x="9108816" y="2082751"/>
                </a:cubicBezTo>
                <a:close/>
                <a:moveTo>
                  <a:pt x="1321854" y="2071857"/>
                </a:moveTo>
                <a:cubicBezTo>
                  <a:pt x="1321854" y="2071857"/>
                  <a:pt x="1321854" y="2071857"/>
                  <a:pt x="5365317" y="2071857"/>
                </a:cubicBezTo>
                <a:cubicBezTo>
                  <a:pt x="5618580" y="2071857"/>
                  <a:pt x="5863108" y="2211072"/>
                  <a:pt x="5985373" y="2437296"/>
                </a:cubicBezTo>
                <a:cubicBezTo>
                  <a:pt x="5985373" y="2437296"/>
                  <a:pt x="5985373" y="2437296"/>
                  <a:pt x="8011470" y="5926372"/>
                </a:cubicBezTo>
                <a:cubicBezTo>
                  <a:pt x="8142468" y="6143896"/>
                  <a:pt x="8142468" y="6422327"/>
                  <a:pt x="8011470" y="6639850"/>
                </a:cubicBezTo>
                <a:cubicBezTo>
                  <a:pt x="8011470" y="6639850"/>
                  <a:pt x="8011470" y="6639850"/>
                  <a:pt x="7904625" y="6823844"/>
                </a:cubicBezTo>
                <a:lnTo>
                  <a:pt x="7884791" y="6858000"/>
                </a:lnTo>
                <a:lnTo>
                  <a:pt x="0" y="6858000"/>
                </a:lnTo>
                <a:lnTo>
                  <a:pt x="0" y="3635967"/>
                </a:lnTo>
                <a:lnTo>
                  <a:pt x="27177" y="3588964"/>
                </a:lnTo>
                <a:cubicBezTo>
                  <a:pt x="220245" y="3255048"/>
                  <a:pt x="440895" y="2873431"/>
                  <a:pt x="693065" y="2437296"/>
                </a:cubicBezTo>
                <a:cubicBezTo>
                  <a:pt x="824063" y="2211072"/>
                  <a:pt x="1059859" y="2071857"/>
                  <a:pt x="1321854" y="2071857"/>
                </a:cubicBezTo>
                <a:close/>
                <a:moveTo>
                  <a:pt x="6786399" y="753840"/>
                </a:moveTo>
                <a:cubicBezTo>
                  <a:pt x="6786399" y="753840"/>
                  <a:pt x="6786399" y="753840"/>
                  <a:pt x="8025968" y="753840"/>
                </a:cubicBezTo>
                <a:cubicBezTo>
                  <a:pt x="8103608" y="753840"/>
                  <a:pt x="8178571" y="796518"/>
                  <a:pt x="8216053" y="865869"/>
                </a:cubicBezTo>
                <a:cubicBezTo>
                  <a:pt x="8216053" y="865869"/>
                  <a:pt x="8216053" y="865869"/>
                  <a:pt x="8837177" y="1935484"/>
                </a:cubicBezTo>
                <a:cubicBezTo>
                  <a:pt x="8877335" y="2002169"/>
                  <a:pt x="8877335" y="2087523"/>
                  <a:pt x="8837177" y="2154207"/>
                </a:cubicBezTo>
                <a:cubicBezTo>
                  <a:pt x="8837177" y="2154207"/>
                  <a:pt x="8837177" y="2154207"/>
                  <a:pt x="8216053" y="3223823"/>
                </a:cubicBezTo>
                <a:cubicBezTo>
                  <a:pt x="8178571" y="3293174"/>
                  <a:pt x="8103608" y="3335852"/>
                  <a:pt x="8025968" y="3335852"/>
                </a:cubicBezTo>
                <a:cubicBezTo>
                  <a:pt x="8025968" y="3335852"/>
                  <a:pt x="8025968" y="3335852"/>
                  <a:pt x="6786399" y="3335852"/>
                </a:cubicBezTo>
                <a:cubicBezTo>
                  <a:pt x="6706082" y="3335852"/>
                  <a:pt x="6633796" y="3293174"/>
                  <a:pt x="6593637" y="3223823"/>
                </a:cubicBezTo>
                <a:cubicBezTo>
                  <a:pt x="6593637" y="3223823"/>
                  <a:pt x="6593637" y="3223823"/>
                  <a:pt x="5975192" y="2154207"/>
                </a:cubicBezTo>
                <a:cubicBezTo>
                  <a:pt x="5935033" y="2087523"/>
                  <a:pt x="5935033" y="2002169"/>
                  <a:pt x="5975192" y="1935484"/>
                </a:cubicBezTo>
                <a:cubicBezTo>
                  <a:pt x="5975192" y="1935484"/>
                  <a:pt x="5975192" y="1935484"/>
                  <a:pt x="6593637" y="865869"/>
                </a:cubicBezTo>
                <a:cubicBezTo>
                  <a:pt x="6633796" y="796518"/>
                  <a:pt x="6706082" y="753840"/>
                  <a:pt x="6786399" y="753840"/>
                </a:cubicBezTo>
                <a:close/>
                <a:moveTo>
                  <a:pt x="0" y="0"/>
                </a:moveTo>
                <a:lnTo>
                  <a:pt x="6966294" y="0"/>
                </a:lnTo>
                <a:lnTo>
                  <a:pt x="6852387" y="196155"/>
                </a:lnTo>
                <a:cubicBezTo>
                  <a:pt x="6627011" y="584267"/>
                  <a:pt x="6359899" y="1044253"/>
                  <a:pt x="6043321" y="1589421"/>
                </a:cubicBezTo>
                <a:cubicBezTo>
                  <a:pt x="5921057" y="1815646"/>
                  <a:pt x="5676528" y="1954861"/>
                  <a:pt x="5423265" y="1954861"/>
                </a:cubicBezTo>
                <a:cubicBezTo>
                  <a:pt x="5423265" y="1954861"/>
                  <a:pt x="5423265" y="1954861"/>
                  <a:pt x="1379802" y="1954861"/>
                </a:cubicBezTo>
                <a:cubicBezTo>
                  <a:pt x="1117807" y="1954861"/>
                  <a:pt x="882012" y="1815646"/>
                  <a:pt x="751013" y="1589421"/>
                </a:cubicBezTo>
                <a:cubicBezTo>
                  <a:pt x="751013" y="1589421"/>
                  <a:pt x="751013" y="1589421"/>
                  <a:pt x="1951" y="293901"/>
                </a:cubicBezTo>
                <a:lnTo>
                  <a:pt x="0" y="29052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2160000" rtlCol="0" anchor="t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 dirty="0"/>
              <a:t>Insérez ou glissez-déplacez une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8293" y="32717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44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Cliquez pour modifier le titre de la présentation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30300" y="52504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</p:spTree>
    <p:extLst>
      <p:ext uri="{BB962C8B-B14F-4D97-AF65-F5344CB8AC3E}">
        <p14:creationId xmlns:p14="http://schemas.microsoft.com/office/powerpoint/2010/main" val="1334038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épara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’image 10">
            <a:extLst>
              <a:ext uri="{FF2B5EF4-FFF2-40B4-BE49-F238E27FC236}">
                <a16:creationId xmlns:a16="http://schemas.microsoft.com/office/drawing/2014/main" id="{7CE129D0-CB7B-444C-AF89-B1CB663E367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418374"/>
            <a:ext cx="8687356" cy="6439627"/>
          </a:xfrm>
          <a:custGeom>
            <a:avLst/>
            <a:gdLst>
              <a:gd name="connsiteX0" fmla="*/ 0 w 8687356"/>
              <a:gd name="connsiteY0" fmla="*/ 5592682 h 6439627"/>
              <a:gd name="connsiteX1" fmla="*/ 186296 w 8687356"/>
              <a:gd name="connsiteY1" fmla="*/ 5593149 h 6439627"/>
              <a:gd name="connsiteX2" fmla="*/ 1348900 w 8687356"/>
              <a:gd name="connsiteY2" fmla="*/ 5596063 h 6439627"/>
              <a:gd name="connsiteX3" fmla="*/ 1800991 w 8687356"/>
              <a:gd name="connsiteY3" fmla="*/ 5851702 h 6439627"/>
              <a:gd name="connsiteX4" fmla="*/ 2106366 w 8687356"/>
              <a:gd name="connsiteY4" fmla="*/ 6380627 h 6439627"/>
              <a:gd name="connsiteX5" fmla="*/ 2140430 w 8687356"/>
              <a:gd name="connsiteY5" fmla="*/ 6439627 h 6439627"/>
              <a:gd name="connsiteX6" fmla="*/ 0 w 8687356"/>
              <a:gd name="connsiteY6" fmla="*/ 6439627 h 6439627"/>
              <a:gd name="connsiteX7" fmla="*/ 693821 w 8687356"/>
              <a:gd name="connsiteY7" fmla="*/ 3646328 h 6439627"/>
              <a:gd name="connsiteX8" fmla="*/ 1586357 w 8687356"/>
              <a:gd name="connsiteY8" fmla="*/ 3648566 h 6439627"/>
              <a:gd name="connsiteX9" fmla="*/ 1724950 w 8687356"/>
              <a:gd name="connsiteY9" fmla="*/ 3726935 h 6439627"/>
              <a:gd name="connsiteX10" fmla="*/ 2172189 w 8687356"/>
              <a:gd name="connsiteY10" fmla="*/ 4501577 h 6439627"/>
              <a:gd name="connsiteX11" fmla="*/ 2171729 w 8687356"/>
              <a:gd name="connsiteY11" fmla="*/ 4662459 h 6439627"/>
              <a:gd name="connsiteX12" fmla="*/ 1726432 w 8687356"/>
              <a:gd name="connsiteY12" fmla="*/ 5434863 h 6439627"/>
              <a:gd name="connsiteX13" fmla="*/ 1589746 w 8687356"/>
              <a:gd name="connsiteY13" fmla="*/ 5513779 h 6439627"/>
              <a:gd name="connsiteX14" fmla="*/ 698177 w 8687356"/>
              <a:gd name="connsiteY14" fmla="*/ 5513215 h 6439627"/>
              <a:gd name="connsiteX15" fmla="*/ 558617 w 8687356"/>
              <a:gd name="connsiteY15" fmla="*/ 5433172 h 6439627"/>
              <a:gd name="connsiteX16" fmla="*/ 111378 w 8687356"/>
              <a:gd name="connsiteY16" fmla="*/ 4658531 h 6439627"/>
              <a:gd name="connsiteX17" fmla="*/ 112805 w 8687356"/>
              <a:gd name="connsiteY17" fmla="*/ 4499321 h 6439627"/>
              <a:gd name="connsiteX18" fmla="*/ 557135 w 8687356"/>
              <a:gd name="connsiteY18" fmla="*/ 3725244 h 6439627"/>
              <a:gd name="connsiteX19" fmla="*/ 693821 w 8687356"/>
              <a:gd name="connsiteY19" fmla="*/ 3646328 h 6439627"/>
              <a:gd name="connsiteX20" fmla="*/ 1975378 w 8687356"/>
              <a:gd name="connsiteY20" fmla="*/ 3263784 h 6439627"/>
              <a:gd name="connsiteX21" fmla="*/ 2292917 w 8687356"/>
              <a:gd name="connsiteY21" fmla="*/ 3264581 h 6439627"/>
              <a:gd name="connsiteX22" fmla="*/ 2342225 w 8687356"/>
              <a:gd name="connsiteY22" fmla="*/ 3292462 h 6439627"/>
              <a:gd name="connsiteX23" fmla="*/ 2501341 w 8687356"/>
              <a:gd name="connsiteY23" fmla="*/ 3568059 h 6439627"/>
              <a:gd name="connsiteX24" fmla="*/ 2501177 w 8687356"/>
              <a:gd name="connsiteY24" fmla="*/ 3625297 h 6439627"/>
              <a:gd name="connsiteX25" fmla="*/ 2342753 w 8687356"/>
              <a:gd name="connsiteY25" fmla="*/ 3900096 h 6439627"/>
              <a:gd name="connsiteX26" fmla="*/ 2294123 w 8687356"/>
              <a:gd name="connsiteY26" fmla="*/ 3928173 h 6439627"/>
              <a:gd name="connsiteX27" fmla="*/ 1976927 w 8687356"/>
              <a:gd name="connsiteY27" fmla="*/ 3927972 h 6439627"/>
              <a:gd name="connsiteX28" fmla="*/ 1927275 w 8687356"/>
              <a:gd name="connsiteY28" fmla="*/ 3899495 h 6439627"/>
              <a:gd name="connsiteX29" fmla="*/ 1768160 w 8687356"/>
              <a:gd name="connsiteY29" fmla="*/ 3623899 h 6439627"/>
              <a:gd name="connsiteX30" fmla="*/ 1768668 w 8687356"/>
              <a:gd name="connsiteY30" fmla="*/ 3567256 h 6439627"/>
              <a:gd name="connsiteX31" fmla="*/ 1926748 w 8687356"/>
              <a:gd name="connsiteY31" fmla="*/ 3291861 h 6439627"/>
              <a:gd name="connsiteX32" fmla="*/ 1975378 w 8687356"/>
              <a:gd name="connsiteY32" fmla="*/ 3263784 h 6439627"/>
              <a:gd name="connsiteX33" fmla="*/ 2130702 w 8687356"/>
              <a:gd name="connsiteY33" fmla="*/ 2828022 h 6439627"/>
              <a:gd name="connsiteX34" fmla="*/ 2298374 w 8687356"/>
              <a:gd name="connsiteY34" fmla="*/ 2828442 h 6439627"/>
              <a:gd name="connsiteX35" fmla="*/ 2324410 w 8687356"/>
              <a:gd name="connsiteY35" fmla="*/ 2843165 h 6439627"/>
              <a:gd name="connsiteX36" fmla="*/ 2408429 w 8687356"/>
              <a:gd name="connsiteY36" fmla="*/ 2988689 h 6439627"/>
              <a:gd name="connsiteX37" fmla="*/ 2408342 w 8687356"/>
              <a:gd name="connsiteY37" fmla="*/ 3018913 h 6439627"/>
              <a:gd name="connsiteX38" fmla="*/ 2324689 w 8687356"/>
              <a:gd name="connsiteY38" fmla="*/ 3164017 h 6439627"/>
              <a:gd name="connsiteX39" fmla="*/ 2299011 w 8687356"/>
              <a:gd name="connsiteY39" fmla="*/ 3178842 h 6439627"/>
              <a:gd name="connsiteX40" fmla="*/ 2131520 w 8687356"/>
              <a:gd name="connsiteY40" fmla="*/ 3178736 h 6439627"/>
              <a:gd name="connsiteX41" fmla="*/ 2105302 w 8687356"/>
              <a:gd name="connsiteY41" fmla="*/ 3163699 h 6439627"/>
              <a:gd name="connsiteX42" fmla="*/ 2021284 w 8687356"/>
              <a:gd name="connsiteY42" fmla="*/ 3018175 h 6439627"/>
              <a:gd name="connsiteX43" fmla="*/ 2021552 w 8687356"/>
              <a:gd name="connsiteY43" fmla="*/ 2988265 h 6439627"/>
              <a:gd name="connsiteX44" fmla="*/ 2105024 w 8687356"/>
              <a:gd name="connsiteY44" fmla="*/ 2842847 h 6439627"/>
              <a:gd name="connsiteX45" fmla="*/ 2130702 w 8687356"/>
              <a:gd name="connsiteY45" fmla="*/ 2828022 h 6439627"/>
              <a:gd name="connsiteX46" fmla="*/ 3794942 w 8687356"/>
              <a:gd name="connsiteY46" fmla="*/ 2543905 h 6439627"/>
              <a:gd name="connsiteX47" fmla="*/ 6706383 w 8687356"/>
              <a:gd name="connsiteY47" fmla="*/ 2551204 h 6439627"/>
              <a:gd name="connsiteX48" fmla="*/ 7158474 w 8687356"/>
              <a:gd name="connsiteY48" fmla="*/ 2806842 h 6439627"/>
              <a:gd name="connsiteX49" fmla="*/ 8617364 w 8687356"/>
              <a:gd name="connsiteY49" fmla="*/ 5333715 h 6439627"/>
              <a:gd name="connsiteX50" fmla="*/ 8615859 w 8687356"/>
              <a:gd name="connsiteY50" fmla="*/ 5858514 h 6439627"/>
              <a:gd name="connsiteX51" fmla="*/ 8311811 w 8687356"/>
              <a:gd name="connsiteY51" fmla="*/ 6385912 h 6439627"/>
              <a:gd name="connsiteX52" fmla="*/ 8280844 w 8687356"/>
              <a:gd name="connsiteY52" fmla="*/ 6439627 h 6439627"/>
              <a:gd name="connsiteX53" fmla="*/ 2237916 w 8687356"/>
              <a:gd name="connsiteY53" fmla="*/ 6439627 h 6439627"/>
              <a:gd name="connsiteX54" fmla="*/ 2151815 w 8687356"/>
              <a:gd name="connsiteY54" fmla="*/ 6290497 h 6439627"/>
              <a:gd name="connsiteX55" fmla="*/ 1895013 w 8687356"/>
              <a:gd name="connsiteY55" fmla="*/ 5845703 h 6439627"/>
              <a:gd name="connsiteX56" fmla="*/ 1899669 w 8687356"/>
              <a:gd name="connsiteY56" fmla="*/ 5326361 h 6439627"/>
              <a:gd name="connsiteX57" fmla="*/ 3349069 w 8687356"/>
              <a:gd name="connsiteY57" fmla="*/ 2801330 h 6439627"/>
              <a:gd name="connsiteX58" fmla="*/ 3794942 w 8687356"/>
              <a:gd name="connsiteY58" fmla="*/ 2543905 h 6439627"/>
              <a:gd name="connsiteX59" fmla="*/ 634940 w 8687356"/>
              <a:gd name="connsiteY59" fmla="*/ 2395105 h 6439627"/>
              <a:gd name="connsiteX60" fmla="*/ 1188015 w 8687356"/>
              <a:gd name="connsiteY60" fmla="*/ 2396492 h 6439627"/>
              <a:gd name="connsiteX61" fmla="*/ 1273897 w 8687356"/>
              <a:gd name="connsiteY61" fmla="*/ 2445054 h 6439627"/>
              <a:gd name="connsiteX62" fmla="*/ 1551037 w 8687356"/>
              <a:gd name="connsiteY62" fmla="*/ 2925075 h 6439627"/>
              <a:gd name="connsiteX63" fmla="*/ 1550752 w 8687356"/>
              <a:gd name="connsiteY63" fmla="*/ 3024769 h 6439627"/>
              <a:gd name="connsiteX64" fmla="*/ 1274816 w 8687356"/>
              <a:gd name="connsiteY64" fmla="*/ 3503403 h 6439627"/>
              <a:gd name="connsiteX65" fmla="*/ 1190116 w 8687356"/>
              <a:gd name="connsiteY65" fmla="*/ 3552304 h 6439627"/>
              <a:gd name="connsiteX66" fmla="*/ 637639 w 8687356"/>
              <a:gd name="connsiteY66" fmla="*/ 3551955 h 6439627"/>
              <a:gd name="connsiteX67" fmla="*/ 551158 w 8687356"/>
              <a:gd name="connsiteY67" fmla="*/ 3502355 h 6439627"/>
              <a:gd name="connsiteX68" fmla="*/ 274018 w 8687356"/>
              <a:gd name="connsiteY68" fmla="*/ 3022335 h 6439627"/>
              <a:gd name="connsiteX69" fmla="*/ 274903 w 8687356"/>
              <a:gd name="connsiteY69" fmla="*/ 2923678 h 6439627"/>
              <a:gd name="connsiteX70" fmla="*/ 550240 w 8687356"/>
              <a:gd name="connsiteY70" fmla="*/ 2444007 h 6439627"/>
              <a:gd name="connsiteX71" fmla="*/ 634940 w 8687356"/>
              <a:gd name="connsiteY71" fmla="*/ 2395105 h 6439627"/>
              <a:gd name="connsiteX72" fmla="*/ 2521339 w 8687356"/>
              <a:gd name="connsiteY72" fmla="*/ 1975621 h 6439627"/>
              <a:gd name="connsiteX73" fmla="*/ 2985874 w 8687356"/>
              <a:gd name="connsiteY73" fmla="*/ 1976785 h 6439627"/>
              <a:gd name="connsiteX74" fmla="*/ 3058007 w 8687356"/>
              <a:gd name="connsiteY74" fmla="*/ 2017574 h 6439627"/>
              <a:gd name="connsiteX75" fmla="*/ 3290779 w 8687356"/>
              <a:gd name="connsiteY75" fmla="*/ 2420748 h 6439627"/>
              <a:gd name="connsiteX76" fmla="*/ 3290540 w 8687356"/>
              <a:gd name="connsiteY76" fmla="*/ 2504482 h 6439627"/>
              <a:gd name="connsiteX77" fmla="*/ 3058778 w 8687356"/>
              <a:gd name="connsiteY77" fmla="*/ 2906492 h 6439627"/>
              <a:gd name="connsiteX78" fmla="*/ 2987637 w 8687356"/>
              <a:gd name="connsiteY78" fmla="*/ 2947565 h 6439627"/>
              <a:gd name="connsiteX79" fmla="*/ 2523606 w 8687356"/>
              <a:gd name="connsiteY79" fmla="*/ 2947271 h 6439627"/>
              <a:gd name="connsiteX80" fmla="*/ 2450970 w 8687356"/>
              <a:gd name="connsiteY80" fmla="*/ 2905612 h 6439627"/>
              <a:gd name="connsiteX81" fmla="*/ 2218197 w 8687356"/>
              <a:gd name="connsiteY81" fmla="*/ 2502438 h 6439627"/>
              <a:gd name="connsiteX82" fmla="*/ 2218941 w 8687356"/>
              <a:gd name="connsiteY82" fmla="*/ 2419574 h 6439627"/>
              <a:gd name="connsiteX83" fmla="*/ 2450199 w 8687356"/>
              <a:gd name="connsiteY83" fmla="*/ 2016694 h 6439627"/>
              <a:gd name="connsiteX84" fmla="*/ 2521339 w 8687356"/>
              <a:gd name="connsiteY84" fmla="*/ 1975621 h 6439627"/>
              <a:gd name="connsiteX85" fmla="*/ 3564142 w 8687356"/>
              <a:gd name="connsiteY85" fmla="*/ 34 h 6439627"/>
              <a:gd name="connsiteX86" fmla="*/ 4738405 w 8687356"/>
              <a:gd name="connsiteY86" fmla="*/ 2977 h 6439627"/>
              <a:gd name="connsiteX87" fmla="*/ 4920745 w 8687356"/>
              <a:gd name="connsiteY87" fmla="*/ 106084 h 6439627"/>
              <a:gd name="connsiteX88" fmla="*/ 5509155 w 8687356"/>
              <a:gd name="connsiteY88" fmla="*/ 1125240 h 6439627"/>
              <a:gd name="connsiteX89" fmla="*/ 5508549 w 8687356"/>
              <a:gd name="connsiteY89" fmla="*/ 1336906 h 6439627"/>
              <a:gd name="connsiteX90" fmla="*/ 4922696 w 8687356"/>
              <a:gd name="connsiteY90" fmla="*/ 2353119 h 6439627"/>
              <a:gd name="connsiteX91" fmla="*/ 4742864 w 8687356"/>
              <a:gd name="connsiteY91" fmla="*/ 2456945 h 6439627"/>
              <a:gd name="connsiteX92" fmla="*/ 3569871 w 8687356"/>
              <a:gd name="connsiteY92" fmla="*/ 2456203 h 6439627"/>
              <a:gd name="connsiteX93" fmla="*/ 3386259 w 8687356"/>
              <a:gd name="connsiteY93" fmla="*/ 2350896 h 6439627"/>
              <a:gd name="connsiteX94" fmla="*/ 2797848 w 8687356"/>
              <a:gd name="connsiteY94" fmla="*/ 1331739 h 6439627"/>
              <a:gd name="connsiteX95" fmla="*/ 2799727 w 8687356"/>
              <a:gd name="connsiteY95" fmla="*/ 1122274 h 6439627"/>
              <a:gd name="connsiteX96" fmla="*/ 3384310 w 8687356"/>
              <a:gd name="connsiteY96" fmla="*/ 103860 h 6439627"/>
              <a:gd name="connsiteX97" fmla="*/ 3564142 w 8687356"/>
              <a:gd name="connsiteY97" fmla="*/ 34 h 643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8687356" h="6439627">
                <a:moveTo>
                  <a:pt x="0" y="5592682"/>
                </a:moveTo>
                <a:lnTo>
                  <a:pt x="186296" y="5593149"/>
                </a:lnTo>
                <a:cubicBezTo>
                  <a:pt x="510155" y="5593961"/>
                  <a:pt x="893987" y="5594923"/>
                  <a:pt x="1348900" y="5596063"/>
                </a:cubicBezTo>
                <a:cubicBezTo>
                  <a:pt x="1534387" y="5590847"/>
                  <a:pt x="1709614" y="5693431"/>
                  <a:pt x="1800991" y="5851702"/>
                </a:cubicBezTo>
                <a:cubicBezTo>
                  <a:pt x="1800991" y="5851702"/>
                  <a:pt x="1800991" y="5851702"/>
                  <a:pt x="2106366" y="6380627"/>
                </a:cubicBezTo>
                <a:lnTo>
                  <a:pt x="2140430" y="6439627"/>
                </a:lnTo>
                <a:lnTo>
                  <a:pt x="0" y="6439627"/>
                </a:lnTo>
                <a:close/>
                <a:moveTo>
                  <a:pt x="693821" y="3646328"/>
                </a:moveTo>
                <a:cubicBezTo>
                  <a:pt x="693821" y="3646328"/>
                  <a:pt x="693821" y="3646328"/>
                  <a:pt x="1586357" y="3648566"/>
                </a:cubicBezTo>
                <a:cubicBezTo>
                  <a:pt x="1643220" y="3646968"/>
                  <a:pt x="1696937" y="3678416"/>
                  <a:pt x="1724950" y="3726935"/>
                </a:cubicBezTo>
                <a:cubicBezTo>
                  <a:pt x="1724950" y="3726935"/>
                  <a:pt x="1724950" y="3726935"/>
                  <a:pt x="2172189" y="4501577"/>
                </a:cubicBezTo>
                <a:cubicBezTo>
                  <a:pt x="2201168" y="4551769"/>
                  <a:pt x="2200578" y="4612341"/>
                  <a:pt x="2171729" y="4662459"/>
                </a:cubicBezTo>
                <a:cubicBezTo>
                  <a:pt x="2171729" y="4662459"/>
                  <a:pt x="2171729" y="4662459"/>
                  <a:pt x="1726432" y="5434863"/>
                </a:cubicBezTo>
                <a:cubicBezTo>
                  <a:pt x="1699249" y="5484020"/>
                  <a:pt x="1645909" y="5514815"/>
                  <a:pt x="1589746" y="5513779"/>
                </a:cubicBezTo>
                <a:cubicBezTo>
                  <a:pt x="1589746" y="5513779"/>
                  <a:pt x="1589746" y="5513779"/>
                  <a:pt x="698177" y="5513215"/>
                </a:cubicBezTo>
                <a:cubicBezTo>
                  <a:pt x="640348" y="5513140"/>
                  <a:pt x="587596" y="5483366"/>
                  <a:pt x="558617" y="5433172"/>
                </a:cubicBezTo>
                <a:cubicBezTo>
                  <a:pt x="558617" y="5433172"/>
                  <a:pt x="558617" y="5433172"/>
                  <a:pt x="111378" y="4658531"/>
                </a:cubicBezTo>
                <a:cubicBezTo>
                  <a:pt x="83365" y="4610012"/>
                  <a:pt x="82990" y="4547767"/>
                  <a:pt x="112805" y="4499321"/>
                </a:cubicBezTo>
                <a:cubicBezTo>
                  <a:pt x="112805" y="4499321"/>
                  <a:pt x="112805" y="4499321"/>
                  <a:pt x="557135" y="3725244"/>
                </a:cubicBezTo>
                <a:cubicBezTo>
                  <a:pt x="584319" y="3676088"/>
                  <a:pt x="637659" y="3645292"/>
                  <a:pt x="693821" y="3646328"/>
                </a:cubicBezTo>
                <a:close/>
                <a:moveTo>
                  <a:pt x="1975378" y="3263784"/>
                </a:moveTo>
                <a:cubicBezTo>
                  <a:pt x="1975378" y="3263784"/>
                  <a:pt x="1975378" y="3263784"/>
                  <a:pt x="2292917" y="3264581"/>
                </a:cubicBezTo>
                <a:cubicBezTo>
                  <a:pt x="2313148" y="3264012"/>
                  <a:pt x="2332259" y="3275200"/>
                  <a:pt x="2342225" y="3292462"/>
                </a:cubicBezTo>
                <a:cubicBezTo>
                  <a:pt x="2342225" y="3292462"/>
                  <a:pt x="2342225" y="3292462"/>
                  <a:pt x="2501341" y="3568059"/>
                </a:cubicBezTo>
                <a:cubicBezTo>
                  <a:pt x="2511651" y="3585916"/>
                  <a:pt x="2511441" y="3607466"/>
                  <a:pt x="2501177" y="3625297"/>
                </a:cubicBezTo>
                <a:cubicBezTo>
                  <a:pt x="2501177" y="3625297"/>
                  <a:pt x="2501177" y="3625297"/>
                  <a:pt x="2342753" y="3900096"/>
                </a:cubicBezTo>
                <a:cubicBezTo>
                  <a:pt x="2333082" y="3917585"/>
                  <a:pt x="2314104" y="3928542"/>
                  <a:pt x="2294123" y="3928173"/>
                </a:cubicBezTo>
                <a:cubicBezTo>
                  <a:pt x="2294123" y="3928173"/>
                  <a:pt x="2294123" y="3928173"/>
                  <a:pt x="1976927" y="3927972"/>
                </a:cubicBezTo>
                <a:cubicBezTo>
                  <a:pt x="1956353" y="3927946"/>
                  <a:pt x="1937585" y="3917353"/>
                  <a:pt x="1927275" y="3899495"/>
                </a:cubicBezTo>
                <a:cubicBezTo>
                  <a:pt x="1927275" y="3899495"/>
                  <a:pt x="1927275" y="3899495"/>
                  <a:pt x="1768160" y="3623899"/>
                </a:cubicBezTo>
                <a:cubicBezTo>
                  <a:pt x="1758193" y="3606636"/>
                  <a:pt x="1758060" y="3584492"/>
                  <a:pt x="1768668" y="3567256"/>
                </a:cubicBezTo>
                <a:cubicBezTo>
                  <a:pt x="1768668" y="3567256"/>
                  <a:pt x="1768668" y="3567256"/>
                  <a:pt x="1926748" y="3291861"/>
                </a:cubicBezTo>
                <a:cubicBezTo>
                  <a:pt x="1936419" y="3274372"/>
                  <a:pt x="1955397" y="3263416"/>
                  <a:pt x="1975378" y="3263784"/>
                </a:cubicBezTo>
                <a:close/>
                <a:moveTo>
                  <a:pt x="2130702" y="2828022"/>
                </a:moveTo>
                <a:cubicBezTo>
                  <a:pt x="2130702" y="2828022"/>
                  <a:pt x="2130702" y="2828022"/>
                  <a:pt x="2298374" y="2828442"/>
                </a:cubicBezTo>
                <a:cubicBezTo>
                  <a:pt x="2309057" y="2828143"/>
                  <a:pt x="2319148" y="2834050"/>
                  <a:pt x="2324410" y="2843165"/>
                </a:cubicBezTo>
                <a:cubicBezTo>
                  <a:pt x="2324410" y="2843165"/>
                  <a:pt x="2324410" y="2843165"/>
                  <a:pt x="2408429" y="2988689"/>
                </a:cubicBezTo>
                <a:cubicBezTo>
                  <a:pt x="2413873" y="2998119"/>
                  <a:pt x="2413762" y="3009498"/>
                  <a:pt x="2408342" y="3018913"/>
                </a:cubicBezTo>
                <a:cubicBezTo>
                  <a:pt x="2408342" y="3018913"/>
                  <a:pt x="2408342" y="3018913"/>
                  <a:pt x="2324689" y="3164017"/>
                </a:cubicBezTo>
                <a:cubicBezTo>
                  <a:pt x="2319583" y="3173251"/>
                  <a:pt x="2309561" y="3179037"/>
                  <a:pt x="2299011" y="3178842"/>
                </a:cubicBezTo>
                <a:cubicBezTo>
                  <a:pt x="2299011" y="3178842"/>
                  <a:pt x="2299011" y="3178842"/>
                  <a:pt x="2131520" y="3178736"/>
                </a:cubicBezTo>
                <a:cubicBezTo>
                  <a:pt x="2120657" y="3178722"/>
                  <a:pt x="2110746" y="3173129"/>
                  <a:pt x="2105302" y="3163699"/>
                </a:cubicBezTo>
                <a:cubicBezTo>
                  <a:pt x="2105302" y="3163699"/>
                  <a:pt x="2105302" y="3163699"/>
                  <a:pt x="2021284" y="3018175"/>
                </a:cubicBezTo>
                <a:cubicBezTo>
                  <a:pt x="2016021" y="3009060"/>
                  <a:pt x="2015951" y="2997367"/>
                  <a:pt x="2021552" y="2988265"/>
                </a:cubicBezTo>
                <a:cubicBezTo>
                  <a:pt x="2021552" y="2988265"/>
                  <a:pt x="2021552" y="2988265"/>
                  <a:pt x="2105024" y="2842847"/>
                </a:cubicBezTo>
                <a:cubicBezTo>
                  <a:pt x="2110131" y="2833613"/>
                  <a:pt x="2120152" y="2827827"/>
                  <a:pt x="2130702" y="2828022"/>
                </a:cubicBezTo>
                <a:close/>
                <a:moveTo>
                  <a:pt x="3794942" y="2543905"/>
                </a:moveTo>
                <a:cubicBezTo>
                  <a:pt x="3794942" y="2543905"/>
                  <a:pt x="3794942" y="2543905"/>
                  <a:pt x="6706383" y="2551204"/>
                </a:cubicBezTo>
                <a:cubicBezTo>
                  <a:pt x="6891871" y="2545988"/>
                  <a:pt x="7067096" y="2648572"/>
                  <a:pt x="7158474" y="2806842"/>
                </a:cubicBezTo>
                <a:cubicBezTo>
                  <a:pt x="7158474" y="2806842"/>
                  <a:pt x="7158474" y="2806842"/>
                  <a:pt x="8617364" y="5333715"/>
                </a:cubicBezTo>
                <a:cubicBezTo>
                  <a:pt x="8711893" y="5497443"/>
                  <a:pt x="8709969" y="5695027"/>
                  <a:pt x="8615859" y="5858514"/>
                </a:cubicBezTo>
                <a:cubicBezTo>
                  <a:pt x="8615859" y="5858514"/>
                  <a:pt x="8615859" y="5858514"/>
                  <a:pt x="8311811" y="6385912"/>
                </a:cubicBezTo>
                <a:lnTo>
                  <a:pt x="8280844" y="6439627"/>
                </a:lnTo>
                <a:lnTo>
                  <a:pt x="2237916" y="6439627"/>
                </a:lnTo>
                <a:lnTo>
                  <a:pt x="2151815" y="6290497"/>
                </a:lnTo>
                <a:cubicBezTo>
                  <a:pt x="2071676" y="6151692"/>
                  <a:pt x="1986194" y="6003633"/>
                  <a:pt x="1895013" y="5845703"/>
                </a:cubicBezTo>
                <a:cubicBezTo>
                  <a:pt x="1803636" y="5687432"/>
                  <a:pt x="1802408" y="5484390"/>
                  <a:pt x="1899669" y="5326361"/>
                </a:cubicBezTo>
                <a:cubicBezTo>
                  <a:pt x="1899669" y="5326361"/>
                  <a:pt x="1899669" y="5326361"/>
                  <a:pt x="3349069" y="2801330"/>
                </a:cubicBezTo>
                <a:cubicBezTo>
                  <a:pt x="3437742" y="2640982"/>
                  <a:pt x="3611741" y="2540524"/>
                  <a:pt x="3794942" y="2543905"/>
                </a:cubicBezTo>
                <a:close/>
                <a:moveTo>
                  <a:pt x="634940" y="2395105"/>
                </a:moveTo>
                <a:cubicBezTo>
                  <a:pt x="634940" y="2395105"/>
                  <a:pt x="634940" y="2395105"/>
                  <a:pt x="1188015" y="2396492"/>
                </a:cubicBezTo>
                <a:cubicBezTo>
                  <a:pt x="1223252" y="2395501"/>
                  <a:pt x="1256539" y="2414988"/>
                  <a:pt x="1273897" y="2445054"/>
                </a:cubicBezTo>
                <a:cubicBezTo>
                  <a:pt x="1273897" y="2445054"/>
                  <a:pt x="1273897" y="2445054"/>
                  <a:pt x="1551037" y="2925075"/>
                </a:cubicBezTo>
                <a:cubicBezTo>
                  <a:pt x="1568994" y="2956177"/>
                  <a:pt x="1568629" y="2993712"/>
                  <a:pt x="1550752" y="3024769"/>
                </a:cubicBezTo>
                <a:cubicBezTo>
                  <a:pt x="1550752" y="3024769"/>
                  <a:pt x="1550752" y="3024769"/>
                  <a:pt x="1274816" y="3503403"/>
                </a:cubicBezTo>
                <a:cubicBezTo>
                  <a:pt x="1257971" y="3533863"/>
                  <a:pt x="1224917" y="3552947"/>
                  <a:pt x="1190116" y="3552304"/>
                </a:cubicBezTo>
                <a:cubicBezTo>
                  <a:pt x="1190116" y="3552304"/>
                  <a:pt x="1190116" y="3552304"/>
                  <a:pt x="637639" y="3551955"/>
                </a:cubicBezTo>
                <a:cubicBezTo>
                  <a:pt x="601804" y="3551909"/>
                  <a:pt x="569115" y="3533458"/>
                  <a:pt x="551158" y="3502355"/>
                </a:cubicBezTo>
                <a:cubicBezTo>
                  <a:pt x="551158" y="3502355"/>
                  <a:pt x="551158" y="3502355"/>
                  <a:pt x="274018" y="3022335"/>
                </a:cubicBezTo>
                <a:cubicBezTo>
                  <a:pt x="256660" y="2992269"/>
                  <a:pt x="256426" y="2953698"/>
                  <a:pt x="274903" y="2923678"/>
                </a:cubicBezTo>
                <a:cubicBezTo>
                  <a:pt x="274903" y="2923678"/>
                  <a:pt x="274903" y="2923678"/>
                  <a:pt x="550240" y="2444007"/>
                </a:cubicBezTo>
                <a:cubicBezTo>
                  <a:pt x="567085" y="2413547"/>
                  <a:pt x="600139" y="2394463"/>
                  <a:pt x="634940" y="2395105"/>
                </a:cubicBezTo>
                <a:close/>
                <a:moveTo>
                  <a:pt x="2521339" y="1975621"/>
                </a:moveTo>
                <a:cubicBezTo>
                  <a:pt x="2521339" y="1975621"/>
                  <a:pt x="2521339" y="1975621"/>
                  <a:pt x="2985874" y="1976785"/>
                </a:cubicBezTo>
                <a:cubicBezTo>
                  <a:pt x="3015469" y="1975952"/>
                  <a:pt x="3043427" y="1992321"/>
                  <a:pt x="3058007" y="2017574"/>
                </a:cubicBezTo>
                <a:cubicBezTo>
                  <a:pt x="3058007" y="2017574"/>
                  <a:pt x="3058007" y="2017574"/>
                  <a:pt x="3290779" y="2420748"/>
                </a:cubicBezTo>
                <a:cubicBezTo>
                  <a:pt x="3305862" y="2446871"/>
                  <a:pt x="3305555" y="2478396"/>
                  <a:pt x="3290540" y="2504482"/>
                </a:cubicBezTo>
                <a:cubicBezTo>
                  <a:pt x="3290540" y="2504482"/>
                  <a:pt x="3290540" y="2504482"/>
                  <a:pt x="3058778" y="2906492"/>
                </a:cubicBezTo>
                <a:cubicBezTo>
                  <a:pt x="3044630" y="2932076"/>
                  <a:pt x="3016868" y="2948104"/>
                  <a:pt x="2987637" y="2947565"/>
                </a:cubicBezTo>
                <a:cubicBezTo>
                  <a:pt x="2987637" y="2947565"/>
                  <a:pt x="2987637" y="2947565"/>
                  <a:pt x="2523606" y="2947271"/>
                </a:cubicBezTo>
                <a:cubicBezTo>
                  <a:pt x="2493508" y="2947232"/>
                  <a:pt x="2466052" y="2931735"/>
                  <a:pt x="2450970" y="2905612"/>
                </a:cubicBezTo>
                <a:cubicBezTo>
                  <a:pt x="2450970" y="2905612"/>
                  <a:pt x="2450970" y="2905612"/>
                  <a:pt x="2218197" y="2502438"/>
                </a:cubicBezTo>
                <a:cubicBezTo>
                  <a:pt x="2203617" y="2477185"/>
                  <a:pt x="2203422" y="2444788"/>
                  <a:pt x="2218941" y="2419574"/>
                </a:cubicBezTo>
                <a:cubicBezTo>
                  <a:pt x="2218941" y="2419574"/>
                  <a:pt x="2218941" y="2419574"/>
                  <a:pt x="2450199" y="2016694"/>
                </a:cubicBezTo>
                <a:cubicBezTo>
                  <a:pt x="2464347" y="1991110"/>
                  <a:pt x="2492109" y="1975081"/>
                  <a:pt x="2521339" y="1975621"/>
                </a:cubicBezTo>
                <a:close/>
                <a:moveTo>
                  <a:pt x="3564142" y="34"/>
                </a:moveTo>
                <a:cubicBezTo>
                  <a:pt x="3564142" y="34"/>
                  <a:pt x="3564142" y="34"/>
                  <a:pt x="4738405" y="2977"/>
                </a:cubicBezTo>
                <a:cubicBezTo>
                  <a:pt x="4813218" y="874"/>
                  <a:pt x="4883890" y="42249"/>
                  <a:pt x="4920745" y="106084"/>
                </a:cubicBezTo>
                <a:cubicBezTo>
                  <a:pt x="4920745" y="106084"/>
                  <a:pt x="4920745" y="106084"/>
                  <a:pt x="5509155" y="1125240"/>
                </a:cubicBezTo>
                <a:cubicBezTo>
                  <a:pt x="5547281" y="1191277"/>
                  <a:pt x="5546507" y="1270967"/>
                  <a:pt x="5508549" y="1336906"/>
                </a:cubicBezTo>
                <a:cubicBezTo>
                  <a:pt x="5508549" y="1336906"/>
                  <a:pt x="5508549" y="1336906"/>
                  <a:pt x="4922696" y="2353119"/>
                </a:cubicBezTo>
                <a:cubicBezTo>
                  <a:pt x="4886932" y="2417792"/>
                  <a:pt x="4816753" y="2458309"/>
                  <a:pt x="4742864" y="2456945"/>
                </a:cubicBezTo>
                <a:cubicBezTo>
                  <a:pt x="4742864" y="2456945"/>
                  <a:pt x="4742864" y="2456945"/>
                  <a:pt x="3569871" y="2456203"/>
                </a:cubicBezTo>
                <a:cubicBezTo>
                  <a:pt x="3493788" y="2456106"/>
                  <a:pt x="3424385" y="2416932"/>
                  <a:pt x="3386259" y="2350896"/>
                </a:cubicBezTo>
                <a:cubicBezTo>
                  <a:pt x="3386259" y="2350896"/>
                  <a:pt x="3386259" y="2350896"/>
                  <a:pt x="2797848" y="1331739"/>
                </a:cubicBezTo>
                <a:cubicBezTo>
                  <a:pt x="2760993" y="1267904"/>
                  <a:pt x="2760499" y="1186012"/>
                  <a:pt x="2799727" y="1122274"/>
                </a:cubicBezTo>
                <a:cubicBezTo>
                  <a:pt x="2799727" y="1122274"/>
                  <a:pt x="2799727" y="1122274"/>
                  <a:pt x="3384310" y="103860"/>
                </a:cubicBezTo>
                <a:cubicBezTo>
                  <a:pt x="3420073" y="39188"/>
                  <a:pt x="3490251" y="-1330"/>
                  <a:pt x="3564142" y="3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une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425293" y="2408157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3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Cliquez pour modifier le titre de la diapositive de séparation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07300" y="4386894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545171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sépara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Espace réservé d’image 11">
            <a:extLst>
              <a:ext uri="{FF2B5EF4-FFF2-40B4-BE49-F238E27FC236}">
                <a16:creationId xmlns:a16="http://schemas.microsoft.com/office/drawing/2014/main" id="{7B7C90C9-77F3-4C3C-97F8-425EF81FB7A7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" y="0"/>
            <a:ext cx="11795125" cy="6858000"/>
          </a:xfrm>
          <a:custGeom>
            <a:avLst/>
            <a:gdLst>
              <a:gd name="connsiteX0" fmla="*/ 4729712 w 11795125"/>
              <a:gd name="connsiteY0" fmla="*/ 4417922 h 6858000"/>
              <a:gd name="connsiteX1" fmla="*/ 7234278 w 11795125"/>
              <a:gd name="connsiteY1" fmla="*/ 4419507 h 6858000"/>
              <a:gd name="connsiteX2" fmla="*/ 7626325 w 11795125"/>
              <a:gd name="connsiteY2" fmla="*/ 4644358 h 6858000"/>
              <a:gd name="connsiteX3" fmla="*/ 8882694 w 11795125"/>
              <a:gd name="connsiteY3" fmla="*/ 6820455 h 6858000"/>
              <a:gd name="connsiteX4" fmla="*/ 8898077 w 11795125"/>
              <a:gd name="connsiteY4" fmla="*/ 6858000 h 6858000"/>
              <a:gd name="connsiteX5" fmla="*/ 3070863 w 11795125"/>
              <a:gd name="connsiteY5" fmla="*/ 6858000 h 6858000"/>
              <a:gd name="connsiteX6" fmla="*/ 3094823 w 11795125"/>
              <a:gd name="connsiteY6" fmla="*/ 6809422 h 6858000"/>
              <a:gd name="connsiteX7" fmla="*/ 4345735 w 11795125"/>
              <a:gd name="connsiteY7" fmla="*/ 4639611 h 6858000"/>
              <a:gd name="connsiteX8" fmla="*/ 4729712 w 11795125"/>
              <a:gd name="connsiteY8" fmla="*/ 4417922 h 6858000"/>
              <a:gd name="connsiteX9" fmla="*/ 2031302 w 11795125"/>
              <a:gd name="connsiteY9" fmla="*/ 2039301 h 6858000"/>
              <a:gd name="connsiteX10" fmla="*/ 2747265 w 11795125"/>
              <a:gd name="connsiteY10" fmla="*/ 2039754 h 6858000"/>
              <a:gd name="connsiteX11" fmla="*/ 2859337 w 11795125"/>
              <a:gd name="connsiteY11" fmla="*/ 2104031 h 6858000"/>
              <a:gd name="connsiteX12" fmla="*/ 3218486 w 11795125"/>
              <a:gd name="connsiteY12" fmla="*/ 2726096 h 6858000"/>
              <a:gd name="connsiteX13" fmla="*/ 3217340 w 11795125"/>
              <a:gd name="connsiteY13" fmla="*/ 2853948 h 6858000"/>
              <a:gd name="connsiteX14" fmla="*/ 2860527 w 11795125"/>
              <a:gd name="connsiteY14" fmla="*/ 3475560 h 6858000"/>
              <a:gd name="connsiteX15" fmla="*/ 2750762 w 11795125"/>
              <a:gd name="connsiteY15" fmla="*/ 3538933 h 6858000"/>
              <a:gd name="connsiteX16" fmla="*/ 2034023 w 11795125"/>
              <a:gd name="connsiteY16" fmla="*/ 3537136 h 6858000"/>
              <a:gd name="connsiteX17" fmla="*/ 1922728 w 11795125"/>
              <a:gd name="connsiteY17" fmla="*/ 3474202 h 6858000"/>
              <a:gd name="connsiteX18" fmla="*/ 1563578 w 11795125"/>
              <a:gd name="connsiteY18" fmla="*/ 2852137 h 6858000"/>
              <a:gd name="connsiteX19" fmla="*/ 1563948 w 11795125"/>
              <a:gd name="connsiteY19" fmla="*/ 2722942 h 6858000"/>
              <a:gd name="connsiteX20" fmla="*/ 1921537 w 11795125"/>
              <a:gd name="connsiteY20" fmla="*/ 2102674 h 6858000"/>
              <a:gd name="connsiteX21" fmla="*/ 2031302 w 11795125"/>
              <a:gd name="connsiteY21" fmla="*/ 2039301 h 6858000"/>
              <a:gd name="connsiteX22" fmla="*/ 9343478 w 11795125"/>
              <a:gd name="connsiteY22" fmla="*/ 1795745 h 6858000"/>
              <a:gd name="connsiteX23" fmla="*/ 11620502 w 11795125"/>
              <a:gd name="connsiteY23" fmla="*/ 1797185 h 6858000"/>
              <a:gd name="connsiteX24" fmla="*/ 11795125 w 11795125"/>
              <a:gd name="connsiteY24" fmla="*/ 1797296 h 6858000"/>
              <a:gd name="connsiteX25" fmla="*/ 11795125 w 11795125"/>
              <a:gd name="connsiteY25" fmla="*/ 6858000 h 6858000"/>
              <a:gd name="connsiteX26" fmla="*/ 8996698 w 11795125"/>
              <a:gd name="connsiteY26" fmla="*/ 6858000 h 6858000"/>
              <a:gd name="connsiteX27" fmla="*/ 8963663 w 11795125"/>
              <a:gd name="connsiteY27" fmla="*/ 6815289 h 6858000"/>
              <a:gd name="connsiteX28" fmla="*/ 7707295 w 11795125"/>
              <a:gd name="connsiteY28" fmla="*/ 4639193 h 6858000"/>
              <a:gd name="connsiteX29" fmla="*/ 7708590 w 11795125"/>
              <a:gd name="connsiteY29" fmla="*/ 4187244 h 6858000"/>
              <a:gd name="connsiteX30" fmla="*/ 8959501 w 11795125"/>
              <a:gd name="connsiteY30" fmla="*/ 2017434 h 6858000"/>
              <a:gd name="connsiteX31" fmla="*/ 9343478 w 11795125"/>
              <a:gd name="connsiteY31" fmla="*/ 1795745 h 6858000"/>
              <a:gd name="connsiteX32" fmla="*/ 3102644 w 11795125"/>
              <a:gd name="connsiteY32" fmla="*/ 1739841 h 6858000"/>
              <a:gd name="connsiteX33" fmla="*/ 3385876 w 11795125"/>
              <a:gd name="connsiteY33" fmla="*/ 1740020 h 6858000"/>
              <a:gd name="connsiteX34" fmla="*/ 3430211 w 11795125"/>
              <a:gd name="connsiteY34" fmla="*/ 1765448 h 6858000"/>
              <a:gd name="connsiteX35" fmla="*/ 3572289 w 11795125"/>
              <a:gd name="connsiteY35" fmla="*/ 2011533 h 6858000"/>
              <a:gd name="connsiteX36" fmla="*/ 3571836 w 11795125"/>
              <a:gd name="connsiteY36" fmla="*/ 2062111 h 6858000"/>
              <a:gd name="connsiteX37" fmla="*/ 3430681 w 11795125"/>
              <a:gd name="connsiteY37" fmla="*/ 2308019 h 6858000"/>
              <a:gd name="connsiteX38" fmla="*/ 3387260 w 11795125"/>
              <a:gd name="connsiteY38" fmla="*/ 2333088 h 6858000"/>
              <a:gd name="connsiteX39" fmla="*/ 3103720 w 11795125"/>
              <a:gd name="connsiteY39" fmla="*/ 2332378 h 6858000"/>
              <a:gd name="connsiteX40" fmla="*/ 3059693 w 11795125"/>
              <a:gd name="connsiteY40" fmla="*/ 2307481 h 6858000"/>
              <a:gd name="connsiteX41" fmla="*/ 2917615 w 11795125"/>
              <a:gd name="connsiteY41" fmla="*/ 2061395 h 6858000"/>
              <a:gd name="connsiteX42" fmla="*/ 2917761 w 11795125"/>
              <a:gd name="connsiteY42" fmla="*/ 2010286 h 6858000"/>
              <a:gd name="connsiteX43" fmla="*/ 3059222 w 11795125"/>
              <a:gd name="connsiteY43" fmla="*/ 1764910 h 6858000"/>
              <a:gd name="connsiteX44" fmla="*/ 3102644 w 11795125"/>
              <a:gd name="connsiteY44" fmla="*/ 1739841 h 6858000"/>
              <a:gd name="connsiteX45" fmla="*/ 3522963 w 11795125"/>
              <a:gd name="connsiteY45" fmla="*/ 1598675 h 6858000"/>
              <a:gd name="connsiteX46" fmla="*/ 3625194 w 11795125"/>
              <a:gd name="connsiteY46" fmla="*/ 1598740 h 6858000"/>
              <a:gd name="connsiteX47" fmla="*/ 3641197 w 11795125"/>
              <a:gd name="connsiteY47" fmla="*/ 1607918 h 6858000"/>
              <a:gd name="connsiteX48" fmla="*/ 3692479 w 11795125"/>
              <a:gd name="connsiteY48" fmla="*/ 1696742 h 6858000"/>
              <a:gd name="connsiteX49" fmla="*/ 3692315 w 11795125"/>
              <a:gd name="connsiteY49" fmla="*/ 1714998 h 6858000"/>
              <a:gd name="connsiteX50" fmla="*/ 3641367 w 11795125"/>
              <a:gd name="connsiteY50" fmla="*/ 1803757 h 6858000"/>
              <a:gd name="connsiteX51" fmla="*/ 3625694 w 11795125"/>
              <a:gd name="connsiteY51" fmla="*/ 1812806 h 6858000"/>
              <a:gd name="connsiteX52" fmla="*/ 3523352 w 11795125"/>
              <a:gd name="connsiteY52" fmla="*/ 1812549 h 6858000"/>
              <a:gd name="connsiteX53" fmla="*/ 3507459 w 11795125"/>
              <a:gd name="connsiteY53" fmla="*/ 1803563 h 6858000"/>
              <a:gd name="connsiteX54" fmla="*/ 3456177 w 11795125"/>
              <a:gd name="connsiteY54" fmla="*/ 1714739 h 6858000"/>
              <a:gd name="connsiteX55" fmla="*/ 3456230 w 11795125"/>
              <a:gd name="connsiteY55" fmla="*/ 1696292 h 6858000"/>
              <a:gd name="connsiteX56" fmla="*/ 3507290 w 11795125"/>
              <a:gd name="connsiteY56" fmla="*/ 1607724 h 6858000"/>
              <a:gd name="connsiteX57" fmla="*/ 3522963 w 11795125"/>
              <a:gd name="connsiteY57" fmla="*/ 1598675 h 6858000"/>
              <a:gd name="connsiteX58" fmla="*/ 4199803 w 11795125"/>
              <a:gd name="connsiteY58" fmla="*/ 1370724 h 6858000"/>
              <a:gd name="connsiteX59" fmla="*/ 4537019 w 11795125"/>
              <a:gd name="connsiteY59" fmla="*/ 1370938 h 6858000"/>
              <a:gd name="connsiteX60" fmla="*/ 4589804 w 11795125"/>
              <a:gd name="connsiteY60" fmla="*/ 1401211 h 6858000"/>
              <a:gd name="connsiteX61" fmla="*/ 4758963 w 11795125"/>
              <a:gd name="connsiteY61" fmla="*/ 1694203 h 6858000"/>
              <a:gd name="connsiteX62" fmla="*/ 4758423 w 11795125"/>
              <a:gd name="connsiteY62" fmla="*/ 1754421 h 6858000"/>
              <a:gd name="connsiteX63" fmla="*/ 4590365 w 11795125"/>
              <a:gd name="connsiteY63" fmla="*/ 2047199 h 6858000"/>
              <a:gd name="connsiteX64" fmla="*/ 4538665 w 11795125"/>
              <a:gd name="connsiteY64" fmla="*/ 2077046 h 6858000"/>
              <a:gd name="connsiteX65" fmla="*/ 4201084 w 11795125"/>
              <a:gd name="connsiteY65" fmla="*/ 2076201 h 6858000"/>
              <a:gd name="connsiteX66" fmla="*/ 4148664 w 11795125"/>
              <a:gd name="connsiteY66" fmla="*/ 2046559 h 6858000"/>
              <a:gd name="connsiteX67" fmla="*/ 3979505 w 11795125"/>
              <a:gd name="connsiteY67" fmla="*/ 1753567 h 6858000"/>
              <a:gd name="connsiteX68" fmla="*/ 3979680 w 11795125"/>
              <a:gd name="connsiteY68" fmla="*/ 1692718 h 6858000"/>
              <a:gd name="connsiteX69" fmla="*/ 4148104 w 11795125"/>
              <a:gd name="connsiteY69" fmla="*/ 1400573 h 6858000"/>
              <a:gd name="connsiteX70" fmla="*/ 4199803 w 11795125"/>
              <a:gd name="connsiteY70" fmla="*/ 1370724 h 6858000"/>
              <a:gd name="connsiteX71" fmla="*/ 3525946 w 11795125"/>
              <a:gd name="connsiteY71" fmla="*/ 1141304 h 6858000"/>
              <a:gd name="connsiteX72" fmla="*/ 3719554 w 11795125"/>
              <a:gd name="connsiteY72" fmla="*/ 1141427 h 6858000"/>
              <a:gd name="connsiteX73" fmla="*/ 3749860 w 11795125"/>
              <a:gd name="connsiteY73" fmla="*/ 1158808 h 6858000"/>
              <a:gd name="connsiteX74" fmla="*/ 3846980 w 11795125"/>
              <a:gd name="connsiteY74" fmla="*/ 1327024 h 6858000"/>
              <a:gd name="connsiteX75" fmla="*/ 3846670 w 11795125"/>
              <a:gd name="connsiteY75" fmla="*/ 1361598 h 6858000"/>
              <a:gd name="connsiteX76" fmla="*/ 3750182 w 11795125"/>
              <a:gd name="connsiteY76" fmla="*/ 1529691 h 6858000"/>
              <a:gd name="connsiteX77" fmla="*/ 3720499 w 11795125"/>
              <a:gd name="connsiteY77" fmla="*/ 1546828 h 6858000"/>
              <a:gd name="connsiteX78" fmla="*/ 3526682 w 11795125"/>
              <a:gd name="connsiteY78" fmla="*/ 1546343 h 6858000"/>
              <a:gd name="connsiteX79" fmla="*/ 3496586 w 11795125"/>
              <a:gd name="connsiteY79" fmla="*/ 1529324 h 6858000"/>
              <a:gd name="connsiteX80" fmla="*/ 3399466 w 11795125"/>
              <a:gd name="connsiteY80" fmla="*/ 1361108 h 6858000"/>
              <a:gd name="connsiteX81" fmla="*/ 3399566 w 11795125"/>
              <a:gd name="connsiteY81" fmla="*/ 1326172 h 6858000"/>
              <a:gd name="connsiteX82" fmla="*/ 3496264 w 11795125"/>
              <a:gd name="connsiteY82" fmla="*/ 1158441 h 6858000"/>
              <a:gd name="connsiteX83" fmla="*/ 3525946 w 11795125"/>
              <a:gd name="connsiteY83" fmla="*/ 1141304 h 6858000"/>
              <a:gd name="connsiteX84" fmla="*/ 3955878 w 11795125"/>
              <a:gd name="connsiteY84" fmla="*/ 173494 h 6858000"/>
              <a:gd name="connsiteX85" fmla="*/ 4500068 w 11795125"/>
              <a:gd name="connsiteY85" fmla="*/ 173838 h 6858000"/>
              <a:gd name="connsiteX86" fmla="*/ 4585252 w 11795125"/>
              <a:gd name="connsiteY86" fmla="*/ 222694 h 6858000"/>
              <a:gd name="connsiteX87" fmla="*/ 4858234 w 11795125"/>
              <a:gd name="connsiteY87" fmla="*/ 695514 h 6858000"/>
              <a:gd name="connsiteX88" fmla="*/ 4857363 w 11795125"/>
              <a:gd name="connsiteY88" fmla="*/ 792690 h 6858000"/>
              <a:gd name="connsiteX89" fmla="*/ 4586156 w 11795125"/>
              <a:gd name="connsiteY89" fmla="*/ 1265167 h 6858000"/>
              <a:gd name="connsiteX90" fmla="*/ 4502727 w 11795125"/>
              <a:gd name="connsiteY90" fmla="*/ 1313334 h 6858000"/>
              <a:gd name="connsiteX91" fmla="*/ 3957947 w 11795125"/>
              <a:gd name="connsiteY91" fmla="*/ 1311968 h 6858000"/>
              <a:gd name="connsiteX92" fmla="*/ 3873354 w 11795125"/>
              <a:gd name="connsiteY92" fmla="*/ 1264134 h 6858000"/>
              <a:gd name="connsiteX93" fmla="*/ 3600372 w 11795125"/>
              <a:gd name="connsiteY93" fmla="*/ 791315 h 6858000"/>
              <a:gd name="connsiteX94" fmla="*/ 3600653 w 11795125"/>
              <a:gd name="connsiteY94" fmla="*/ 693116 h 6858000"/>
              <a:gd name="connsiteX95" fmla="*/ 3872449 w 11795125"/>
              <a:gd name="connsiteY95" fmla="*/ 221662 h 6858000"/>
              <a:gd name="connsiteX96" fmla="*/ 3955878 w 11795125"/>
              <a:gd name="connsiteY96" fmla="*/ 173494 h 6858000"/>
              <a:gd name="connsiteX97" fmla="*/ 3852283 w 11795125"/>
              <a:gd name="connsiteY97" fmla="*/ 0 h 6858000"/>
              <a:gd name="connsiteX98" fmla="*/ 6130031 w 11795125"/>
              <a:gd name="connsiteY98" fmla="*/ 0 h 6858000"/>
              <a:gd name="connsiteX99" fmla="*/ 6102465 w 11795125"/>
              <a:gd name="connsiteY99" fmla="*/ 36730 h 6858000"/>
              <a:gd name="connsiteX100" fmla="*/ 5879948 w 11795125"/>
              <a:gd name="connsiteY100" fmla="*/ 127724 h 6858000"/>
              <a:gd name="connsiteX101" fmla="*/ 4102884 w 11795125"/>
              <a:gd name="connsiteY101" fmla="*/ 123270 h 6858000"/>
              <a:gd name="connsiteX102" fmla="*/ 3877665 w 11795125"/>
              <a:gd name="connsiteY102" fmla="*/ 32818 h 6858000"/>
              <a:gd name="connsiteX103" fmla="*/ 0 w 11795125"/>
              <a:gd name="connsiteY103" fmla="*/ 0 h 6858000"/>
              <a:gd name="connsiteX104" fmla="*/ 3781476 w 11795125"/>
              <a:gd name="connsiteY104" fmla="*/ 0 h 6858000"/>
              <a:gd name="connsiteX105" fmla="*/ 3800985 w 11795125"/>
              <a:gd name="connsiteY105" fmla="*/ 47617 h 6858000"/>
              <a:gd name="connsiteX106" fmla="*/ 3766711 w 11795125"/>
              <a:gd name="connsiteY106" fmla="*/ 287889 h 6858000"/>
              <a:gd name="connsiteX107" fmla="*/ 2882037 w 11795125"/>
              <a:gd name="connsiteY107" fmla="*/ 1829098 h 6858000"/>
              <a:gd name="connsiteX108" fmla="*/ 2609888 w 11795125"/>
              <a:gd name="connsiteY108" fmla="*/ 1986223 h 6858000"/>
              <a:gd name="connsiteX109" fmla="*/ 832823 w 11795125"/>
              <a:gd name="connsiteY109" fmla="*/ 1981768 h 6858000"/>
              <a:gd name="connsiteX110" fmla="*/ 556879 w 11795125"/>
              <a:gd name="connsiteY110" fmla="*/ 1825733 h 6858000"/>
              <a:gd name="connsiteX111" fmla="*/ 79254 w 11795125"/>
              <a:gd name="connsiteY111" fmla="*/ 998462 h 6858000"/>
              <a:gd name="connsiteX112" fmla="*/ 0 w 11795125"/>
              <a:gd name="connsiteY112" fmla="*/ 86119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</a:cxnLst>
            <a:rect l="l" t="t" r="r" b="b"/>
            <a:pathLst>
              <a:path w="11795125" h="6858000">
                <a:moveTo>
                  <a:pt x="4729712" y="4417922"/>
                </a:moveTo>
                <a:cubicBezTo>
                  <a:pt x="4729712" y="4417922"/>
                  <a:pt x="4729712" y="4417922"/>
                  <a:pt x="7234278" y="4419507"/>
                </a:cubicBezTo>
                <a:cubicBezTo>
                  <a:pt x="7396730" y="4419716"/>
                  <a:pt x="7544918" y="4503359"/>
                  <a:pt x="7626325" y="4644358"/>
                </a:cubicBezTo>
                <a:cubicBezTo>
                  <a:pt x="7626325" y="4644358"/>
                  <a:pt x="7626325" y="4644358"/>
                  <a:pt x="8882694" y="6820455"/>
                </a:cubicBezTo>
                <a:lnTo>
                  <a:pt x="8898077" y="6858000"/>
                </a:lnTo>
                <a:lnTo>
                  <a:pt x="3070863" y="6858000"/>
                </a:lnTo>
                <a:lnTo>
                  <a:pt x="3094823" y="6809422"/>
                </a:lnTo>
                <a:cubicBezTo>
                  <a:pt x="3094823" y="6809422"/>
                  <a:pt x="3094823" y="6809422"/>
                  <a:pt x="4345735" y="4639611"/>
                </a:cubicBezTo>
                <a:cubicBezTo>
                  <a:pt x="4422097" y="4501523"/>
                  <a:pt x="4571941" y="4415010"/>
                  <a:pt x="4729712" y="4417922"/>
                </a:cubicBezTo>
                <a:close/>
                <a:moveTo>
                  <a:pt x="2031302" y="2039301"/>
                </a:moveTo>
                <a:cubicBezTo>
                  <a:pt x="2031302" y="2039301"/>
                  <a:pt x="2031302" y="2039301"/>
                  <a:pt x="2747265" y="2039754"/>
                </a:cubicBezTo>
                <a:cubicBezTo>
                  <a:pt x="2793703" y="2039814"/>
                  <a:pt x="2836066" y="2063724"/>
                  <a:pt x="2859337" y="2104031"/>
                </a:cubicBezTo>
                <a:cubicBezTo>
                  <a:pt x="2859337" y="2104031"/>
                  <a:pt x="2859337" y="2104031"/>
                  <a:pt x="3218486" y="2726096"/>
                </a:cubicBezTo>
                <a:cubicBezTo>
                  <a:pt x="3240981" y="2765058"/>
                  <a:pt x="3241283" y="2815045"/>
                  <a:pt x="3217340" y="2853948"/>
                </a:cubicBezTo>
                <a:cubicBezTo>
                  <a:pt x="3217340" y="2853948"/>
                  <a:pt x="3217340" y="2853948"/>
                  <a:pt x="2860527" y="3475560"/>
                </a:cubicBezTo>
                <a:cubicBezTo>
                  <a:pt x="2838697" y="3515034"/>
                  <a:pt x="2795862" y="3539765"/>
                  <a:pt x="2750762" y="3538933"/>
                </a:cubicBezTo>
                <a:cubicBezTo>
                  <a:pt x="2750762" y="3538933"/>
                  <a:pt x="2750762" y="3538933"/>
                  <a:pt x="2034023" y="3537136"/>
                </a:cubicBezTo>
                <a:cubicBezTo>
                  <a:pt x="1988359" y="3538420"/>
                  <a:pt x="1945223" y="3513165"/>
                  <a:pt x="1922728" y="3474202"/>
                </a:cubicBezTo>
                <a:cubicBezTo>
                  <a:pt x="1922728" y="3474202"/>
                  <a:pt x="1922728" y="3474202"/>
                  <a:pt x="1563578" y="2852137"/>
                </a:cubicBezTo>
                <a:cubicBezTo>
                  <a:pt x="1540307" y="2811831"/>
                  <a:pt x="1540780" y="2763190"/>
                  <a:pt x="1563948" y="2722942"/>
                </a:cubicBezTo>
                <a:cubicBezTo>
                  <a:pt x="1563948" y="2722942"/>
                  <a:pt x="1563948" y="2722942"/>
                  <a:pt x="1921537" y="2102674"/>
                </a:cubicBezTo>
                <a:cubicBezTo>
                  <a:pt x="1943366" y="2063199"/>
                  <a:pt x="1986202" y="2038468"/>
                  <a:pt x="2031302" y="2039301"/>
                </a:cubicBezTo>
                <a:close/>
                <a:moveTo>
                  <a:pt x="9343478" y="1795745"/>
                </a:moveTo>
                <a:cubicBezTo>
                  <a:pt x="9343478" y="1795745"/>
                  <a:pt x="9343478" y="1795745"/>
                  <a:pt x="11620502" y="1797185"/>
                </a:cubicBezTo>
                <a:lnTo>
                  <a:pt x="11795125" y="1797296"/>
                </a:lnTo>
                <a:lnTo>
                  <a:pt x="11795125" y="6858000"/>
                </a:lnTo>
                <a:lnTo>
                  <a:pt x="8996698" y="6858000"/>
                </a:lnTo>
                <a:lnTo>
                  <a:pt x="8963663" y="6815289"/>
                </a:lnTo>
                <a:cubicBezTo>
                  <a:pt x="8963663" y="6815289"/>
                  <a:pt x="8963663" y="6815289"/>
                  <a:pt x="7707295" y="4639193"/>
                </a:cubicBezTo>
                <a:cubicBezTo>
                  <a:pt x="7625888" y="4498193"/>
                  <a:pt x="7627546" y="4328036"/>
                  <a:pt x="7708590" y="4187244"/>
                </a:cubicBezTo>
                <a:cubicBezTo>
                  <a:pt x="7708590" y="4187244"/>
                  <a:pt x="7708590" y="4187244"/>
                  <a:pt x="8959501" y="2017434"/>
                </a:cubicBezTo>
                <a:cubicBezTo>
                  <a:pt x="9035863" y="1879345"/>
                  <a:pt x="9185707" y="1792833"/>
                  <a:pt x="9343478" y="1795745"/>
                </a:cubicBezTo>
                <a:close/>
                <a:moveTo>
                  <a:pt x="3102644" y="1739841"/>
                </a:moveTo>
                <a:cubicBezTo>
                  <a:pt x="3102644" y="1739841"/>
                  <a:pt x="3102644" y="1739841"/>
                  <a:pt x="3385876" y="1740020"/>
                </a:cubicBezTo>
                <a:cubicBezTo>
                  <a:pt x="3404247" y="1740043"/>
                  <a:pt x="3421005" y="1749503"/>
                  <a:pt x="3430211" y="1765448"/>
                </a:cubicBezTo>
                <a:cubicBezTo>
                  <a:pt x="3430211" y="1765448"/>
                  <a:pt x="3430211" y="1765448"/>
                  <a:pt x="3572289" y="2011533"/>
                </a:cubicBezTo>
                <a:cubicBezTo>
                  <a:pt x="3581188" y="2026948"/>
                  <a:pt x="3581308" y="2046721"/>
                  <a:pt x="3571836" y="2062111"/>
                </a:cubicBezTo>
                <a:cubicBezTo>
                  <a:pt x="3571836" y="2062111"/>
                  <a:pt x="3571836" y="2062111"/>
                  <a:pt x="3430681" y="2308019"/>
                </a:cubicBezTo>
                <a:cubicBezTo>
                  <a:pt x="3422046" y="2323634"/>
                  <a:pt x="3405101" y="2333418"/>
                  <a:pt x="3387260" y="2333088"/>
                </a:cubicBezTo>
                <a:cubicBezTo>
                  <a:pt x="3387260" y="2333088"/>
                  <a:pt x="3387260" y="2333088"/>
                  <a:pt x="3103720" y="2332378"/>
                </a:cubicBezTo>
                <a:cubicBezTo>
                  <a:pt x="3085656" y="2332886"/>
                  <a:pt x="3068592" y="2322895"/>
                  <a:pt x="3059693" y="2307481"/>
                </a:cubicBezTo>
                <a:cubicBezTo>
                  <a:pt x="3059693" y="2307481"/>
                  <a:pt x="3059693" y="2307481"/>
                  <a:pt x="2917615" y="2061395"/>
                </a:cubicBezTo>
                <a:cubicBezTo>
                  <a:pt x="2908409" y="2045450"/>
                  <a:pt x="2908596" y="2026208"/>
                  <a:pt x="2917761" y="2010286"/>
                </a:cubicBezTo>
                <a:cubicBezTo>
                  <a:pt x="2917761" y="2010286"/>
                  <a:pt x="2917761" y="2010286"/>
                  <a:pt x="3059222" y="1764910"/>
                </a:cubicBezTo>
                <a:cubicBezTo>
                  <a:pt x="3067857" y="1749295"/>
                  <a:pt x="3084803" y="1739511"/>
                  <a:pt x="3102644" y="1739841"/>
                </a:cubicBezTo>
                <a:close/>
                <a:moveTo>
                  <a:pt x="3522963" y="1598675"/>
                </a:moveTo>
                <a:cubicBezTo>
                  <a:pt x="3522963" y="1598675"/>
                  <a:pt x="3522963" y="1598675"/>
                  <a:pt x="3625194" y="1598740"/>
                </a:cubicBezTo>
                <a:cubicBezTo>
                  <a:pt x="3631826" y="1598748"/>
                  <a:pt x="3637874" y="1602162"/>
                  <a:pt x="3641197" y="1607918"/>
                </a:cubicBezTo>
                <a:cubicBezTo>
                  <a:pt x="3641197" y="1607918"/>
                  <a:pt x="3641197" y="1607918"/>
                  <a:pt x="3692479" y="1696742"/>
                </a:cubicBezTo>
                <a:cubicBezTo>
                  <a:pt x="3695691" y="1702305"/>
                  <a:pt x="3695735" y="1709443"/>
                  <a:pt x="3692315" y="1714998"/>
                </a:cubicBezTo>
                <a:cubicBezTo>
                  <a:pt x="3692315" y="1714998"/>
                  <a:pt x="3692315" y="1714998"/>
                  <a:pt x="3641367" y="1803757"/>
                </a:cubicBezTo>
                <a:cubicBezTo>
                  <a:pt x="3638250" y="1809393"/>
                  <a:pt x="3632134" y="1812924"/>
                  <a:pt x="3625694" y="1812806"/>
                </a:cubicBezTo>
                <a:cubicBezTo>
                  <a:pt x="3625694" y="1812806"/>
                  <a:pt x="3625694" y="1812806"/>
                  <a:pt x="3523352" y="1812549"/>
                </a:cubicBezTo>
                <a:cubicBezTo>
                  <a:pt x="3516832" y="1812733"/>
                  <a:pt x="3510671" y="1809127"/>
                  <a:pt x="3507459" y="1803563"/>
                </a:cubicBezTo>
                <a:cubicBezTo>
                  <a:pt x="3507459" y="1803563"/>
                  <a:pt x="3507459" y="1803563"/>
                  <a:pt x="3456177" y="1714739"/>
                </a:cubicBezTo>
                <a:cubicBezTo>
                  <a:pt x="3452854" y="1708984"/>
                  <a:pt x="3452922" y="1702038"/>
                  <a:pt x="3456230" y="1696292"/>
                </a:cubicBezTo>
                <a:cubicBezTo>
                  <a:pt x="3456230" y="1696292"/>
                  <a:pt x="3456230" y="1696292"/>
                  <a:pt x="3507290" y="1607724"/>
                </a:cubicBezTo>
                <a:cubicBezTo>
                  <a:pt x="3510406" y="1602087"/>
                  <a:pt x="3516523" y="1598556"/>
                  <a:pt x="3522963" y="1598675"/>
                </a:cubicBezTo>
                <a:close/>
                <a:moveTo>
                  <a:pt x="4199803" y="1370724"/>
                </a:moveTo>
                <a:cubicBezTo>
                  <a:pt x="4199803" y="1370724"/>
                  <a:pt x="4199803" y="1370724"/>
                  <a:pt x="4537019" y="1370938"/>
                </a:cubicBezTo>
                <a:cubicBezTo>
                  <a:pt x="4558892" y="1370965"/>
                  <a:pt x="4578843" y="1382227"/>
                  <a:pt x="4589804" y="1401211"/>
                </a:cubicBezTo>
                <a:cubicBezTo>
                  <a:pt x="4589804" y="1401211"/>
                  <a:pt x="4589804" y="1401211"/>
                  <a:pt x="4758963" y="1694203"/>
                </a:cubicBezTo>
                <a:cubicBezTo>
                  <a:pt x="4769558" y="1712554"/>
                  <a:pt x="4769700" y="1736097"/>
                  <a:pt x="4758423" y="1754421"/>
                </a:cubicBezTo>
                <a:cubicBezTo>
                  <a:pt x="4758423" y="1754421"/>
                  <a:pt x="4758423" y="1754421"/>
                  <a:pt x="4590365" y="2047199"/>
                </a:cubicBezTo>
                <a:cubicBezTo>
                  <a:pt x="4580083" y="2065790"/>
                  <a:pt x="4559908" y="2077438"/>
                  <a:pt x="4538665" y="2077046"/>
                </a:cubicBezTo>
                <a:cubicBezTo>
                  <a:pt x="4538665" y="2077046"/>
                  <a:pt x="4538665" y="2077046"/>
                  <a:pt x="4201084" y="2076201"/>
                </a:cubicBezTo>
                <a:cubicBezTo>
                  <a:pt x="4179577" y="2076805"/>
                  <a:pt x="4159259" y="2064910"/>
                  <a:pt x="4148664" y="2046559"/>
                </a:cubicBezTo>
                <a:cubicBezTo>
                  <a:pt x="4148664" y="2046559"/>
                  <a:pt x="4148664" y="2046559"/>
                  <a:pt x="3979505" y="1753567"/>
                </a:cubicBezTo>
                <a:cubicBezTo>
                  <a:pt x="3968545" y="1734583"/>
                  <a:pt x="3968768" y="1711673"/>
                  <a:pt x="3979680" y="1692718"/>
                </a:cubicBezTo>
                <a:cubicBezTo>
                  <a:pt x="3979680" y="1692718"/>
                  <a:pt x="3979680" y="1692718"/>
                  <a:pt x="4148104" y="1400573"/>
                </a:cubicBezTo>
                <a:cubicBezTo>
                  <a:pt x="4158385" y="1381980"/>
                  <a:pt x="4178560" y="1370332"/>
                  <a:pt x="4199803" y="1370724"/>
                </a:cubicBezTo>
                <a:close/>
                <a:moveTo>
                  <a:pt x="3525946" y="1141304"/>
                </a:moveTo>
                <a:cubicBezTo>
                  <a:pt x="3525946" y="1141304"/>
                  <a:pt x="3525946" y="1141304"/>
                  <a:pt x="3719554" y="1141427"/>
                </a:cubicBezTo>
                <a:cubicBezTo>
                  <a:pt x="3732112" y="1141443"/>
                  <a:pt x="3743567" y="1147909"/>
                  <a:pt x="3749860" y="1158808"/>
                </a:cubicBezTo>
                <a:cubicBezTo>
                  <a:pt x="3749860" y="1158808"/>
                  <a:pt x="3749860" y="1158808"/>
                  <a:pt x="3846980" y="1327024"/>
                </a:cubicBezTo>
                <a:cubicBezTo>
                  <a:pt x="3853063" y="1337561"/>
                  <a:pt x="3853144" y="1351077"/>
                  <a:pt x="3846670" y="1361598"/>
                </a:cubicBezTo>
                <a:cubicBezTo>
                  <a:pt x="3846670" y="1361598"/>
                  <a:pt x="3846670" y="1361598"/>
                  <a:pt x="3750182" y="1529691"/>
                </a:cubicBezTo>
                <a:cubicBezTo>
                  <a:pt x="3744279" y="1540366"/>
                  <a:pt x="3732695" y="1547054"/>
                  <a:pt x="3720499" y="1546828"/>
                </a:cubicBezTo>
                <a:cubicBezTo>
                  <a:pt x="3720499" y="1546828"/>
                  <a:pt x="3720499" y="1546828"/>
                  <a:pt x="3526682" y="1546343"/>
                </a:cubicBezTo>
                <a:cubicBezTo>
                  <a:pt x="3514334" y="1546689"/>
                  <a:pt x="3502669" y="1539861"/>
                  <a:pt x="3496586" y="1529324"/>
                </a:cubicBezTo>
                <a:cubicBezTo>
                  <a:pt x="3496586" y="1529324"/>
                  <a:pt x="3496586" y="1529324"/>
                  <a:pt x="3399466" y="1361108"/>
                </a:cubicBezTo>
                <a:cubicBezTo>
                  <a:pt x="3393173" y="1350208"/>
                  <a:pt x="3393302" y="1337055"/>
                  <a:pt x="3399566" y="1326172"/>
                </a:cubicBezTo>
                <a:cubicBezTo>
                  <a:pt x="3399566" y="1326172"/>
                  <a:pt x="3399566" y="1326172"/>
                  <a:pt x="3496264" y="1158441"/>
                </a:cubicBezTo>
                <a:cubicBezTo>
                  <a:pt x="3502167" y="1147767"/>
                  <a:pt x="3513750" y="1141079"/>
                  <a:pt x="3525946" y="1141304"/>
                </a:cubicBezTo>
                <a:close/>
                <a:moveTo>
                  <a:pt x="3955878" y="173494"/>
                </a:moveTo>
                <a:cubicBezTo>
                  <a:pt x="3955878" y="173494"/>
                  <a:pt x="3955878" y="173494"/>
                  <a:pt x="4500068" y="173838"/>
                </a:cubicBezTo>
                <a:cubicBezTo>
                  <a:pt x="4535365" y="173884"/>
                  <a:pt x="4567564" y="192057"/>
                  <a:pt x="4585252" y="222694"/>
                </a:cubicBezTo>
                <a:cubicBezTo>
                  <a:pt x="4585252" y="222694"/>
                  <a:pt x="4585252" y="222694"/>
                  <a:pt x="4858234" y="695514"/>
                </a:cubicBezTo>
                <a:cubicBezTo>
                  <a:pt x="4875332" y="725128"/>
                  <a:pt x="4875562" y="763121"/>
                  <a:pt x="4857363" y="792690"/>
                </a:cubicBezTo>
                <a:cubicBezTo>
                  <a:pt x="4857363" y="792690"/>
                  <a:pt x="4857363" y="792690"/>
                  <a:pt x="4586156" y="1265167"/>
                </a:cubicBezTo>
                <a:cubicBezTo>
                  <a:pt x="4569564" y="1295169"/>
                  <a:pt x="4537006" y="1313967"/>
                  <a:pt x="4502727" y="1313334"/>
                </a:cubicBezTo>
                <a:cubicBezTo>
                  <a:pt x="4502727" y="1313334"/>
                  <a:pt x="4502727" y="1313334"/>
                  <a:pt x="3957947" y="1311968"/>
                </a:cubicBezTo>
                <a:cubicBezTo>
                  <a:pt x="3923239" y="1312944"/>
                  <a:pt x="3890452" y="1293749"/>
                  <a:pt x="3873354" y="1264134"/>
                </a:cubicBezTo>
                <a:cubicBezTo>
                  <a:pt x="3873354" y="1264134"/>
                  <a:pt x="3873354" y="1264134"/>
                  <a:pt x="3600372" y="791315"/>
                </a:cubicBezTo>
                <a:cubicBezTo>
                  <a:pt x="3582684" y="760678"/>
                  <a:pt x="3583043" y="723707"/>
                  <a:pt x="3600653" y="693116"/>
                </a:cubicBezTo>
                <a:cubicBezTo>
                  <a:pt x="3600653" y="693116"/>
                  <a:pt x="3600653" y="693116"/>
                  <a:pt x="3872449" y="221662"/>
                </a:cubicBezTo>
                <a:cubicBezTo>
                  <a:pt x="3889041" y="191658"/>
                  <a:pt x="3921599" y="172861"/>
                  <a:pt x="3955878" y="173494"/>
                </a:cubicBezTo>
                <a:close/>
                <a:moveTo>
                  <a:pt x="3852283" y="0"/>
                </a:moveTo>
                <a:lnTo>
                  <a:pt x="6130031" y="0"/>
                </a:lnTo>
                <a:lnTo>
                  <a:pt x="6102465" y="36730"/>
                </a:lnTo>
                <a:cubicBezTo>
                  <a:pt x="6044520" y="95168"/>
                  <a:pt x="5963814" y="129272"/>
                  <a:pt x="5879948" y="127724"/>
                </a:cubicBezTo>
                <a:cubicBezTo>
                  <a:pt x="5879948" y="127724"/>
                  <a:pt x="5879948" y="127724"/>
                  <a:pt x="4102884" y="123270"/>
                </a:cubicBezTo>
                <a:cubicBezTo>
                  <a:pt x="4017972" y="125657"/>
                  <a:pt x="3936583" y="91034"/>
                  <a:pt x="3877665" y="32818"/>
                </a:cubicBezTo>
                <a:close/>
                <a:moveTo>
                  <a:pt x="0" y="0"/>
                </a:moveTo>
                <a:lnTo>
                  <a:pt x="3781476" y="0"/>
                </a:lnTo>
                <a:lnTo>
                  <a:pt x="3800985" y="47617"/>
                </a:lnTo>
                <a:cubicBezTo>
                  <a:pt x="3821943" y="127749"/>
                  <a:pt x="3811234" y="215546"/>
                  <a:pt x="3766711" y="287889"/>
                </a:cubicBezTo>
                <a:cubicBezTo>
                  <a:pt x="3766711" y="287889"/>
                  <a:pt x="3766711" y="287889"/>
                  <a:pt x="2882037" y="1829098"/>
                </a:cubicBezTo>
                <a:cubicBezTo>
                  <a:pt x="2827913" y="1926970"/>
                  <a:pt x="2721708" y="1988287"/>
                  <a:pt x="2609888" y="1986223"/>
                </a:cubicBezTo>
                <a:cubicBezTo>
                  <a:pt x="2609888" y="1986223"/>
                  <a:pt x="2609888" y="1986223"/>
                  <a:pt x="832823" y="1981768"/>
                </a:cubicBezTo>
                <a:cubicBezTo>
                  <a:pt x="719607" y="1984952"/>
                  <a:pt x="612654" y="1922338"/>
                  <a:pt x="556879" y="1825733"/>
                </a:cubicBezTo>
                <a:cubicBezTo>
                  <a:pt x="556879" y="1825733"/>
                  <a:pt x="556879" y="1825733"/>
                  <a:pt x="79254" y="998462"/>
                </a:cubicBezTo>
                <a:lnTo>
                  <a:pt x="0" y="86119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tIns="864000" rtlCol="0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une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F23EB7-E336-46EB-A4A0-3DB7A6BF4CE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866117" y="1816509"/>
            <a:ext cx="4459766" cy="3146839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288000" rIns="180000" bIns="180000" rtlCol="0" anchor="t"/>
          <a:lstStyle>
            <a:lvl1pPr algn="l">
              <a:lnSpc>
                <a:spcPts val="4000"/>
              </a:lnSpc>
              <a:defRPr sz="3600" b="1" spc="-3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Cliquez pour modifier le titre de la diapositive de séparation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9980B88-3F4A-4688-9ED0-17EF37E62D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8124" y="3795246"/>
            <a:ext cx="4000500" cy="997905"/>
          </a:xfrm>
          <a:noFill/>
        </p:spPr>
        <p:txBody>
          <a:bodyPr lIns="0" tIns="0" rIns="0" bIns="0" rtlCol="0"/>
          <a:lstStyle>
            <a:lvl1pPr marL="0" indent="0" algn="l">
              <a:buNone/>
              <a:defRPr sz="21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34B1E83-6080-4D35-A216-8E5C39902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0DE95353-8EE1-49C9-ADAC-E76BD49D2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62273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de conten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’image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481149" y="1684742"/>
            <a:ext cx="4904790" cy="433376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votre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Cliquez pour modifier le titre de la page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350103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de conten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Espace réservé d’image 12">
            <a:extLst>
              <a:ext uri="{FF2B5EF4-FFF2-40B4-BE49-F238E27FC236}">
                <a16:creationId xmlns:a16="http://schemas.microsoft.com/office/drawing/2014/main" id="{C64B33BB-8F3A-42CE-BBDA-D08AA3266737}"/>
              </a:ext>
            </a:extLst>
          </p:cNvPr>
          <p:cNvSpPr>
            <a:spLocks noGrp="1"/>
          </p:cNvSpPr>
          <p:nvPr>
            <p:ph type="pic" sz="quarter" idx="36" hasCustomPrompt="1"/>
          </p:nvPr>
        </p:nvSpPr>
        <p:spPr>
          <a:xfrm>
            <a:off x="6282692" y="432000"/>
            <a:ext cx="5511800" cy="5760000"/>
          </a:xfrm>
          <a:custGeom>
            <a:avLst/>
            <a:gdLst>
              <a:gd name="connsiteX0" fmla="*/ 193823 w 5511800"/>
              <a:gd name="connsiteY0" fmla="*/ 0 h 5760000"/>
              <a:gd name="connsiteX1" fmla="*/ 5511800 w 5511800"/>
              <a:gd name="connsiteY1" fmla="*/ 0 h 5760000"/>
              <a:gd name="connsiteX2" fmla="*/ 5511800 w 5511800"/>
              <a:gd name="connsiteY2" fmla="*/ 5760000 h 5760000"/>
              <a:gd name="connsiteX3" fmla="*/ 193823 w 5511800"/>
              <a:gd name="connsiteY3" fmla="*/ 5760000 h 5760000"/>
              <a:gd name="connsiteX4" fmla="*/ 3937 w 5511800"/>
              <a:gd name="connsiteY4" fmla="*/ 5605239 h 5760000"/>
              <a:gd name="connsiteX5" fmla="*/ 0 w 5511800"/>
              <a:gd name="connsiteY5" fmla="*/ 5566186 h 5760000"/>
              <a:gd name="connsiteX6" fmla="*/ 0 w 5511800"/>
              <a:gd name="connsiteY6" fmla="*/ 193814 h 5760000"/>
              <a:gd name="connsiteX7" fmla="*/ 3937 w 5511800"/>
              <a:gd name="connsiteY7" fmla="*/ 154762 h 5760000"/>
              <a:gd name="connsiteX8" fmla="*/ 193823 w 5511800"/>
              <a:gd name="connsiteY8" fmla="*/ 0 h 57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11800" h="5760000">
                <a:moveTo>
                  <a:pt x="193823" y="0"/>
                </a:moveTo>
                <a:lnTo>
                  <a:pt x="5511800" y="0"/>
                </a:lnTo>
                <a:lnTo>
                  <a:pt x="5511800" y="5760000"/>
                </a:lnTo>
                <a:lnTo>
                  <a:pt x="193823" y="5760000"/>
                </a:lnTo>
                <a:cubicBezTo>
                  <a:pt x="100158" y="5760000"/>
                  <a:pt x="22011" y="5693561"/>
                  <a:pt x="3937" y="5605239"/>
                </a:cubicBezTo>
                <a:lnTo>
                  <a:pt x="0" y="5566186"/>
                </a:lnTo>
                <a:lnTo>
                  <a:pt x="0" y="193814"/>
                </a:lnTo>
                <a:lnTo>
                  <a:pt x="3937" y="154762"/>
                </a:lnTo>
                <a:cubicBezTo>
                  <a:pt x="22011" y="66440"/>
                  <a:pt x="100158" y="0"/>
                  <a:pt x="193823" y="0"/>
                </a:cubicBezTo>
                <a:close/>
              </a:path>
            </a:pathLst>
          </a:custGeom>
        </p:spPr>
        <p:txBody>
          <a:bodyPr wrap="square" tIns="0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une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Cliquez pour modifier le titre de la page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416292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de contenu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’image 10">
            <a:extLst>
              <a:ext uri="{FF2B5EF4-FFF2-40B4-BE49-F238E27FC236}">
                <a16:creationId xmlns:a16="http://schemas.microsoft.com/office/drawing/2014/main" id="{A7D77123-FDC4-48FD-9EFB-8A84F606906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812170" y="237629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votre photo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0EE479C-D1F6-4BAC-80D2-90EF74E326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5472000" cy="432000"/>
          </a:xfrm>
        </p:spPr>
        <p:txBody>
          <a:bodyPr rtlCol="0"/>
          <a:lstStyle>
            <a:lvl1pPr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 dirty="0"/>
              <a:t>Cliquez pour modifier le titre de la page</a:t>
            </a: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FAEED1D-0E66-4F74-9455-675F5CB7EAD4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1" y="1008000"/>
            <a:ext cx="5472000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22238F2-C6EC-476F-8371-119AECBA562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511566"/>
            <a:ext cx="5472000" cy="4680434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5" name="Espace réservé du numéro de diapositive 4">
            <a:extLst>
              <a:ext uri="{FF2B5EF4-FFF2-40B4-BE49-F238E27FC236}">
                <a16:creationId xmlns:a16="http://schemas.microsoft.com/office/drawing/2014/main" id="{0505ED12-A431-4761-87A4-F05164BE0221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8" name="Espace réservé d’image 7">
            <a:extLst>
              <a:ext uri="{FF2B5EF4-FFF2-40B4-BE49-F238E27FC236}">
                <a16:creationId xmlns:a16="http://schemas.microsoft.com/office/drawing/2014/main" id="{01317B12-44C8-4227-9EB8-973D2226E63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8812420" y="1176148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votre photo</a:t>
            </a:r>
          </a:p>
        </p:txBody>
      </p:sp>
      <p:sp>
        <p:nvSpPr>
          <p:cNvPr id="9" name="Espace réservé d’image 8">
            <a:extLst>
              <a:ext uri="{FF2B5EF4-FFF2-40B4-BE49-F238E27FC236}">
                <a16:creationId xmlns:a16="http://schemas.microsoft.com/office/drawing/2014/main" id="{1AD2255F-36DA-4BDE-B54D-F94F14B68B6C}"/>
              </a:ext>
            </a:extLst>
          </p:cNvPr>
          <p:cNvSpPr>
            <a:spLocks noGrp="1"/>
          </p:cNvSpPr>
          <p:nvPr>
            <p:ph type="pic" sz="quarter" idx="35" hasCustomPrompt="1"/>
          </p:nvPr>
        </p:nvSpPr>
        <p:spPr>
          <a:xfrm>
            <a:off x="8812419" y="3552739"/>
            <a:ext cx="2405261" cy="2125239"/>
          </a:xfrm>
          <a:custGeom>
            <a:avLst/>
            <a:gdLst>
              <a:gd name="connsiteX0" fmla="*/ 1412122 w 4904790"/>
              <a:gd name="connsiteY0" fmla="*/ 0 h 4333769"/>
              <a:gd name="connsiteX1" fmla="*/ 3492669 w 4904790"/>
              <a:gd name="connsiteY1" fmla="*/ 0 h 4333769"/>
              <a:gd name="connsiteX2" fmla="*/ 3811717 w 4904790"/>
              <a:gd name="connsiteY2" fmla="*/ 188036 h 4333769"/>
              <a:gd name="connsiteX3" fmla="*/ 4854237 w 4904790"/>
              <a:gd name="connsiteY3" fmla="*/ 1983326 h 4333769"/>
              <a:gd name="connsiteX4" fmla="*/ 4854237 w 4904790"/>
              <a:gd name="connsiteY4" fmla="*/ 2350443 h 4333769"/>
              <a:gd name="connsiteX5" fmla="*/ 3811717 w 4904790"/>
              <a:gd name="connsiteY5" fmla="*/ 4145734 h 4333769"/>
              <a:gd name="connsiteX6" fmla="*/ 3492669 w 4904790"/>
              <a:gd name="connsiteY6" fmla="*/ 4333769 h 4333769"/>
              <a:gd name="connsiteX7" fmla="*/ 1412122 w 4904790"/>
              <a:gd name="connsiteY7" fmla="*/ 4333769 h 4333769"/>
              <a:gd name="connsiteX8" fmla="*/ 1088581 w 4904790"/>
              <a:gd name="connsiteY8" fmla="*/ 4145734 h 4333769"/>
              <a:gd name="connsiteX9" fmla="*/ 50554 w 4904790"/>
              <a:gd name="connsiteY9" fmla="*/ 2350443 h 4333769"/>
              <a:gd name="connsiteX10" fmla="*/ 50554 w 4904790"/>
              <a:gd name="connsiteY10" fmla="*/ 1983326 h 4333769"/>
              <a:gd name="connsiteX11" fmla="*/ 1088581 w 4904790"/>
              <a:gd name="connsiteY11" fmla="*/ 188036 h 4333769"/>
              <a:gd name="connsiteX12" fmla="*/ 1412122 w 4904790"/>
              <a:gd name="connsiteY12" fmla="*/ 0 h 43337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04790" h="4333769">
                <a:moveTo>
                  <a:pt x="1412122" y="0"/>
                </a:moveTo>
                <a:cubicBezTo>
                  <a:pt x="1412122" y="0"/>
                  <a:pt x="1412122" y="0"/>
                  <a:pt x="3492669" y="0"/>
                </a:cubicBezTo>
                <a:cubicBezTo>
                  <a:pt x="3622985" y="0"/>
                  <a:pt x="3748806" y="71633"/>
                  <a:pt x="3811717" y="188036"/>
                </a:cubicBezTo>
                <a:cubicBezTo>
                  <a:pt x="3811717" y="188036"/>
                  <a:pt x="3811717" y="188036"/>
                  <a:pt x="4854237" y="1983326"/>
                </a:cubicBezTo>
                <a:cubicBezTo>
                  <a:pt x="4921642" y="2095252"/>
                  <a:pt x="4921642" y="2238517"/>
                  <a:pt x="4854237" y="2350443"/>
                </a:cubicBezTo>
                <a:cubicBezTo>
                  <a:pt x="4854237" y="2350443"/>
                  <a:pt x="4854237" y="2350443"/>
                  <a:pt x="3811717" y="4145734"/>
                </a:cubicBezTo>
                <a:cubicBezTo>
                  <a:pt x="3748806" y="4262137"/>
                  <a:pt x="3622985" y="4333769"/>
                  <a:pt x="3492669" y="4333769"/>
                </a:cubicBezTo>
                <a:cubicBezTo>
                  <a:pt x="3492669" y="4333769"/>
                  <a:pt x="3492669" y="4333769"/>
                  <a:pt x="1412122" y="4333769"/>
                </a:cubicBezTo>
                <a:cubicBezTo>
                  <a:pt x="1277313" y="4333769"/>
                  <a:pt x="1155985" y="4262137"/>
                  <a:pt x="1088581" y="4145734"/>
                </a:cubicBezTo>
                <a:cubicBezTo>
                  <a:pt x="1088581" y="4145734"/>
                  <a:pt x="1088581" y="4145734"/>
                  <a:pt x="50554" y="2350443"/>
                </a:cubicBezTo>
                <a:cubicBezTo>
                  <a:pt x="-16851" y="2238517"/>
                  <a:pt x="-16851" y="2095252"/>
                  <a:pt x="50554" y="1983326"/>
                </a:cubicBezTo>
                <a:cubicBezTo>
                  <a:pt x="50554" y="1983326"/>
                  <a:pt x="50554" y="1983326"/>
                  <a:pt x="1088581" y="188036"/>
                </a:cubicBezTo>
                <a:cubicBezTo>
                  <a:pt x="1155985" y="71633"/>
                  <a:pt x="1277313" y="0"/>
                  <a:pt x="141212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rtlCol="0" anchor="ctr">
            <a:noAutofit/>
          </a:bodyPr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votre photo</a:t>
            </a:r>
          </a:p>
        </p:txBody>
      </p:sp>
    </p:spTree>
    <p:extLst>
      <p:ext uri="{BB962C8B-B14F-4D97-AF65-F5344CB8AC3E}">
        <p14:creationId xmlns:p14="http://schemas.microsoft.com/office/powerpoint/2010/main" val="28295565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orme libre 5">
            <a:extLst>
              <a:ext uri="{FF2B5EF4-FFF2-40B4-BE49-F238E27FC236}">
                <a16:creationId xmlns:a16="http://schemas.microsoft.com/office/drawing/2014/main" id="{CD92D281-07CD-478F-9BF5-BA7D43439A3D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431800" y="5530292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sp>
        <p:nvSpPr>
          <p:cNvPr id="11" name="Forme libre 5">
            <a:extLst>
              <a:ext uri="{FF2B5EF4-FFF2-40B4-BE49-F238E27FC236}">
                <a16:creationId xmlns:a16="http://schemas.microsoft.com/office/drawing/2014/main" id="{B2C53265-8805-42B3-82B4-151EFBC4273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537134" y="1312995"/>
            <a:ext cx="1103873" cy="968702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accent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sp>
        <p:nvSpPr>
          <p:cNvPr id="13" name="Forme libre 5">
            <a:extLst>
              <a:ext uri="{FF2B5EF4-FFF2-40B4-BE49-F238E27FC236}">
                <a16:creationId xmlns:a16="http://schemas.microsoft.com/office/drawing/2014/main" id="{D0111EB4-98AF-4EB7-878B-31FD32A95141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9683871" y="300388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sp>
        <p:nvSpPr>
          <p:cNvPr id="14" name="Forme libre 5">
            <a:extLst>
              <a:ext uri="{FF2B5EF4-FFF2-40B4-BE49-F238E27FC236}">
                <a16:creationId xmlns:a16="http://schemas.microsoft.com/office/drawing/2014/main" id="{33809002-30A9-49C0-BE36-B14DD1E4D872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449746" y="5304339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sp>
        <p:nvSpPr>
          <p:cNvPr id="15" name="Forme libre 5">
            <a:extLst>
              <a:ext uri="{FF2B5EF4-FFF2-40B4-BE49-F238E27FC236}">
                <a16:creationId xmlns:a16="http://schemas.microsoft.com/office/drawing/2014/main" id="{FFD5C582-B212-4ADA-AB1B-0481AA39C3A9}"/>
              </a:ext>
            </a:extLst>
          </p:cNvPr>
          <p:cNvSpPr>
            <a:spLocks noChangeAspect="1"/>
          </p:cNvSpPr>
          <p:nvPr userDrawn="1"/>
        </p:nvSpPr>
        <p:spPr bwMode="auto">
          <a:xfrm>
            <a:off x="11007557" y="354617"/>
            <a:ext cx="514965" cy="45190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/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 noProof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F288DD7-6DAF-436D-B04A-EBCCAA3691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32000" y="432000"/>
            <a:ext cx="11340000" cy="432000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E4633398-8EC3-417B-BEA6-101D8F224678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 rtlCol="0"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 rtl="0"/>
            <a:r>
              <a:rPr lang="fr-FR" noProof="0"/>
              <a:t>Sous-titre</a:t>
            </a:r>
          </a:p>
        </p:txBody>
      </p:sp>
      <p:sp>
        <p:nvSpPr>
          <p:cNvPr id="3" name="Espace réservé de comparaison gauche 1">
            <a:extLst>
              <a:ext uri="{FF2B5EF4-FFF2-40B4-BE49-F238E27FC236}">
                <a16:creationId xmlns:a16="http://schemas.microsoft.com/office/drawing/2014/main" id="{9322B50D-6A7D-41C6-BA57-613BC231DF36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432000" y="1515834"/>
            <a:ext cx="5472000" cy="360000"/>
          </a:xfrm>
        </p:spPr>
        <p:txBody>
          <a:bodyPr rtlCol="0" anchor="t"/>
          <a:lstStyle>
            <a:lvl1pPr marL="0" indent="0">
              <a:buNone/>
              <a:defRPr sz="24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9FD584DA-F775-47B8-A1D7-6556AD5FCBD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32000" y="2023668"/>
            <a:ext cx="5472000" cy="4168332"/>
          </a:xfrm>
        </p:spPr>
        <p:txBody>
          <a:bodyPr rtlCol="0"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12" name="Espace réservé de comparaison gauche 2">
            <a:extLst>
              <a:ext uri="{FF2B5EF4-FFF2-40B4-BE49-F238E27FC236}">
                <a16:creationId xmlns:a16="http://schemas.microsoft.com/office/drawing/2014/main" id="{78A963F8-6F6E-440E-B3B3-DDE13C083A3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300000" y="1516359"/>
            <a:ext cx="5472000" cy="358775"/>
          </a:xfrm>
        </p:spPr>
        <p:txBody>
          <a:bodyPr rtlCol="0"/>
          <a:lstStyle>
            <a:lvl1pPr marL="0" indent="0">
              <a:buNone/>
              <a:defRPr sz="2400" b="1"/>
            </a:lvl1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DF0A5256-B267-47DA-858A-0F3867CB613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299887" y="2020359"/>
            <a:ext cx="5472113" cy="4170891"/>
          </a:xfrm>
        </p:spPr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46B8F99-FAB0-4B33-87ED-9FF46D11A90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 5">
            <a:extLst>
              <a:ext uri="{FF2B5EF4-FFF2-40B4-BE49-F238E27FC236}">
                <a16:creationId xmlns:a16="http://schemas.microsoft.com/office/drawing/2014/main" id="{18733E7E-50D2-4F6C-9DF2-CF4C98C4B847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509955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nde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’image 6">
            <a:extLst>
              <a:ext uri="{FF2B5EF4-FFF2-40B4-BE49-F238E27FC236}">
                <a16:creationId xmlns:a16="http://schemas.microsoft.com/office/drawing/2014/main" id="{890ED7CE-A9D2-4D19-B978-56BFB74E657C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1771313" cy="6191250"/>
          </a:xfrm>
          <a:solidFill>
            <a:schemeClr val="bg1">
              <a:lumMod val="95000"/>
            </a:schemeClr>
          </a:solidFill>
        </p:spPr>
        <p:txBody>
          <a:bodyPr rtlCol="0" anchor="ctr"/>
          <a:lstStyle>
            <a:lvl1pPr marL="0" indent="0" algn="ctr">
              <a:buNone/>
              <a:defRPr sz="1200" i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r>
              <a:rPr lang="fr-FR" noProof="0"/>
              <a:t>Insérez ou glissez-déplacez votre photo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7847F90-9DB6-4832-9EB7-393AADAE8B7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 rtlCol="0"/>
          <a:lstStyle/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2" name="Espace réservé du numéro de diapositive 1">
            <a:extLst>
              <a:ext uri="{FF2B5EF4-FFF2-40B4-BE49-F238E27FC236}">
                <a16:creationId xmlns:a16="http://schemas.microsoft.com/office/drawing/2014/main" id="{8B3D119C-DBF5-4B4F-BE38-7BD7B5C8A5D0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BBC3BEE7-44AC-45BC-B4E7-93E3454EB83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0687" y="5066452"/>
            <a:ext cx="4459766" cy="539345"/>
          </a:xfrm>
          <a:prstGeom prst="roundRect">
            <a:avLst>
              <a:gd name="adj" fmla="val 10086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lIns="180000" tIns="108000" rIns="180000" bIns="0" rtlCol="0" anchor="t"/>
          <a:lstStyle>
            <a:lvl1pPr algn="l">
              <a:lnSpc>
                <a:spcPct val="100000"/>
              </a:lnSpc>
              <a:defRPr sz="1800" b="0" spc="0">
                <a:solidFill>
                  <a:schemeClr val="bg1">
                    <a:lumMod val="95000"/>
                  </a:schemeClr>
                </a:solidFill>
                <a:latin typeface="+mn-lt"/>
              </a:defRPr>
            </a:lvl1pPr>
          </a:lstStyle>
          <a:p>
            <a:pPr rtl="0"/>
            <a:r>
              <a:rPr lang="fr-FR" noProof="0"/>
              <a:t>Entrez votre légende</a:t>
            </a:r>
          </a:p>
        </p:txBody>
      </p:sp>
    </p:spTree>
    <p:extLst>
      <p:ext uri="{BB962C8B-B14F-4D97-AF65-F5344CB8AC3E}">
        <p14:creationId xmlns:p14="http://schemas.microsoft.com/office/powerpoint/2010/main" val="198778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0E81F30-8FC8-4841-8404-4DC79218B945}"/>
              </a:ext>
            </a:extLst>
          </p:cNvPr>
          <p:cNvSpPr/>
          <p:nvPr userDrawn="1"/>
        </p:nvSpPr>
        <p:spPr>
          <a:xfrm>
            <a:off x="11793520" y="0"/>
            <a:ext cx="35276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5" name="Rectangle : Coins arrondis 24">
            <a:extLst>
              <a:ext uri="{FF2B5EF4-FFF2-40B4-BE49-F238E27FC236}">
                <a16:creationId xmlns:a16="http://schemas.microsoft.com/office/drawing/2014/main" id="{83D29F65-481C-4C80-BB65-121E5AED26B5}"/>
              </a:ext>
            </a:extLst>
          </p:cNvPr>
          <p:cNvSpPr/>
          <p:nvPr userDrawn="1"/>
        </p:nvSpPr>
        <p:spPr>
          <a:xfrm>
            <a:off x="11844618" y="6249961"/>
            <a:ext cx="230420" cy="460402"/>
          </a:xfrm>
          <a:prstGeom prst="roundRect">
            <a:avLst>
              <a:gd name="adj" fmla="val 7366"/>
            </a:avLst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BC39664-EB8B-4A32-915A-D4308F792772}"/>
              </a:ext>
            </a:extLst>
          </p:cNvPr>
          <p:cNvSpPr/>
          <p:nvPr userDrawn="1"/>
        </p:nvSpPr>
        <p:spPr>
          <a:xfrm rot="5400000">
            <a:off x="8740140" y="3406142"/>
            <a:ext cx="6857999" cy="45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5" name="Rectangle 14">
            <a:extLst>
              <a:ext uri="{FF2B5EF4-FFF2-40B4-BE49-F238E27FC236}">
                <a16:creationId xmlns:a16="http://schemas.microsoft.com/office/drawing/2014/main" id="{AC6C03AE-289A-4BCC-971C-3400028C8764}"/>
              </a:ext>
            </a:extLst>
          </p:cNvPr>
          <p:cNvSpPr/>
          <p:nvPr userDrawn="1"/>
        </p:nvSpPr>
        <p:spPr>
          <a:xfrm rot="5400000">
            <a:off x="8694713" y="3406143"/>
            <a:ext cx="6857999" cy="4572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  <a:alpha val="0"/>
                </a:schemeClr>
              </a:gs>
              <a:gs pos="100000">
                <a:schemeClr val="bg1">
                  <a:lumMod val="65000"/>
                </a:schemeClr>
              </a:gs>
            </a:gsLst>
            <a:lin ang="16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90F41A2-6535-4CA6-81E4-026A5B56D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28000" cy="432000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rtl="0"/>
            <a:r>
              <a:rPr lang="fr-FR" noProof="0"/>
              <a:t>Cliquez pour modifier le titre de la page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3AB95C-7DD4-4796-80E4-1B7466A2A0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512000"/>
            <a:ext cx="11328000" cy="467925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pied de page 4">
            <a:extLst>
              <a:ext uri="{FF2B5EF4-FFF2-40B4-BE49-F238E27FC236}">
                <a16:creationId xmlns:a16="http://schemas.microsoft.com/office/drawing/2014/main" id="{58879C91-B77F-4273-9A27-A3535FB889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61483"/>
            <a:ext cx="5484930" cy="201532"/>
          </a:xfrm>
          <a:prstGeom prst="rect">
            <a:avLst/>
          </a:prstGeom>
          <a:noFill/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fr-FR" noProof="0"/>
              <a:t>Ajouter un pied de page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ECA3099-A94F-4C3E-BC29-780EDD38F7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27656" y="6277243"/>
            <a:ext cx="464344" cy="400188"/>
          </a:xfrm>
          <a:prstGeom prst="roundRect">
            <a:avLst>
              <a:gd name="adj" fmla="val 9526"/>
            </a:avLst>
          </a:prstGeom>
          <a:gradFill>
            <a:gsLst>
              <a:gs pos="20000">
                <a:schemeClr val="tx1">
                  <a:lumMod val="75000"/>
                  <a:lumOff val="25000"/>
                </a:schemeClr>
              </a:gs>
              <a:gs pos="82000">
                <a:schemeClr val="tx1"/>
              </a:gs>
            </a:gsLst>
            <a:lin ang="3000000" scaled="0"/>
          </a:gradFill>
          <a:ln w="6350">
            <a:solidFill>
              <a:schemeClr val="accent1"/>
            </a:solidFill>
          </a:ln>
        </p:spPr>
        <p:txBody>
          <a:bodyPr vert="horz" lIns="0" tIns="0" rIns="0" bIns="0" rtlCol="0" anchor="ctr"/>
          <a:lstStyle>
            <a:lvl1pPr algn="ctr">
              <a:defRPr sz="1200" i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rtl="0"/>
            <a:fld id="{19B51A1E-902D-48AF-9020-955120F399B6}" type="slidenum">
              <a:rPr lang="fr-FR" noProof="0" smtClean="0"/>
              <a:pPr rtl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46163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49" r:id="rId2"/>
    <p:sldLayoutId id="2147483662" r:id="rId3"/>
    <p:sldLayoutId id="2147483663" r:id="rId4"/>
    <p:sldLayoutId id="2147483658" r:id="rId5"/>
    <p:sldLayoutId id="2147483665" r:id="rId6"/>
    <p:sldLayoutId id="2147483666" r:id="rId7"/>
    <p:sldLayoutId id="2147483659" r:id="rId8"/>
    <p:sldLayoutId id="2147483660" r:id="rId9"/>
    <p:sldLayoutId id="2147483664" r:id="rId10"/>
    <p:sldLayoutId id="2147483650" r:id="rId11"/>
    <p:sldLayoutId id="2147483652" r:id="rId12"/>
    <p:sldLayoutId id="2147483656" r:id="rId13"/>
    <p:sldLayoutId id="2147483657" r:id="rId14"/>
    <p:sldLayoutId id="2147483655" r:id="rId1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g"/><Relationship Id="rId7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g"/><Relationship Id="rId5" Type="http://schemas.openxmlformats.org/officeDocument/2006/relationships/image" Target="../media/image12.jp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7.png"/><Relationship Id="rId7" Type="http://schemas.openxmlformats.org/officeDocument/2006/relationships/diagramColors" Target="../diagrams/colors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Relationship Id="rId9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sv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7.svg"/><Relationship Id="rId11" Type="http://schemas.openxmlformats.org/officeDocument/2006/relationships/image" Target="../media/image1.jpg"/><Relationship Id="rId5" Type="http://schemas.openxmlformats.org/officeDocument/2006/relationships/image" Target="../media/image16.png"/><Relationship Id="rId10" Type="http://schemas.openxmlformats.org/officeDocument/2006/relationships/image" Target="../media/image21.svg"/><Relationship Id="rId4" Type="http://schemas.openxmlformats.org/officeDocument/2006/relationships/image" Target="../media/image15.svg"/><Relationship Id="rId9" Type="http://schemas.openxmlformats.org/officeDocument/2006/relationships/image" Target="../media/image2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7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7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8.jp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7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us-titre 3">
            <a:extLst>
              <a:ext uri="{FF2B5EF4-FFF2-40B4-BE49-F238E27FC236}">
                <a16:creationId xmlns:a16="http://schemas.microsoft.com/office/drawing/2014/main" id="{4772945D-CA91-4CFE-8EB7-941C7618C99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fr-FR"/>
              <a:t>Lorem ipsum dolor sit amet, consectetur adipiscing elit</a:t>
            </a:r>
          </a:p>
        </p:txBody>
      </p:sp>
      <p:sp>
        <p:nvSpPr>
          <p:cNvPr id="15" name="Forme libre 5" descr="Bloc d’accentuation">
            <a:extLst>
              <a:ext uri="{FF2B5EF4-FFF2-40B4-BE49-F238E27FC236}">
                <a16:creationId xmlns:a16="http://schemas.microsoft.com/office/drawing/2014/main" id="{7746F873-A4ED-4E4C-BB89-CA0FBB9E95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456656" y="5118766"/>
            <a:ext cx="751030" cy="659065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/>
          </a:p>
        </p:txBody>
      </p:sp>
      <p:sp>
        <p:nvSpPr>
          <p:cNvPr id="16" name="Forme libre 5" descr="Bloc d’accentuation vide">
            <a:extLst>
              <a:ext uri="{FF2B5EF4-FFF2-40B4-BE49-F238E27FC236}">
                <a16:creationId xmlns:a16="http://schemas.microsoft.com/office/drawing/2014/main" id="{E0D7A780-33BC-4E68-9763-AB62376D50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1779027" y="1160174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/>
          </a:p>
        </p:txBody>
      </p:sp>
      <p:pic>
        <p:nvPicPr>
          <p:cNvPr id="10" name="Espace réservé pour une image  9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405" r="13405"/>
          <a:stretch>
            <a:fillRect/>
          </a:stretch>
        </p:blipFill>
        <p:spPr>
          <a:xfrm>
            <a:off x="0" y="1436914"/>
            <a:ext cx="7313298" cy="5421087"/>
          </a:xfrm>
        </p:spPr>
      </p:pic>
      <p:sp>
        <p:nvSpPr>
          <p:cNvPr id="3" name="Titr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81565" y="1567543"/>
            <a:ext cx="7403494" cy="3987453"/>
          </a:xfrm>
        </p:spPr>
        <p:txBody>
          <a:bodyPr rtlCol="0"/>
          <a:lstStyle/>
          <a:p>
            <a:pPr rtl="0"/>
            <a:r>
              <a:rPr lang="fr-FR" dirty="0"/>
              <a:t>Séparateur de section Option 1</a:t>
            </a: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829" y="1578547"/>
            <a:ext cx="7389229" cy="2644721"/>
          </a:xfrm>
          <a:prstGeom prst="rect">
            <a:avLst/>
          </a:prstGeom>
        </p:spPr>
      </p:pic>
      <p:pic>
        <p:nvPicPr>
          <p:cNvPr id="19" name="Image 1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63" y="134016"/>
            <a:ext cx="1505215" cy="1164528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4481565" y="4386894"/>
            <a:ext cx="7403493" cy="11681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TN" sz="4000" b="1" i="1" dirty="0"/>
              <a:t>خطة العمل الوطنية الثالثة</a:t>
            </a:r>
            <a:endParaRPr lang="ar-TN" sz="6000" b="1" i="1" dirty="0"/>
          </a:p>
          <a:p>
            <a:pPr algn="ctr"/>
            <a:r>
              <a:rPr lang="ar-TN" sz="3200" b="1" i="1" dirty="0"/>
              <a:t>2018 - 2020</a:t>
            </a:r>
            <a:endParaRPr lang="fr-FR" sz="3200" b="1" i="1" dirty="0"/>
          </a:p>
        </p:txBody>
      </p:sp>
      <p:sp>
        <p:nvSpPr>
          <p:cNvPr id="20" name="Titre 2">
            <a:extLst>
              <a:ext uri="{FF2B5EF4-FFF2-40B4-BE49-F238E27FC236}">
                <a16:creationId xmlns:a16="http://schemas.microsoft.com/office/drawing/2014/main" id="{200B3D2B-613A-41BE-987D-E6A1324B456D}"/>
              </a:ext>
            </a:extLst>
          </p:cNvPr>
          <p:cNvSpPr txBox="1">
            <a:spLocks/>
          </p:cNvSpPr>
          <p:nvPr/>
        </p:nvSpPr>
        <p:spPr>
          <a:xfrm>
            <a:off x="4475438" y="1572727"/>
            <a:ext cx="7403494" cy="1982800"/>
          </a:xfrm>
          <a:prstGeom prst="roundRect">
            <a:avLst>
              <a:gd name="adj" fmla="val 2139"/>
            </a:avLst>
          </a:prstGeom>
          <a:gradFill>
            <a:gsLst>
              <a:gs pos="100000">
                <a:schemeClr val="tx1">
                  <a:lumMod val="95000"/>
                  <a:lumOff val="5000"/>
                </a:schemeClr>
              </a:gs>
              <a:gs pos="0">
                <a:schemeClr val="tx1">
                  <a:lumMod val="75000"/>
                  <a:lumOff val="25000"/>
                </a:schemeClr>
              </a:gs>
            </a:gsLst>
            <a:lin ang="10800000" scaled="0"/>
          </a:gradFill>
          <a:ln>
            <a:solidFill>
              <a:schemeClr val="bg1">
                <a:lumMod val="50000"/>
              </a:schemeClr>
            </a:solidFill>
          </a:ln>
        </p:spPr>
        <p:txBody>
          <a:bodyPr vert="horz" lIns="180000" tIns="288000" rIns="180000" bIns="180000" rtlCol="0" anchor="t">
            <a:noAutofit/>
          </a:bodyPr>
          <a:lstStyle>
            <a:lvl1pPr algn="l" defTabSz="9144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600" b="1" kern="1200" spc="-300">
                <a:solidFill>
                  <a:schemeClr val="bg1">
                    <a:lumMod val="9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ctr"/>
            <a:endParaRPr lang="ar-TN" b="0" dirty="0"/>
          </a:p>
          <a:p>
            <a:pPr algn="ctr" rtl="1"/>
            <a:r>
              <a:rPr lang="ar-TN" sz="4000" i="1" dirty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شراكة الحكومة المفتوحة 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912" y="5763026"/>
            <a:ext cx="1143136" cy="1069118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444" y="5763026"/>
            <a:ext cx="962544" cy="96254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8991" y="5787145"/>
            <a:ext cx="925151" cy="925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1674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801" y="269691"/>
            <a:ext cx="5472000" cy="432000"/>
          </a:xfrm>
        </p:spPr>
        <p:txBody>
          <a:bodyPr rtlCol="0"/>
          <a:lstStyle/>
          <a:p>
            <a:pPr algn="ctr" rtl="1"/>
            <a:r>
              <a:rPr lang="ar-TN" sz="4000" b="1" i="1" dirty="0">
                <a:solidFill>
                  <a:srgbClr val="FF0000"/>
                </a:solidFill>
              </a:rPr>
              <a:t>شروط الانضمام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29" name="Espace réservé du contenu 28">
            <a:extLst>
              <a:ext uri="{FF2B5EF4-FFF2-40B4-BE49-F238E27FC236}">
                <a16:creationId xmlns:a16="http://schemas.microsoft.com/office/drawing/2014/main" id="{07FF37F8-D747-444C-8664-2DF836965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16898" y="1628699"/>
            <a:ext cx="7106969" cy="5131241"/>
          </a:xfrm>
        </p:spPr>
        <p:txBody>
          <a:bodyPr rtlCol="0"/>
          <a:lstStyle/>
          <a:p>
            <a:pPr marL="0" indent="0" algn="r">
              <a:buNone/>
            </a:pPr>
            <a:r>
              <a:rPr lang="ar-TN" sz="3200" dirty="0"/>
              <a:t>كي تصبح عضوًا ، يجب أن يفي البلد بمجموعة من المعايير التي تتوافق مع قيم الشراكة ، و </a:t>
            </a:r>
            <a:r>
              <a:rPr lang="ar-SA" sz="3200" dirty="0"/>
              <a:t>هي أساسا  </a:t>
            </a:r>
            <a:r>
              <a:rPr lang="ar-TN" sz="3200" dirty="0"/>
              <a:t>:</a:t>
            </a:r>
          </a:p>
          <a:p>
            <a:pPr marL="0" indent="0" algn="r">
              <a:buNone/>
            </a:pPr>
            <a:r>
              <a:rPr lang="ar-TN" sz="3200" dirty="0"/>
              <a:t> </a:t>
            </a:r>
          </a:p>
          <a:p>
            <a:pPr algn="l" rt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ar-T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ar-S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الشفافيّة الماليّة </a:t>
            </a:r>
            <a:r>
              <a:rPr lang="ar-SA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والجبائيّة</a:t>
            </a:r>
            <a:r>
              <a:rPr lang="ar-TN" sz="3200" dirty="0"/>
              <a:t>: </a:t>
            </a:r>
            <a:r>
              <a:rPr lang="ar-TN" sz="2400" dirty="0">
                <a:solidFill>
                  <a:schemeClr val="tx1"/>
                </a:solidFill>
              </a:rPr>
              <a:t>نظام جبائي مفتوح و شفاف و نشر عدد من الوثائق المالية و </a:t>
            </a:r>
            <a:r>
              <a:rPr lang="ar-TN" sz="2400" dirty="0" err="1">
                <a:solidFill>
                  <a:schemeClr val="tx1"/>
                </a:solidFill>
              </a:rPr>
              <a:t>الجبائية</a:t>
            </a:r>
            <a:r>
              <a:rPr lang="ar-TN" sz="2400" dirty="0">
                <a:solidFill>
                  <a:schemeClr val="tx1"/>
                </a:solidFill>
              </a:rPr>
              <a:t> و اعداد ميزانية المواطن</a:t>
            </a:r>
          </a:p>
          <a:p>
            <a:pPr lvl="1" algn="r" rtl="1"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ar-TN" sz="3000" dirty="0"/>
          </a:p>
          <a:p>
            <a:pPr lvl="1" algn="r" rt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ar-TN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ar-SA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حق النفاذ إلى المعلومة </a:t>
            </a:r>
            <a:endParaRPr lang="fr-FR" sz="3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1" algn="r" rt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r-FR" sz="3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ar-S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التصريح بمكاسب </a:t>
            </a:r>
            <a:r>
              <a:rPr lang="ar-SA" sz="3200" dirty="0"/>
              <a:t>كبار المسؤولين المعينين والمنتخبين </a:t>
            </a:r>
            <a:endParaRPr lang="fr-FR" sz="3200" dirty="0"/>
          </a:p>
          <a:p>
            <a:pPr lvl="1" algn="r" rtl="1"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fr-FR" sz="3200" dirty="0"/>
              <a:t>   </a:t>
            </a:r>
            <a:r>
              <a:rPr lang="ar-TN" sz="3200" dirty="0"/>
              <a:t> </a:t>
            </a:r>
            <a:r>
              <a:rPr lang="ar-SA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المشاركة</a:t>
            </a:r>
            <a:r>
              <a:rPr lang="en-GB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TN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TN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والمساءلة</a:t>
            </a:r>
            <a:r>
              <a:rPr lang="ar-SA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3200" dirty="0"/>
              <a:t>وحماية الحريات المدنيّة</a:t>
            </a:r>
            <a:r>
              <a:rPr lang="ar-SA" sz="2400" dirty="0"/>
              <a:t>.</a:t>
            </a:r>
            <a:endParaRPr lang="fr-FR" sz="240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10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133" y="1628699"/>
            <a:ext cx="1975134" cy="1123898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3322337"/>
            <a:ext cx="1300758" cy="1296451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4880240"/>
            <a:ext cx="3398542" cy="1818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551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801" y="269691"/>
            <a:ext cx="6408278" cy="432000"/>
          </a:xfrm>
        </p:spPr>
        <p:txBody>
          <a:bodyPr rtlCol="0"/>
          <a:lstStyle/>
          <a:p>
            <a:pPr algn="ctr" rtl="1"/>
            <a:r>
              <a:rPr lang="ar-TN" sz="4000" b="1" i="1" dirty="0">
                <a:solidFill>
                  <a:srgbClr val="FF0000"/>
                </a:solidFill>
              </a:rPr>
              <a:t>مسار إعـداد خطــط </a:t>
            </a:r>
            <a:r>
              <a:rPr lang="ar-TN" altLang="fr-FR" sz="4000" b="1" i="1" dirty="0">
                <a:solidFill>
                  <a:srgbClr val="FF0000"/>
                </a:solidFill>
              </a:rPr>
              <a:t>العمل الوطنية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11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graphicFrame>
        <p:nvGraphicFramePr>
          <p:cNvPr id="4" name="Espace réservé du contenu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99396386"/>
              </p:ext>
            </p:extLst>
          </p:nvPr>
        </p:nvGraphicFramePr>
        <p:xfrm>
          <a:off x="453065" y="1654489"/>
          <a:ext cx="10743019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1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801" y="269691"/>
            <a:ext cx="5472000" cy="432000"/>
          </a:xfrm>
        </p:spPr>
        <p:txBody>
          <a:bodyPr rtlCol="0"/>
          <a:lstStyle/>
          <a:p>
            <a:pPr algn="ctr" rtl="1"/>
            <a:r>
              <a:rPr lang="ar-TN" sz="4000" b="1" i="1" dirty="0">
                <a:solidFill>
                  <a:srgbClr val="FF0000"/>
                </a:solidFill>
              </a:rPr>
              <a:t>المسار التونسي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12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graphicFrame>
        <p:nvGraphicFramePr>
          <p:cNvPr id="4" name="Espace réservé du contenu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095350168"/>
              </p:ext>
            </p:extLst>
          </p:nvPr>
        </p:nvGraphicFramePr>
        <p:xfrm>
          <a:off x="453065" y="1654489"/>
          <a:ext cx="10743019" cy="46799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1" name="Image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24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orme libre 5" descr="Bloc d’accentuation plein">
            <a:extLst>
              <a:ext uri="{FF2B5EF4-FFF2-40B4-BE49-F238E27FC236}">
                <a16:creationId xmlns:a16="http://schemas.microsoft.com/office/drawing/2014/main" id="{85E0D4E1-E389-4671-B0E7-165A10A054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4257349" y="2355010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63500" cap="flat">
            <a:noFill/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/>
          </a:p>
        </p:txBody>
      </p:sp>
      <p:sp>
        <p:nvSpPr>
          <p:cNvPr id="33" name="Forme libre 5" descr="Bloc d’accentuation vide">
            <a:extLst>
              <a:ext uri="{FF2B5EF4-FFF2-40B4-BE49-F238E27FC236}">
                <a16:creationId xmlns:a16="http://schemas.microsoft.com/office/drawing/2014/main" id="{8186FEAF-6E1E-4258-94C3-5C589D4B5A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6490727" y="1236374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>
                <a:lumMod val="95000"/>
              </a:schemeClr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/>
          </a:p>
        </p:txBody>
      </p:sp>
      <p:pic>
        <p:nvPicPr>
          <p:cNvPr id="8" name="Graphisme 7" descr="Utilisateur" title="Icône - Nom du présentateur">
            <a:extLst>
              <a:ext uri="{FF2B5EF4-FFF2-40B4-BE49-F238E27FC236}">
                <a16:creationId xmlns:a16="http://schemas.microsoft.com/office/drawing/2014/main" id="{111541C4-DB03-4E53-994D-499C7D73C4DF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678512" y="3859066"/>
            <a:ext cx="218900" cy="218900"/>
          </a:xfrm>
          <a:prstGeom prst="rect">
            <a:avLst/>
          </a:prstGeom>
        </p:spPr>
      </p:pic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0828E04-9C2A-4859-8050-C2DF67A249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rtlCol="0"/>
          <a:lstStyle/>
          <a:p>
            <a:pPr rtl="0"/>
            <a:r>
              <a:rPr lang="fr-FR"/>
              <a:t>Héloïse Cartier</a:t>
            </a:r>
          </a:p>
        </p:txBody>
      </p:sp>
      <p:pic>
        <p:nvPicPr>
          <p:cNvPr id="10" name="Graphisme 9" descr="Smartphone" title="Icône - Numéro de téléphone du présentateur">
            <a:extLst>
              <a:ext uri="{FF2B5EF4-FFF2-40B4-BE49-F238E27FC236}">
                <a16:creationId xmlns:a16="http://schemas.microsoft.com/office/drawing/2014/main" id="{A29DE31C-E099-4579-BB03-675E0A40C5F2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7678512" y="4223565"/>
            <a:ext cx="218900" cy="218900"/>
          </a:xfrm>
          <a:prstGeom prst="rect">
            <a:avLst/>
          </a:prstGeom>
        </p:spPr>
      </p:pic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1265965-2271-4C1C-BD0A-6F85F80FF9A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fr-FR"/>
              <a:t>+1 23 45 67 89</a:t>
            </a:r>
          </a:p>
        </p:txBody>
      </p:sp>
      <p:pic>
        <p:nvPicPr>
          <p:cNvPr id="9" name="Graphisme 8" descr="Enveloppe" title="Icône - Adresse e-mail du présentateur">
            <a:extLst>
              <a:ext uri="{FF2B5EF4-FFF2-40B4-BE49-F238E27FC236}">
                <a16:creationId xmlns:a16="http://schemas.microsoft.com/office/drawing/2014/main" id="{773C1382-ACE1-460F-A1B6-AB761A7D2E6B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678512" y="4615862"/>
            <a:ext cx="218900" cy="218900"/>
          </a:xfrm>
          <a:prstGeom prst="rect">
            <a:avLst/>
          </a:prstGeom>
        </p:spPr>
      </p:pic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50A3BCC3-A277-4C0B-9EBA-EB53990D8EB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 rtlCol="0"/>
          <a:lstStyle/>
          <a:p>
            <a:pPr rtl="0"/>
            <a:r>
              <a:rPr lang="fr-FR"/>
              <a:t>heloise@www.proseware.com</a:t>
            </a:r>
          </a:p>
        </p:txBody>
      </p:sp>
      <p:pic>
        <p:nvPicPr>
          <p:cNvPr id="11" name="Graphisme 10" descr="Lien">
            <a:extLst>
              <a:ext uri="{FF2B5EF4-FFF2-40B4-BE49-F238E27FC236}">
                <a16:creationId xmlns:a16="http://schemas.microsoft.com/office/drawing/2014/main" id="{0718E6E0-05A2-479C-AEA8-1A385EB73474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661653" y="4942435"/>
            <a:ext cx="244786" cy="244786"/>
          </a:xfrm>
          <a:prstGeom prst="rect">
            <a:avLst/>
          </a:prstGeom>
        </p:spPr>
      </p:pic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43DBE4D9-1044-49A3-ABD5-477041FF2B6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 rtlCol="0"/>
          <a:lstStyle/>
          <a:p>
            <a:pPr rtl="0"/>
            <a:r>
              <a:rPr lang="fr-FR"/>
              <a:t>www.proseware.com</a:t>
            </a:r>
          </a:p>
        </p:txBody>
      </p:sp>
      <p:pic>
        <p:nvPicPr>
          <p:cNvPr id="3" name="Espace réservé pour une image  2"/>
          <p:cNvPicPr>
            <a:picLocks noGrp="1" noChangeAspect="1"/>
          </p:cNvPicPr>
          <p:nvPr>
            <p:ph type="pic" sz="quarter" idx="10"/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6" r="7856"/>
          <a:stretch>
            <a:fillRect/>
          </a:stretch>
        </p:blipFill>
        <p:spPr/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737" y="4083860"/>
            <a:ext cx="1133554" cy="876988"/>
          </a:xfrm>
          <a:prstGeom prst="rect">
            <a:avLst/>
          </a:prstGeom>
        </p:spPr>
      </p:pic>
      <p:sp>
        <p:nvSpPr>
          <p:cNvPr id="20" name="Titre 19">
            <a:extLst>
              <a:ext uri="{FF2B5EF4-FFF2-40B4-BE49-F238E27FC236}">
                <a16:creationId xmlns:a16="http://schemas.microsoft.com/office/drawing/2014/main" id="{7C11A64B-7EA5-442C-8405-73273A533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3054" y="768050"/>
            <a:ext cx="5717430" cy="3091015"/>
          </a:xfrm>
        </p:spPr>
        <p:txBody>
          <a:bodyPr rtlCol="0"/>
          <a:lstStyle/>
          <a:p>
            <a:pPr algn="ctr" rtl="1"/>
            <a:br>
              <a:rPr lang="ar-TN" sz="5400" dirty="0"/>
            </a:br>
            <a:br>
              <a:rPr lang="ar-TN" sz="5400" dirty="0"/>
            </a:br>
            <a:r>
              <a:rPr lang="ar-TN" sz="5400" dirty="0"/>
              <a:t>الإطار القانوني التونسي</a:t>
            </a:r>
            <a:br>
              <a:rPr lang="ar-TN" sz="5400" dirty="0"/>
            </a:br>
            <a:br>
              <a:rPr lang="ar-TN" sz="5400" dirty="0"/>
            </a:br>
            <a:br>
              <a:rPr lang="ar-TN" sz="5400" dirty="0"/>
            </a:br>
            <a:br>
              <a:rPr lang="ar-TN" sz="5400" dirty="0"/>
            </a:br>
            <a:br>
              <a:rPr lang="ar-TN" sz="5400" dirty="0"/>
            </a:b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41536783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pour une image 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8" r="3348"/>
          <a:stretch>
            <a:fillRect/>
          </a:stretch>
        </p:blipFill>
        <p:spPr/>
      </p:pic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866116" y="1816509"/>
            <a:ext cx="7739729" cy="3146839"/>
          </a:xfrm>
        </p:spPr>
        <p:txBody>
          <a:bodyPr/>
          <a:lstStyle/>
          <a:p>
            <a:pPr algn="ctr" rtl="1"/>
            <a:br>
              <a:rPr lang="fr-FR" sz="8000" i="1" dirty="0">
                <a:solidFill>
                  <a:schemeClr val="bg1"/>
                </a:solidFill>
              </a:rPr>
            </a:br>
            <a:br>
              <a:rPr lang="fr-FR" sz="8000" i="1" dirty="0">
                <a:solidFill>
                  <a:schemeClr val="bg1"/>
                </a:solidFill>
              </a:rPr>
            </a:br>
            <a:r>
              <a:rPr lang="ar-SA" sz="8000" i="1" dirty="0">
                <a:solidFill>
                  <a:schemeClr val="bg1"/>
                </a:solidFill>
              </a:rPr>
              <a:t> الدستور</a:t>
            </a:r>
            <a:br>
              <a:rPr lang="fr-FR" sz="8000" i="1" dirty="0">
                <a:solidFill>
                  <a:schemeClr val="bg1"/>
                </a:solidFill>
              </a:rPr>
            </a:br>
            <a:br>
              <a:rPr lang="fr-FR" sz="8000" i="1" dirty="0">
                <a:solidFill>
                  <a:schemeClr val="bg1"/>
                </a:solidFill>
              </a:rPr>
            </a:br>
            <a:br>
              <a:rPr lang="fr-FR" sz="8000" i="1" dirty="0">
                <a:solidFill>
                  <a:schemeClr val="bg1"/>
                </a:solidFill>
              </a:rPr>
            </a:br>
            <a:endParaRPr lang="fr-FR" sz="8000" dirty="0">
              <a:solidFill>
                <a:schemeClr val="bg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14</a:t>
            </a:fld>
            <a:endParaRPr lang="fr-FR" noProof="0"/>
          </a:p>
        </p:txBody>
      </p:sp>
      <p:sp>
        <p:nvSpPr>
          <p:cNvPr id="7" name="Sous-titre 3"/>
          <p:cNvSpPr>
            <a:spLocks noGrp="1"/>
          </p:cNvSpPr>
          <p:nvPr>
            <p:ph type="subTitle" idx="1"/>
          </p:nvPr>
        </p:nvSpPr>
        <p:spPr>
          <a:xfrm>
            <a:off x="4320791" y="4009293"/>
            <a:ext cx="3577020" cy="803330"/>
          </a:xfrm>
        </p:spPr>
        <p:txBody>
          <a:bodyPr/>
          <a:lstStyle/>
          <a:p>
            <a:pPr rtl="1"/>
            <a:endParaRPr lang="ar-TN" b="1" dirty="0"/>
          </a:p>
          <a:p>
            <a:pPr rtl="1"/>
            <a:r>
              <a:rPr lang="ar-TN" b="1" dirty="0"/>
              <a:t>الـــــــــباب السابع </a:t>
            </a:r>
          </a:p>
          <a:p>
            <a:pPr rtl="1"/>
            <a:r>
              <a:rPr lang="ar-TN" b="1" dirty="0"/>
              <a:t>  </a:t>
            </a:r>
          </a:p>
          <a:p>
            <a:endParaRPr lang="ar-TN" b="1" dirty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129861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801" y="269691"/>
            <a:ext cx="5472000" cy="432000"/>
          </a:xfrm>
        </p:spPr>
        <p:txBody>
          <a:bodyPr rtlCol="0"/>
          <a:lstStyle/>
          <a:p>
            <a:pPr algn="ctr" rtl="1"/>
            <a:r>
              <a:rPr lang="ar-SA" sz="4000" b="1" i="1" dirty="0">
                <a:solidFill>
                  <a:srgbClr val="FF0000"/>
                </a:solidFill>
              </a:rPr>
              <a:t>الفصل </a:t>
            </a:r>
            <a:r>
              <a:rPr lang="fr-FR" sz="4000" b="1" i="1" dirty="0">
                <a:solidFill>
                  <a:srgbClr val="FF0000"/>
                </a:solidFill>
              </a:rPr>
              <a:t>139</a:t>
            </a:r>
            <a:r>
              <a:rPr lang="ar-SA" sz="4000" b="1" i="1" dirty="0">
                <a:solidFill>
                  <a:srgbClr val="FF0000"/>
                </a:solidFill>
              </a:rPr>
              <a:t>: من الدستور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15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31999" y="1511566"/>
            <a:ext cx="11003025" cy="4680434"/>
          </a:xfrm>
        </p:spPr>
        <p:txBody>
          <a:bodyPr/>
          <a:lstStyle/>
          <a:p>
            <a:pPr marL="0" indent="0" algn="r">
              <a:lnSpc>
                <a:spcPct val="200000"/>
              </a:lnSpc>
              <a:buNone/>
            </a:pPr>
            <a:r>
              <a:rPr lang="ar-SA" sz="4000" dirty="0"/>
              <a:t>تعتمد الجماعات المحلية آليات </a:t>
            </a:r>
            <a:r>
              <a:rPr lang="ar-SA" sz="4000" b="1" i="1" dirty="0"/>
              <a:t>الديمقراطية التشاركية</a:t>
            </a:r>
            <a:r>
              <a:rPr lang="ar-SA" sz="4000" dirty="0"/>
              <a:t>، ومبادئ </a:t>
            </a:r>
            <a:r>
              <a:rPr lang="ar-SA" sz="4000" b="1" i="1" dirty="0" err="1"/>
              <a:t>الحوكمة</a:t>
            </a:r>
            <a:r>
              <a:rPr lang="ar-SA" sz="4000" b="1" i="1" dirty="0"/>
              <a:t> المفتوحة </a:t>
            </a:r>
            <a:r>
              <a:rPr lang="ar-SA" sz="4000" dirty="0"/>
              <a:t>لضمان إسهام أوسع للمواطنين والمجتمع المدني في إعداد برامج التنمية والتهيئة الترابية ومتابعة تنفيذها طبقا لما يضبطه القانون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8192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pour une image 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8" r="3348"/>
          <a:stretch>
            <a:fillRect/>
          </a:stretch>
        </p:blipFill>
        <p:spPr/>
      </p:pic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4055395" y="1745033"/>
            <a:ext cx="7739729" cy="3146839"/>
          </a:xfrm>
        </p:spPr>
        <p:txBody>
          <a:bodyPr/>
          <a:lstStyle/>
          <a:p>
            <a:pPr algn="ctr" rtl="1"/>
            <a:br>
              <a:rPr lang="fr-FR" sz="8000" i="1" dirty="0">
                <a:solidFill>
                  <a:schemeClr val="bg1"/>
                </a:solidFill>
              </a:rPr>
            </a:br>
            <a:br>
              <a:rPr lang="fr-FR" sz="6000" i="1" dirty="0">
                <a:solidFill>
                  <a:schemeClr val="bg1"/>
                </a:solidFill>
              </a:rPr>
            </a:br>
            <a:r>
              <a:rPr lang="ar-SA" sz="6000" i="1" dirty="0">
                <a:solidFill>
                  <a:schemeClr val="bg1"/>
                </a:solidFill>
              </a:rPr>
              <a:t> </a:t>
            </a:r>
            <a:r>
              <a:rPr lang="ar-TN" sz="6000" i="1" dirty="0">
                <a:solidFill>
                  <a:schemeClr val="bg1"/>
                </a:solidFill>
              </a:rPr>
              <a:t>مجلة الجماعات المحلية</a:t>
            </a:r>
            <a:br>
              <a:rPr lang="fr-FR" sz="8000" i="1" dirty="0">
                <a:solidFill>
                  <a:schemeClr val="bg1"/>
                </a:solidFill>
              </a:rPr>
            </a:br>
            <a:br>
              <a:rPr lang="fr-FR" sz="8000" i="1" dirty="0">
                <a:solidFill>
                  <a:schemeClr val="bg1"/>
                </a:solidFill>
              </a:rPr>
            </a:br>
            <a:br>
              <a:rPr lang="fr-FR" sz="8000" i="1" dirty="0">
                <a:solidFill>
                  <a:schemeClr val="bg1"/>
                </a:solidFill>
              </a:rPr>
            </a:br>
            <a:endParaRPr lang="fr-FR" sz="8000" dirty="0">
              <a:solidFill>
                <a:schemeClr val="bg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16</a:t>
            </a:fld>
            <a:endParaRPr lang="fr-FR" noProof="0"/>
          </a:p>
        </p:txBody>
      </p:sp>
      <p:sp>
        <p:nvSpPr>
          <p:cNvPr id="7" name="Sous-titre 3"/>
          <p:cNvSpPr>
            <a:spLocks noGrp="1"/>
          </p:cNvSpPr>
          <p:nvPr>
            <p:ph type="subTitle" idx="1"/>
          </p:nvPr>
        </p:nvSpPr>
        <p:spPr>
          <a:xfrm>
            <a:off x="4363769" y="4164596"/>
            <a:ext cx="3701149" cy="691064"/>
          </a:xfrm>
        </p:spPr>
        <p:txBody>
          <a:bodyPr/>
          <a:lstStyle/>
          <a:p>
            <a:r>
              <a:rPr lang="ar-SA" b="1" dirty="0"/>
              <a:t>القسم الخامس</a:t>
            </a:r>
            <a:endParaRPr lang="ar-TN" b="1" dirty="0"/>
          </a:p>
          <a:p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28008028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801" y="269691"/>
            <a:ext cx="5472000" cy="432000"/>
          </a:xfrm>
        </p:spPr>
        <p:txBody>
          <a:bodyPr rtlCol="0"/>
          <a:lstStyle/>
          <a:p>
            <a:pPr algn="ctr" rtl="1"/>
            <a:r>
              <a:rPr lang="ar-SA" sz="4000" b="1" i="1" dirty="0">
                <a:solidFill>
                  <a:srgbClr val="FF0000"/>
                </a:solidFill>
              </a:rPr>
              <a:t> الفصل 29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17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31999" y="1511566"/>
            <a:ext cx="11003025" cy="4680434"/>
          </a:xfrm>
        </p:spPr>
        <p:txBody>
          <a:bodyPr/>
          <a:lstStyle/>
          <a:p>
            <a:pPr algn="just" rtl="1">
              <a:lnSpc>
                <a:spcPct val="120000"/>
              </a:lnSpc>
            </a:pPr>
            <a:r>
              <a:rPr lang="ar-SA" sz="2800" b="1" dirty="0">
                <a:latin typeface="Sakkal Majalla" pitchFamily="2" charset="-78"/>
                <a:cs typeface="Sakkal Majalla" pitchFamily="2" charset="-78"/>
              </a:rPr>
              <a:t>: </a:t>
            </a: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يخضع إعداد برامج التنمية والتهيئة الترابية وجوبا إلى آليات</a:t>
            </a:r>
            <a:r>
              <a:rPr lang="ar-TN" sz="2800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    </a:t>
            </a:r>
            <a:r>
              <a:rPr lang="ar-SA" sz="2800" b="1" i="1" dirty="0">
                <a:latin typeface="Sakkal Majalla" pitchFamily="2" charset="-78"/>
                <a:cs typeface="Sakkal Majalla" pitchFamily="2" charset="-78"/>
              </a:rPr>
              <a:t>الديمقراطية التشاركية</a:t>
            </a: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.</a:t>
            </a:r>
          </a:p>
          <a:p>
            <a:pPr algn="just" rtl="1">
              <a:lnSpc>
                <a:spcPct val="120000"/>
              </a:lnSpc>
              <a:buNone/>
            </a:pP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    يضمن مجلس الجماعة المحلية لكافة المتساكنين وللمجتمع المدني </a:t>
            </a:r>
            <a:r>
              <a:rPr lang="ar-SA" sz="2800" b="1" i="1" u="sng" dirty="0">
                <a:latin typeface="Sakkal Majalla" pitchFamily="2" charset="-78"/>
                <a:cs typeface="Sakkal Majalla" pitchFamily="2" charset="-78"/>
              </a:rPr>
              <a:t>مشاركة فعلية </a:t>
            </a: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في مختلف مراحل إعداد برامج التنمية والتهيئة الترابية و</a:t>
            </a:r>
            <a:r>
              <a:rPr lang="ar-SA" sz="2800" b="1" i="1" u="sng" dirty="0">
                <a:latin typeface="Sakkal Majalla" pitchFamily="2" charset="-78"/>
                <a:cs typeface="Sakkal Majalla" pitchFamily="2" charset="-78"/>
              </a:rPr>
              <a:t>متابعة</a:t>
            </a: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2800" b="1" i="1" u="sng" dirty="0">
                <a:latin typeface="Sakkal Majalla" pitchFamily="2" charset="-78"/>
                <a:cs typeface="Sakkal Majalla" pitchFamily="2" charset="-78"/>
              </a:rPr>
              <a:t>تنفيذها وتقييمها</a:t>
            </a: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.</a:t>
            </a:r>
            <a:endParaRPr lang="ar-TN" sz="2800" dirty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20000"/>
              </a:lnSpc>
              <a:buNone/>
            </a:pPr>
            <a:endParaRPr lang="ar-TN" sz="2800" dirty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20000"/>
              </a:lnSpc>
              <a:buNone/>
            </a:pPr>
            <a:endParaRPr lang="ar-TN" sz="2800" dirty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lnSpc>
                <a:spcPct val="120000"/>
              </a:lnSpc>
              <a:buNone/>
            </a:pP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كلّ قرار تتخذه الجماعة المحلية </a:t>
            </a:r>
            <a:r>
              <a:rPr lang="ar-SA" sz="2800" u="sng" dirty="0">
                <a:latin typeface="Sakkal Majalla" pitchFamily="2" charset="-78"/>
                <a:cs typeface="Sakkal Majalla" pitchFamily="2" charset="-78"/>
              </a:rPr>
              <a:t>خلافا لمقتضيات </a:t>
            </a: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هذا الفصل يكون </a:t>
            </a:r>
            <a:r>
              <a:rPr lang="ar-SA" sz="2800" u="sng" dirty="0">
                <a:latin typeface="Sakkal Majalla" pitchFamily="2" charset="-78"/>
                <a:cs typeface="Sakkal Majalla" pitchFamily="2" charset="-78"/>
              </a:rPr>
              <a:t>قابلا للطعن</a:t>
            </a:r>
            <a:r>
              <a:rPr lang="ar-SA" sz="2800" dirty="0">
                <a:latin typeface="Sakkal Majalla" pitchFamily="2" charset="-78"/>
                <a:cs typeface="Sakkal Majalla" pitchFamily="2" charset="-78"/>
              </a:rPr>
              <a:t> عن طريق دعوى تجاوز السلطة.</a:t>
            </a:r>
          </a:p>
          <a:p>
            <a:pPr algn="just" rtl="1">
              <a:lnSpc>
                <a:spcPct val="120000"/>
              </a:lnSpc>
              <a:buNone/>
            </a:pPr>
            <a:endParaRPr lang="ar-SA" sz="2800" dirty="0">
              <a:latin typeface="Sakkal Majalla" pitchFamily="2" charset="-78"/>
              <a:cs typeface="Sakkal Majalla" pitchFamily="2" charset="-78"/>
            </a:endParaRPr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1599918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801" y="269691"/>
            <a:ext cx="5472000" cy="432000"/>
          </a:xfrm>
        </p:spPr>
        <p:txBody>
          <a:bodyPr rtlCol="0"/>
          <a:lstStyle/>
          <a:p>
            <a:pPr algn="ctr" rtl="1"/>
            <a:r>
              <a:rPr lang="ar-SA" sz="4000" b="1" i="1" dirty="0">
                <a:solidFill>
                  <a:srgbClr val="FF0000"/>
                </a:solidFill>
              </a:rPr>
              <a:t>الفصل 30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18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31999" y="1511566"/>
            <a:ext cx="11003025" cy="4680434"/>
          </a:xfrm>
        </p:spPr>
        <p:txBody>
          <a:bodyPr/>
          <a:lstStyle/>
          <a:p>
            <a:pPr algn="just" rtl="1"/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تمسك الجماعة المحلية </a:t>
            </a:r>
            <a:r>
              <a:rPr lang="ar-S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سجلا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 يتضمّن </a:t>
            </a:r>
            <a:r>
              <a:rPr lang="ar-S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مكونات المجتمع المدني 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المعنيّة بالشأن المحلي بناء على طلبها.</a:t>
            </a:r>
          </a:p>
          <a:p>
            <a:pPr algn="just" rtl="1">
              <a:buNone/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    كما تمسك وجوبا </a:t>
            </a:r>
            <a:r>
              <a:rPr lang="ar-SA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سجلا خاصا بآراء 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وتساؤلات المتساكنين ومكونات المجتمع</a:t>
            </a:r>
          </a:p>
          <a:p>
            <a:pPr algn="just" rtl="1">
              <a:buNone/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    المدني والإجابات عنها</a:t>
            </a:r>
            <a:endParaRPr lang="fr-FR" sz="4000" dirty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buNone/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. ويمكن اعتماد منظومة الكترونية لمسك نفس السجل.</a:t>
            </a:r>
          </a:p>
          <a:p>
            <a:pPr algn="just" rtl="1">
              <a:buNone/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    ويقدّم في مفتتح كلّ جلسة لمجلس الجماعة المحلية ملخص للملاحظات ومآلها.</a:t>
            </a:r>
          </a:p>
        </p:txBody>
      </p:sp>
    </p:spTree>
    <p:extLst>
      <p:ext uri="{BB962C8B-B14F-4D97-AF65-F5344CB8AC3E}">
        <p14:creationId xmlns:p14="http://schemas.microsoft.com/office/powerpoint/2010/main" val="313685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67801" y="269691"/>
            <a:ext cx="5472000" cy="432000"/>
          </a:xfrm>
        </p:spPr>
        <p:txBody>
          <a:bodyPr rtlCol="0"/>
          <a:lstStyle/>
          <a:p>
            <a:pPr algn="ctr" rtl="1"/>
            <a:r>
              <a:rPr lang="ar-SA" sz="4000" b="1" i="1" dirty="0">
                <a:solidFill>
                  <a:srgbClr val="FF0000"/>
                </a:solidFill>
              </a:rPr>
              <a:t>الفصل 30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19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31999" y="1511566"/>
            <a:ext cx="11003025" cy="4680434"/>
          </a:xfrm>
        </p:spPr>
        <p:txBody>
          <a:bodyPr/>
          <a:lstStyle/>
          <a:p>
            <a:pPr algn="just" rtl="1">
              <a:buNone/>
            </a:pPr>
            <a:r>
              <a:rPr lang="ar-SA" sz="6000" b="1" i="1" u="sng" dirty="0">
                <a:latin typeface="Sakkal Majalla" pitchFamily="2" charset="-78"/>
                <a:cs typeface="Sakkal Majalla" pitchFamily="2" charset="-78"/>
              </a:rPr>
              <a:t> تنشر 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الجماعات المحلية بمواقعها الإلكترونية وبكلّ الوسائل المتاحة وتعلق</a:t>
            </a:r>
            <a:r>
              <a:rPr lang="fr-FR" sz="4000" dirty="0">
                <a:latin typeface="Sakkal Majalla" pitchFamily="2" charset="-78"/>
                <a:cs typeface="Sakkal Majalla" pitchFamily="2" charset="-78"/>
              </a:rPr>
              <a:t>ّ</a:t>
            </a:r>
            <a:endParaRPr lang="ar-SA" sz="4000" dirty="0">
              <a:latin typeface="Sakkal Majalla" pitchFamily="2" charset="-78"/>
              <a:cs typeface="Sakkal Majalla" pitchFamily="2" charset="-78"/>
            </a:endParaRPr>
          </a:p>
          <a:p>
            <a:pPr algn="just" rtl="1">
              <a:buNone/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    بمقراتها مشاريع القرارات الترتيبية قبل عرضها للتداول على مجالسها المنتخبة وذلك قبل خمسة عشر يوم على الأقل من انعقاد جلسة التداول .</a:t>
            </a:r>
          </a:p>
          <a:p>
            <a:pPr algn="just" rtl="1">
              <a:buNone/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    يتم ضبط شروط تنفيذ هذا الفصل وإجراءاته بمقتضى أمر حكومي بعد أخذ</a:t>
            </a:r>
          </a:p>
          <a:p>
            <a:pPr algn="just" rtl="1">
              <a:buNone/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    رأي المجلس الأعلى للجماعات المحلية وبناء على رأي المحكمة الإدارية العليا</a:t>
            </a:r>
            <a:r>
              <a:rPr lang="ar-SA" dirty="0">
                <a:latin typeface="Sakkal Majalla" pitchFamily="2" charset="-78"/>
                <a:cs typeface="Sakkal Majalla" pitchFamily="2" charset="-78"/>
              </a:rPr>
              <a:t>.</a:t>
            </a:r>
            <a:endParaRPr lang="fr-FR" dirty="0">
              <a:latin typeface="Sakkal Majalla" pitchFamily="2" charset="-78"/>
              <a:cs typeface="Sakkal Majalla" pitchFamily="2" charset="-78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5057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2</a:t>
            </a:fld>
            <a:endParaRPr lang="fr-FR" noProof="0"/>
          </a:p>
        </p:txBody>
      </p:sp>
      <p:pic>
        <p:nvPicPr>
          <p:cNvPr id="13" name="Espace réservé pour une image  12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8" r="3348"/>
          <a:stretch>
            <a:fillRect/>
          </a:stretch>
        </p:blipFill>
        <p:spPr/>
      </p:pic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5168764" y="490888"/>
            <a:ext cx="6805093" cy="3500307"/>
          </a:xfrm>
        </p:spPr>
        <p:txBody>
          <a:bodyPr/>
          <a:lstStyle/>
          <a:p>
            <a:pPr algn="r"/>
            <a:r>
              <a:rPr lang="ar-SA" dirty="0"/>
              <a:t>البرنامج</a:t>
            </a:r>
            <a:r>
              <a:rPr lang="ar-TN" dirty="0"/>
              <a:t> :</a:t>
            </a:r>
            <a:br>
              <a:rPr lang="ar-TN" dirty="0"/>
            </a:br>
            <a:br>
              <a:rPr lang="ar-TN" dirty="0"/>
            </a:br>
            <a:r>
              <a:rPr lang="ar-SA" dirty="0"/>
              <a:t>المفاهيم</a:t>
            </a:r>
            <a:r>
              <a:rPr lang="fr-FR" dirty="0"/>
              <a:t>     *</a:t>
            </a:r>
            <a:br>
              <a:rPr lang="fr-FR" dirty="0"/>
            </a:br>
            <a:r>
              <a:rPr lang="fr-FR" dirty="0"/>
              <a:t>  </a:t>
            </a:r>
            <a:r>
              <a:rPr lang="ar-SA" dirty="0"/>
              <a:t>الإطار القانوني التونسي</a:t>
            </a:r>
            <a:r>
              <a:rPr lang="fr-FR" dirty="0"/>
              <a:t>    *</a:t>
            </a:r>
            <a:br>
              <a:rPr lang="fr-FR" dirty="0"/>
            </a:br>
            <a:r>
              <a:rPr lang="ar-SA" dirty="0"/>
              <a:t>خطة العمل الوطنية الثالثة</a:t>
            </a:r>
            <a:r>
              <a:rPr lang="fr-FR" dirty="0"/>
              <a:t>    *</a:t>
            </a:r>
            <a:br>
              <a:rPr lang="fr-FR" dirty="0"/>
            </a:b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246" y="5512903"/>
            <a:ext cx="1505215" cy="116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11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8527" y="291838"/>
            <a:ext cx="5472000" cy="432000"/>
          </a:xfrm>
        </p:spPr>
        <p:txBody>
          <a:bodyPr vert="horz" lIns="0" tIns="0" rIns="0" bIns="0" rtlCol="0" anchor="ctr">
            <a:noAutofit/>
          </a:bodyPr>
          <a:lstStyle/>
          <a:p>
            <a:pPr algn="ctr" rtl="1"/>
            <a:r>
              <a:rPr lang="ar-SA" sz="4000" b="1" i="1" dirty="0">
                <a:solidFill>
                  <a:srgbClr val="FF0000"/>
                </a:solidFill>
              </a:rPr>
              <a:t>الفصل 34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20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31999" y="1511566"/>
            <a:ext cx="11003025" cy="4680434"/>
          </a:xfrm>
        </p:spPr>
        <p:txBody>
          <a:bodyPr/>
          <a:lstStyle/>
          <a:p>
            <a:pPr algn="just" rtl="1"/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تلتزم الجماعات المحلية بضمان </a:t>
            </a:r>
            <a:r>
              <a:rPr lang="ar-SA" sz="54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شفافية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 التصرف والتسيير وتتخذ كل الإجراءات والوسائل التي </a:t>
            </a:r>
            <a:r>
              <a:rPr lang="ar-SA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تسمح </a:t>
            </a:r>
            <a:r>
              <a:rPr lang="ar-SA" sz="4800" b="1" i="1" u="sng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بالإطلاع</a:t>
            </a:r>
            <a:r>
              <a:rPr lang="ar-SA" sz="48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على المعلومات المتعلقة خاصة بـ :</a:t>
            </a:r>
            <a:endParaRPr lang="fr-FR" sz="4000" dirty="0">
              <a:latin typeface="Sakkal Majalla" pitchFamily="2" charset="-78"/>
              <a:cs typeface="Sakkal Majalla" pitchFamily="2" charset="-78"/>
            </a:endParaRPr>
          </a:p>
          <a:p>
            <a:pPr lvl="3" algn="just" rtl="1">
              <a:buFont typeface="Wingdings" panose="05000000000000000000" pitchFamily="2" charset="2"/>
              <a:buChar char="§"/>
            </a:pPr>
            <a:r>
              <a:rPr lang="ar-SA" sz="3600" dirty="0">
                <a:latin typeface="Sakkal Majalla" pitchFamily="2" charset="-78"/>
                <a:cs typeface="Sakkal Majalla" pitchFamily="2" charset="-78"/>
              </a:rPr>
              <a:t>       </a:t>
            </a:r>
            <a:r>
              <a:rPr lang="fr-FR" sz="3600" dirty="0">
                <a:latin typeface="Sakkal Majalla" pitchFamily="2" charset="-78"/>
                <a:cs typeface="Sakkal Majalla" pitchFamily="2" charset="-78"/>
              </a:rPr>
              <a:t>	</a:t>
            </a:r>
            <a:r>
              <a:rPr lang="ar-SA" sz="3600" dirty="0">
                <a:latin typeface="Sakkal Majalla" pitchFamily="2" charset="-78"/>
                <a:cs typeface="Sakkal Majalla" pitchFamily="2" charset="-78"/>
              </a:rPr>
              <a:t> مشاريع القرارات الترتيبية للجماعة المحلية/التسيير المالي/التصرف في الأملاك/العقود المبرمة من طرف الجماعة المحلية/الأشغال والاستثمارات المزمع انجازها من طرف الجماعة المحلية</a:t>
            </a:r>
            <a:endParaRPr lang="fr-FR" sz="3600" dirty="0">
              <a:latin typeface="Sakkal Majalla" pitchFamily="2" charset="-78"/>
              <a:cs typeface="Sakkal Majalla" pitchFamily="2" charset="-78"/>
            </a:endParaRPr>
          </a:p>
          <a:p>
            <a:pPr lvl="3" algn="just" rtl="1">
              <a:buFont typeface="Wingdings" panose="05000000000000000000" pitchFamily="2" charset="2"/>
              <a:buChar char="§"/>
            </a:pPr>
            <a:r>
              <a:rPr lang="ar-SA" sz="3600" dirty="0">
                <a:latin typeface="Sakkal Majalla" pitchFamily="2" charset="-78"/>
                <a:cs typeface="Sakkal Majalla" pitchFamily="2" charset="-78"/>
              </a:rPr>
              <a:t>         تلتزم الجماعات المحلية باعتماد التدقيق الداخلي للتصرف والإعلام بنتائجه وتدعم الدولة الجماعات التي تعتمد منظومة التدقيق والمراقبة.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97397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21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31999" y="1511566"/>
            <a:ext cx="11003025" cy="4680434"/>
          </a:xfrm>
        </p:spPr>
        <p:txBody>
          <a:bodyPr/>
          <a:lstStyle/>
          <a:p>
            <a:pPr algn="just" rtl="1">
              <a:lnSpc>
                <a:spcPct val="200000"/>
              </a:lnSpc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تدرج </a:t>
            </a:r>
            <a:r>
              <a:rPr lang="ar-SA" sz="60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بالبوابة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 المخصّصة للجماعات المحلية القرارات والإعلانات والبلاغات والآراء المنصوص عليها بهذا القانون .</a:t>
            </a:r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511" y="275744"/>
            <a:ext cx="5472000" cy="432000"/>
          </a:xfrm>
        </p:spPr>
        <p:txBody>
          <a:bodyPr vert="horz" lIns="0" tIns="0" rIns="0" bIns="0" rtlCol="0" anchor="ctr">
            <a:noAutofit/>
          </a:bodyPr>
          <a:lstStyle/>
          <a:p>
            <a:pPr algn="ctr" rtl="1"/>
            <a:r>
              <a:rPr lang="ar-SA" sz="4000" b="1" i="1" dirty="0">
                <a:solidFill>
                  <a:srgbClr val="FF0000"/>
                </a:solidFill>
              </a:rPr>
              <a:t>الفصل 3</a:t>
            </a:r>
            <a:r>
              <a:rPr lang="ar-TN" sz="4000" b="1" i="1" dirty="0">
                <a:solidFill>
                  <a:srgbClr val="FF0000"/>
                </a:solidFill>
              </a:rPr>
              <a:t>6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5917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22</a:t>
            </a:fld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31999" y="1511566"/>
            <a:ext cx="11003025" cy="4680434"/>
          </a:xfrm>
        </p:spPr>
        <p:txBody>
          <a:bodyPr/>
          <a:lstStyle/>
          <a:p>
            <a:pPr algn="just" rtl="1">
              <a:lnSpc>
                <a:spcPct val="200000"/>
              </a:lnSpc>
            </a:pPr>
            <a:r>
              <a:rPr lang="ar-SA" sz="6600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يصرح </a:t>
            </a: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رؤساء المجالس المحلية وأعضاؤها بممتلكاتهم ومصالحهم طبقا للتشريع الجاري به العمل.</a:t>
            </a:r>
            <a:endParaRPr lang="fr-FR" sz="4000" dirty="0">
              <a:latin typeface="Sakkal Majalla" pitchFamily="2" charset="-78"/>
              <a:cs typeface="Sakkal Majalla" pitchFamily="2" charset="-78"/>
            </a:endParaRPr>
          </a:p>
          <a:p>
            <a:pPr marL="0" indent="0" algn="just" rtl="1">
              <a:lnSpc>
                <a:spcPct val="200000"/>
              </a:lnSpc>
              <a:buNone/>
            </a:pPr>
            <a:r>
              <a:rPr lang="ar-SA" sz="4000" dirty="0">
                <a:latin typeface="Sakkal Majalla" pitchFamily="2" charset="-78"/>
                <a:cs typeface="Sakkal Majalla" pitchFamily="2" charset="-78"/>
              </a:rPr>
              <a:t>.</a:t>
            </a:r>
            <a:endParaRPr lang="fr-FR" dirty="0"/>
          </a:p>
        </p:txBody>
      </p:sp>
      <p:sp>
        <p:nvSpPr>
          <p:cNvPr id="1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97511" y="275744"/>
            <a:ext cx="5472000" cy="432000"/>
          </a:xfrm>
        </p:spPr>
        <p:txBody>
          <a:bodyPr vert="horz" lIns="0" tIns="0" rIns="0" bIns="0" rtlCol="0" anchor="ctr">
            <a:noAutofit/>
          </a:bodyPr>
          <a:lstStyle/>
          <a:p>
            <a:pPr algn="ctr" rtl="1"/>
            <a:r>
              <a:rPr lang="ar-SA" sz="4000" b="1" i="1" dirty="0">
                <a:solidFill>
                  <a:srgbClr val="FF0000"/>
                </a:solidFill>
              </a:rPr>
              <a:t>الفصل 3</a:t>
            </a:r>
            <a:r>
              <a:rPr lang="ar-TN" sz="4000" b="1" i="1" dirty="0">
                <a:solidFill>
                  <a:srgbClr val="FF0000"/>
                </a:solidFill>
              </a:rPr>
              <a:t>7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91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pour une image  5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48" r="3348"/>
          <a:stretch>
            <a:fillRect/>
          </a:stretch>
        </p:blipFill>
        <p:spPr/>
      </p:pic>
      <p:sp>
        <p:nvSpPr>
          <p:cNvPr id="4" name="Sous-titr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23</a:t>
            </a:fld>
            <a:endParaRPr lang="fr-FR" noProof="0"/>
          </a:p>
        </p:txBody>
      </p:sp>
      <p:sp>
        <p:nvSpPr>
          <p:cNvPr id="3" name="Titre 2"/>
          <p:cNvSpPr>
            <a:spLocks noGrp="1"/>
          </p:cNvSpPr>
          <p:nvPr>
            <p:ph type="ctrTitle"/>
          </p:nvPr>
        </p:nvSpPr>
        <p:spPr>
          <a:xfrm>
            <a:off x="3391786" y="955272"/>
            <a:ext cx="8403338" cy="3606095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ar-TN" sz="6000" i="1" dirty="0"/>
              <a:t>خطة العمل الوطنية الثالثة</a:t>
            </a:r>
            <a:br>
              <a:rPr lang="fr-FR" sz="6000" i="1" dirty="0"/>
            </a:br>
            <a:r>
              <a:rPr lang="ar-TN" sz="6000" i="1" dirty="0"/>
              <a:t>2018 - 2020</a:t>
            </a:r>
            <a:br>
              <a:rPr lang="ar-TN" sz="6000" i="1" dirty="0"/>
            </a:br>
            <a:endParaRPr lang="fr-FR" sz="6000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36" y="5127416"/>
            <a:ext cx="1796763" cy="1390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1856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Espace réservé du contenu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22033837"/>
              </p:ext>
            </p:extLst>
          </p:nvPr>
        </p:nvGraphicFramePr>
        <p:xfrm>
          <a:off x="431800" y="1511300"/>
          <a:ext cx="10934700" cy="5346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24</a:t>
            </a:fld>
            <a:endParaRPr lang="fr-FR" noProof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pPr algn="ctr"/>
            <a:r>
              <a:rPr lang="ar-TN" sz="4000" b="1" dirty="0">
                <a:solidFill>
                  <a:srgbClr val="FF000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أهـــــــــداف تعهدات الخطة </a:t>
            </a:r>
            <a:r>
              <a:rPr lang="ar-TN" sz="4000" b="1" dirty="0" err="1">
                <a:solidFill>
                  <a:srgbClr val="FF0000"/>
                </a:solidFill>
                <a:latin typeface="Calibri Light" panose="020F0302020204030204" pitchFamily="34" charset="0"/>
                <a:cs typeface="Times New Roman" panose="02020603050405020304" pitchFamily="18" charset="0"/>
              </a:rPr>
              <a:t>الثالثه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0362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25</a:t>
            </a:fld>
            <a:endParaRPr lang="fr-FR" noProof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31801" y="1511250"/>
            <a:ext cx="11340200" cy="4680000"/>
          </a:xfrm>
        </p:spPr>
        <p:txBody>
          <a:bodyPr/>
          <a:lstStyle/>
          <a:p>
            <a:pPr algn="r" rt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fr-FR" sz="4000" dirty="0"/>
              <a:t> </a:t>
            </a:r>
            <a:endParaRPr lang="fr-FR" sz="32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168400" y="2374900"/>
            <a:ext cx="45719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8" name="Espace réservé du contenu 17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98574619"/>
              </p:ext>
            </p:extLst>
          </p:nvPr>
        </p:nvGraphicFramePr>
        <p:xfrm>
          <a:off x="685800" y="2654360"/>
          <a:ext cx="10071100" cy="2431989"/>
        </p:xfrm>
        <a:graphic>
          <a:graphicData uri="http://schemas.openxmlformats.org/drawingml/2006/table">
            <a:tbl>
              <a:tblPr firstRow="1" firstCol="1" bandRow="1">
                <a:tableStyleId>{6E25E649-3F16-4E02-A733-19D2CDBF48F0}</a:tableStyleId>
              </a:tblPr>
              <a:tblGrid>
                <a:gridCol w="10071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31989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ar-SA" sz="4000" b="1" dirty="0">
                          <a:solidFill>
                            <a:schemeClr val="tx1"/>
                          </a:solidFill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تنفيذ مبادرات لتكريس شراكة الحكومة المفتوحة على المستوى المحلي من خلال تركيز لجان بــ10 بلديات ووضع خطط عمل وفقا للمحاور الاساسية للمبادرة</a:t>
                      </a:r>
                      <a:endParaRPr lang="fr-FR" sz="3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3500" marR="63500" marT="63500" marB="6350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757422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06401"/>
            <a:ext cx="11087099" cy="6157982"/>
          </a:xfr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26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872533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283" y="6530017"/>
            <a:ext cx="4051508" cy="2730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6148" y="6540899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5531" y="6540899"/>
            <a:ext cx="4051508" cy="273064"/>
          </a:xfrm>
          <a:prstGeom prst="rect">
            <a:avLst/>
          </a:prstGeom>
        </p:spPr>
      </p:pic>
      <p:sp>
        <p:nvSpPr>
          <p:cNvPr id="66" name="Forme libre 5" descr="Bloc d’accentuation vide">
            <a:extLst>
              <a:ext uri="{FF2B5EF4-FFF2-40B4-BE49-F238E27FC236}">
                <a16:creationId xmlns:a16="http://schemas.microsoft.com/office/drawing/2014/main" id="{3EEE5409-3F6C-485D-B4C2-5247917F10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/>
        </p:nvSpPr>
        <p:spPr bwMode="auto">
          <a:xfrm>
            <a:off x="9472945" y="5109550"/>
            <a:ext cx="1838651" cy="1613506"/>
          </a:xfrm>
          <a:custGeom>
            <a:avLst/>
            <a:gdLst>
              <a:gd name="T0" fmla="*/ 781 w 1099"/>
              <a:gd name="T1" fmla="*/ 0 h 968"/>
              <a:gd name="T2" fmla="*/ 318 w 1099"/>
              <a:gd name="T3" fmla="*/ 0 h 968"/>
              <a:gd name="T4" fmla="*/ 246 w 1099"/>
              <a:gd name="T5" fmla="*/ 42 h 968"/>
              <a:gd name="T6" fmla="*/ 15 w 1099"/>
              <a:gd name="T7" fmla="*/ 443 h 968"/>
              <a:gd name="T8" fmla="*/ 15 w 1099"/>
              <a:gd name="T9" fmla="*/ 525 h 968"/>
              <a:gd name="T10" fmla="*/ 246 w 1099"/>
              <a:gd name="T11" fmla="*/ 926 h 968"/>
              <a:gd name="T12" fmla="*/ 318 w 1099"/>
              <a:gd name="T13" fmla="*/ 968 h 968"/>
              <a:gd name="T14" fmla="*/ 781 w 1099"/>
              <a:gd name="T15" fmla="*/ 968 h 968"/>
              <a:gd name="T16" fmla="*/ 852 w 1099"/>
              <a:gd name="T17" fmla="*/ 926 h 968"/>
              <a:gd name="T18" fmla="*/ 1084 w 1099"/>
              <a:gd name="T19" fmla="*/ 525 h 968"/>
              <a:gd name="T20" fmla="*/ 1084 w 1099"/>
              <a:gd name="T21" fmla="*/ 443 h 968"/>
              <a:gd name="T22" fmla="*/ 852 w 1099"/>
              <a:gd name="T23" fmla="*/ 42 h 968"/>
              <a:gd name="T24" fmla="*/ 781 w 1099"/>
              <a:gd name="T25" fmla="*/ 0 h 9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099" h="968">
                <a:moveTo>
                  <a:pt x="781" y="0"/>
                </a:moveTo>
                <a:cubicBezTo>
                  <a:pt x="318" y="0"/>
                  <a:pt x="318" y="0"/>
                  <a:pt x="318" y="0"/>
                </a:cubicBezTo>
                <a:cubicBezTo>
                  <a:pt x="288" y="0"/>
                  <a:pt x="261" y="16"/>
                  <a:pt x="246" y="42"/>
                </a:cubicBezTo>
                <a:cubicBezTo>
                  <a:pt x="15" y="443"/>
                  <a:pt x="15" y="443"/>
                  <a:pt x="15" y="443"/>
                </a:cubicBezTo>
                <a:cubicBezTo>
                  <a:pt x="0" y="468"/>
                  <a:pt x="0" y="500"/>
                  <a:pt x="15" y="525"/>
                </a:cubicBezTo>
                <a:cubicBezTo>
                  <a:pt x="246" y="926"/>
                  <a:pt x="246" y="926"/>
                  <a:pt x="246" y="926"/>
                </a:cubicBezTo>
                <a:cubicBezTo>
                  <a:pt x="261" y="952"/>
                  <a:pt x="288" y="968"/>
                  <a:pt x="318" y="968"/>
                </a:cubicBezTo>
                <a:cubicBezTo>
                  <a:pt x="781" y="968"/>
                  <a:pt x="781" y="968"/>
                  <a:pt x="781" y="968"/>
                </a:cubicBezTo>
                <a:cubicBezTo>
                  <a:pt x="810" y="968"/>
                  <a:pt x="838" y="952"/>
                  <a:pt x="852" y="926"/>
                </a:cubicBezTo>
                <a:cubicBezTo>
                  <a:pt x="1084" y="525"/>
                  <a:pt x="1084" y="525"/>
                  <a:pt x="1084" y="525"/>
                </a:cubicBezTo>
                <a:cubicBezTo>
                  <a:pt x="1099" y="500"/>
                  <a:pt x="1099" y="468"/>
                  <a:pt x="1084" y="443"/>
                </a:cubicBezTo>
                <a:cubicBezTo>
                  <a:pt x="852" y="42"/>
                  <a:pt x="852" y="42"/>
                  <a:pt x="852" y="42"/>
                </a:cubicBezTo>
                <a:cubicBezTo>
                  <a:pt x="838" y="16"/>
                  <a:pt x="810" y="0"/>
                  <a:pt x="781" y="0"/>
                </a:cubicBezTo>
                <a:close/>
              </a:path>
            </a:pathLst>
          </a:custGeom>
          <a:noFill/>
          <a:ln w="63500" cap="flat">
            <a:solidFill>
              <a:schemeClr val="bg1"/>
            </a:solidFill>
            <a:prstDash val="solid"/>
            <a:miter lim="800000"/>
            <a:headEnd/>
            <a:tailEnd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3</a:t>
            </a:fld>
            <a:endParaRPr lang="fr-FR"/>
          </a:p>
        </p:txBody>
      </p:sp>
      <p:pic>
        <p:nvPicPr>
          <p:cNvPr id="13" name="Espace réservé pour une image  12"/>
          <p:cNvPicPr>
            <a:picLocks noGrp="1" noChangeAspect="1"/>
          </p:cNvPicPr>
          <p:nvPr>
            <p:ph type="pic" sz="quarter" idx="36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76" b="5676"/>
          <a:stretch>
            <a:fillRect/>
          </a:stretch>
        </p:blipFill>
        <p:spPr>
          <a:xfrm>
            <a:off x="7953012" y="160610"/>
            <a:ext cx="3545640" cy="4717516"/>
          </a:xfrm>
        </p:spPr>
      </p:pic>
      <p:graphicFrame>
        <p:nvGraphicFramePr>
          <p:cNvPr id="23" name="Diagramme 22"/>
          <p:cNvGraphicFramePr/>
          <p:nvPr>
            <p:extLst>
              <p:ext uri="{D42A27DB-BD31-4B8C-83A1-F6EECF244321}">
                <p14:modId xmlns:p14="http://schemas.microsoft.com/office/powerpoint/2010/main" val="3762369538"/>
              </p:ext>
            </p:extLst>
          </p:nvPr>
        </p:nvGraphicFramePr>
        <p:xfrm>
          <a:off x="-508000" y="160610"/>
          <a:ext cx="8128000" cy="63798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2" name="Image 1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701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3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sz="4000" b="1" i="1" dirty="0">
                <a:solidFill>
                  <a:srgbClr val="FF0000"/>
                </a:solidFill>
              </a:rPr>
              <a:t>الديمقراطية التشاركية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875" y="1979525"/>
            <a:ext cx="4772962" cy="4109776"/>
          </a:xfrm>
        </p:spPr>
      </p:pic>
      <p:sp>
        <p:nvSpPr>
          <p:cNvPr id="5" name="Espace réservé du texte 4"/>
          <p:cNvSpPr>
            <a:spLocks noGrp="1"/>
          </p:cNvSpPr>
          <p:nvPr>
            <p:ph type="body" sz="quarter" idx="12"/>
          </p:nvPr>
        </p:nvSpPr>
        <p:spPr>
          <a:xfrm>
            <a:off x="5536642" y="1511249"/>
            <a:ext cx="6235359" cy="4929743"/>
          </a:xfrm>
        </p:spPr>
        <p:txBody>
          <a:bodyPr/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ar-TN" sz="4000" b="1" dirty="0"/>
              <a:t>الديمقراطية التشاركية</a:t>
            </a:r>
            <a:r>
              <a:rPr lang="ar-TN" sz="4000" dirty="0"/>
              <a:t> هي نظام يمكن من مشاركة المواطنين في صنع القرارات السياسية ذات الاولويات بالنسبة إليهم عن طريق التفاعل المباشر مع السلطات القائمة والمشكلات المطروحة</a:t>
            </a:r>
            <a:endParaRPr lang="fr-FR" sz="400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4</a:t>
            </a:fld>
            <a:endParaRPr lang="fr-FR" noProof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63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sz="4000" b="1" i="1" dirty="0">
                <a:solidFill>
                  <a:srgbClr val="FF0000"/>
                </a:solidFill>
              </a:rPr>
              <a:t>الحكومة المفتوحة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5</a:t>
            </a:fld>
            <a:endParaRPr lang="fr-FR" noProof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31801" y="1511250"/>
            <a:ext cx="11340200" cy="4680000"/>
          </a:xfrm>
        </p:spPr>
        <p:txBody>
          <a:bodyPr/>
          <a:lstStyle/>
          <a:p>
            <a:pPr algn="just" rtl="1">
              <a:spcBef>
                <a:spcPct val="0"/>
              </a:spcBef>
              <a:spcAft>
                <a:spcPts val="1200"/>
              </a:spcAft>
              <a:buNone/>
            </a:pPr>
            <a:r>
              <a:rPr lang="ar-TN" sz="3600" dirty="0"/>
              <a:t>"</a:t>
            </a:r>
            <a:r>
              <a:rPr lang="ar-TN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الشفافية</a:t>
            </a:r>
            <a:r>
              <a:rPr lang="ar-TN" sz="3600" dirty="0"/>
              <a:t> في الأعمال الحكومية، وإمكانية الوصول إلى الخدمات الحكومية والمعلومات ومدى استجابة الحكومة للأفكار الجديدة والمطالب والاحتياجات". </a:t>
            </a:r>
            <a:endParaRPr lang="fr-FR" sz="3600" dirty="0"/>
          </a:p>
          <a:p>
            <a:pPr rtl="1">
              <a:spcBef>
                <a:spcPts val="600"/>
              </a:spcBef>
              <a:buNone/>
            </a:pPr>
            <a:r>
              <a:rPr lang="ar-SA" sz="2000" b="1" i="1" dirty="0"/>
              <a:t>المصدر</a:t>
            </a:r>
            <a:r>
              <a:rPr lang="fr-FR" sz="2000" b="1" i="1" dirty="0"/>
              <a:t> :</a:t>
            </a:r>
            <a:r>
              <a:rPr lang="ar-TN" sz="2000" b="1" dirty="0"/>
              <a:t> منظمة التعاون والتنمية الاقتصادية</a:t>
            </a:r>
          </a:p>
          <a:p>
            <a:pPr rtl="1">
              <a:spcBef>
                <a:spcPts val="600"/>
              </a:spcBef>
              <a:buNone/>
            </a:pPr>
            <a:endParaRPr lang="ar-TN" sz="2000" b="1" dirty="0"/>
          </a:p>
          <a:p>
            <a:pPr rtl="1">
              <a:spcBef>
                <a:spcPts val="600"/>
              </a:spcBef>
              <a:buNone/>
            </a:pPr>
            <a:endParaRPr lang="ar-TN" sz="2000" b="1" dirty="0"/>
          </a:p>
          <a:p>
            <a:pPr rtl="1">
              <a:spcBef>
                <a:spcPts val="600"/>
              </a:spcBef>
              <a:buNone/>
            </a:pPr>
            <a:r>
              <a:rPr lang="ar-TN" sz="2000" b="1" dirty="0"/>
              <a:t> </a:t>
            </a:r>
            <a:endParaRPr lang="fr-FR" sz="2000" b="1" dirty="0"/>
          </a:p>
          <a:p>
            <a:pPr algn="just" rtl="1">
              <a:spcBef>
                <a:spcPct val="0"/>
              </a:spcBef>
              <a:buNone/>
            </a:pPr>
            <a:r>
              <a:rPr lang="ar-TN" sz="4000" dirty="0"/>
              <a:t>وتعتبر الحكومة المفتوحة تغييرا ثقافيا، وتنظيميا وإجرائيا وفي سلوك الموظفين وفي علاقتهم بالمواطنين". </a:t>
            </a:r>
            <a:r>
              <a:rPr lang="fr-FR" sz="4000" dirty="0"/>
              <a:t> </a:t>
            </a:r>
            <a:endParaRPr lang="fr-FR" sz="3600" dirty="0"/>
          </a:p>
          <a:p>
            <a:pPr rtl="1">
              <a:spcBef>
                <a:spcPts val="600"/>
              </a:spcBef>
              <a:buNone/>
            </a:pPr>
            <a:r>
              <a:rPr lang="ar-SA" sz="2000" b="1" dirty="0"/>
              <a:t>المصدر</a:t>
            </a:r>
            <a:r>
              <a:rPr lang="fr-FR" sz="2000" b="1" dirty="0"/>
              <a:t> :</a:t>
            </a:r>
            <a:r>
              <a:rPr lang="ar-TN" sz="2000" b="1" dirty="0"/>
              <a:t> مؤسسة شبكة </a:t>
            </a:r>
            <a:r>
              <a:rPr lang="ar-TN" sz="2000" b="1" dirty="0" err="1"/>
              <a:t>الواب</a:t>
            </a:r>
            <a:r>
              <a:rPr lang="ar-TN" sz="2000" b="1" dirty="0"/>
              <a:t> العالميّة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067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sz="4000" b="1" i="1" dirty="0">
                <a:solidFill>
                  <a:srgbClr val="FF0000"/>
                </a:solidFill>
              </a:rPr>
              <a:t>أهداف الشراكة الحكومة المفتوحة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6</a:t>
            </a:fld>
            <a:endParaRPr lang="fr-FR" noProof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31801" y="1511250"/>
            <a:ext cx="11340200" cy="4680000"/>
          </a:xfrm>
        </p:spPr>
        <p:txBody>
          <a:bodyPr/>
          <a:lstStyle/>
          <a:p>
            <a:pPr algn="just" rtl="1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fr-FR" sz="3600" dirty="0"/>
          </a:p>
          <a:p>
            <a:pPr lvl="1" algn="just" rtl="1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ar-TN" sz="4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تحسين </a:t>
            </a:r>
            <a:r>
              <a:rPr lang="ar-TN" sz="4000" dirty="0"/>
              <a:t>الخدمات العامة</a:t>
            </a:r>
            <a:endParaRPr lang="fr-FR" sz="4000" dirty="0"/>
          </a:p>
          <a:p>
            <a:pPr marL="266700" lvl="1" indent="0" algn="just" rtl="1">
              <a:spcBef>
                <a:spcPct val="0"/>
              </a:spcBef>
              <a:spcAft>
                <a:spcPts val="1200"/>
              </a:spcAft>
              <a:buNone/>
            </a:pPr>
            <a:endParaRPr lang="ar-TN" b="1" dirty="0"/>
          </a:p>
          <a:p>
            <a:pPr lvl="1" algn="just" rtl="1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fr-FR" sz="4000" dirty="0"/>
              <a:t>   </a:t>
            </a:r>
            <a:r>
              <a:rPr lang="ar-TN" sz="4000" dirty="0"/>
              <a:t>إعادة بناء </a:t>
            </a:r>
            <a:r>
              <a:rPr lang="ar-TN" sz="4400" b="1" u="sng" dirty="0"/>
              <a:t>الثقة</a:t>
            </a:r>
            <a:r>
              <a:rPr lang="ar-TN" sz="4000" dirty="0"/>
              <a:t> بين المواطن والحكومة</a:t>
            </a:r>
            <a:r>
              <a:rPr lang="fr-FR" sz="4000" dirty="0"/>
              <a:t> </a:t>
            </a:r>
            <a:r>
              <a:rPr lang="ar-TN" sz="4000" dirty="0"/>
              <a:t>: على الصعيد الوطني</a:t>
            </a:r>
            <a:r>
              <a:rPr lang="fr-FR" sz="4000" dirty="0"/>
              <a:t> </a:t>
            </a:r>
            <a:r>
              <a:rPr lang="ar-TN" sz="4000" dirty="0"/>
              <a:t>و محلي</a:t>
            </a:r>
          </a:p>
          <a:p>
            <a:pPr lvl="1" algn="just" rtl="1">
              <a:spcBef>
                <a:spcPct val="0"/>
              </a:spcBef>
              <a:spcAft>
                <a:spcPts val="1200"/>
              </a:spcAft>
              <a:buFont typeface="Wingdings" panose="05000000000000000000" pitchFamily="2" charset="2"/>
              <a:buChar char="q"/>
            </a:pPr>
            <a:endParaRPr lang="ar-TN" sz="4000" dirty="0"/>
          </a:p>
          <a:p>
            <a:pPr marL="266700" lvl="1" indent="0" algn="just" rtl="1">
              <a:spcBef>
                <a:spcPct val="0"/>
              </a:spcBef>
              <a:spcAft>
                <a:spcPts val="1200"/>
              </a:spcAft>
              <a:buNone/>
            </a:pPr>
            <a:r>
              <a:rPr lang="ar-TN" sz="4000" dirty="0"/>
              <a:t>وذلك من خلال :</a:t>
            </a: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258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EA5083B-CC27-4F1C-AD03-E3DBEC1C9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54614" y="423037"/>
            <a:ext cx="5472000" cy="432000"/>
          </a:xfrm>
        </p:spPr>
        <p:txBody>
          <a:bodyPr rtlCol="0"/>
          <a:lstStyle/>
          <a:p>
            <a:pPr algn="ctr" rtl="1"/>
            <a:r>
              <a:rPr lang="ar-TN" sz="3600" b="1" i="1" dirty="0">
                <a:solidFill>
                  <a:srgbClr val="FF0000"/>
                </a:solidFill>
              </a:rPr>
              <a:t>المبادئ</a:t>
            </a:r>
            <a:r>
              <a:rPr lang="fr-FR" sz="3600" b="1" i="1" dirty="0">
                <a:solidFill>
                  <a:srgbClr val="FF0000"/>
                </a:solidFill>
              </a:rPr>
              <a:t> </a:t>
            </a:r>
            <a:r>
              <a:rPr lang="ar-TN" sz="3600" b="1" i="1" dirty="0">
                <a:solidFill>
                  <a:srgbClr val="FF0000"/>
                </a:solidFill>
              </a:rPr>
              <a:t>الحكومة المفتوحة</a:t>
            </a:r>
            <a:endParaRPr lang="fr-FR" sz="3600" b="1" i="1" dirty="0">
              <a:solidFill>
                <a:srgbClr val="FF0000"/>
              </a:solidFill>
            </a:endParaRPr>
          </a:p>
        </p:txBody>
      </p:sp>
      <p:sp>
        <p:nvSpPr>
          <p:cNvPr id="29" name="Espace réservé du contenu 28">
            <a:extLst>
              <a:ext uri="{FF2B5EF4-FFF2-40B4-BE49-F238E27FC236}">
                <a16:creationId xmlns:a16="http://schemas.microsoft.com/office/drawing/2014/main" id="{07FF37F8-D747-444C-8664-2DF836965C7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09038" y="1988317"/>
            <a:ext cx="7106969" cy="3600000"/>
          </a:xfrm>
        </p:spPr>
        <p:txBody>
          <a:bodyPr rtlCol="0"/>
          <a:lstStyle/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ar-TN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الشفافية</a:t>
            </a:r>
            <a:r>
              <a:rPr lang="fr-FR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TN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 المساءلة </a:t>
            </a:r>
            <a:r>
              <a:rPr lang="ar-TN" sz="3200" dirty="0"/>
              <a:t>، الحكم العام.</a:t>
            </a:r>
            <a:endParaRPr lang="fr-FR" sz="3200" dirty="0"/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ar-TN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مشاركة المواطنين </a:t>
            </a:r>
            <a:r>
              <a:rPr lang="ar-TN" sz="3200" dirty="0"/>
              <a:t>، من خلال تشجيع الحكومة على التشاور والاستماع إلى المواطنين لاتخاذ القرارات من خلال إنشاء قنوات للتواصل مباشرة معهم و </a:t>
            </a:r>
            <a:r>
              <a:rPr lang="ar-SA" sz="3200" dirty="0"/>
              <a:t>من خلال استعمال تكنولوجيا المعلومات </a:t>
            </a:r>
            <a:r>
              <a:rPr lang="ar-TN" sz="3200" dirty="0"/>
              <a:t> ؛</a:t>
            </a:r>
            <a:endParaRPr lang="fr-FR" sz="3200" dirty="0"/>
          </a:p>
          <a:p>
            <a:pPr algn="r" rtl="1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ar-TN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التعاون</a:t>
            </a:r>
            <a:r>
              <a:rPr lang="ar-TN" sz="3200" dirty="0"/>
              <a:t> مع مكونات المجتمع المدني من أجل تحسين فعالية أساليب الحكم.</a:t>
            </a:r>
          </a:p>
          <a:p>
            <a:pPr marL="0" indent="0" rtl="0">
              <a:buNone/>
            </a:pPr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6D051DA-5DAD-43A7-A238-51C63BA59FEC}"/>
              </a:ext>
            </a:extLst>
          </p:cNvPr>
          <p:cNvSpPr>
            <a:spLocks noGrp="1"/>
          </p:cNvSpPr>
          <p:nvPr>
            <p:ph type="sldNum" sz="quarter" idx="33"/>
          </p:nvPr>
        </p:nvSpPr>
        <p:spPr/>
        <p:txBody>
          <a:bodyPr rtlCol="0"/>
          <a:lstStyle/>
          <a:p>
            <a:pPr rtl="0"/>
            <a:fld id="{19B51A1E-902D-48AF-9020-955120F399B6}" type="slidenum">
              <a:rPr lang="fr-FR" smtClean="0"/>
              <a:pPr rtl="0"/>
              <a:t>7</a:t>
            </a:fld>
            <a:endParaRPr lang="fr-FR"/>
          </a:p>
        </p:txBody>
      </p:sp>
      <p:pic>
        <p:nvPicPr>
          <p:cNvPr id="7" name="Espace réservé pour une image  6"/>
          <p:cNvPicPr>
            <a:picLocks noGrp="1" noChangeAspect="1"/>
          </p:cNvPicPr>
          <p:nvPr>
            <p:ph type="pic" sz="quarter" idx="3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66" r="14866"/>
          <a:stretch>
            <a:fillRect/>
          </a:stretch>
        </p:blipFill>
        <p:spPr>
          <a:xfrm>
            <a:off x="2213935" y="2556472"/>
            <a:ext cx="1907732" cy="1685633"/>
          </a:xfrm>
        </p:spPr>
      </p:pic>
      <p:pic>
        <p:nvPicPr>
          <p:cNvPr id="9" name="Espace réservé pour une image  8"/>
          <p:cNvPicPr>
            <a:picLocks noGrp="1" noChangeAspect="1"/>
          </p:cNvPicPr>
          <p:nvPr>
            <p:ph type="pic" sz="quarter" idx="14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" r="747"/>
          <a:stretch>
            <a:fillRect/>
          </a:stretch>
        </p:blipFill>
        <p:spPr>
          <a:xfrm>
            <a:off x="290790" y="3174375"/>
            <a:ext cx="2104904" cy="1859850"/>
          </a:xfrm>
        </p:spPr>
      </p:pic>
      <p:pic>
        <p:nvPicPr>
          <p:cNvPr id="13" name="Espace réservé pour une image  12"/>
          <p:cNvPicPr>
            <a:picLocks noGrp="1" noChangeAspect="1"/>
          </p:cNvPicPr>
          <p:nvPr>
            <p:ph type="pic" sz="quarter" idx="3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25" r="20225"/>
          <a:stretch>
            <a:fillRect/>
          </a:stretch>
        </p:blipFill>
        <p:spPr>
          <a:xfrm>
            <a:off x="2100747" y="4302476"/>
            <a:ext cx="1907734" cy="1685634"/>
          </a:xfr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85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sz="4000" b="1" i="1" dirty="0">
                <a:solidFill>
                  <a:srgbClr val="FF0000"/>
                </a:solidFill>
              </a:rPr>
              <a:t>شراكة الحكومة المفتوحة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8</a:t>
            </a:fld>
            <a:endParaRPr lang="fr-FR" noProof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31801" y="1511250"/>
            <a:ext cx="11340200" cy="4680000"/>
          </a:xfrm>
        </p:spPr>
        <p:txBody>
          <a:bodyPr/>
          <a:lstStyle/>
          <a:p>
            <a:pPr algn="r" rtl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fr-FR" sz="3600" dirty="0"/>
              <a:t>  </a:t>
            </a:r>
            <a:r>
              <a:rPr lang="ar-TN" sz="3600" dirty="0"/>
              <a:t>الشراكة الحكومية المفتوحة </a:t>
            </a:r>
            <a:r>
              <a:rPr lang="fr-FR" sz="3600" dirty="0"/>
              <a:t>« OGP » </a:t>
            </a:r>
            <a:r>
              <a:rPr lang="ar-TN" sz="3600" dirty="0"/>
              <a:t>هي شراكة </a:t>
            </a:r>
            <a:r>
              <a:rPr lang="ar-TN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متعددة الأطراف </a:t>
            </a:r>
            <a:r>
              <a:rPr lang="ar-TN" sz="3600" dirty="0"/>
              <a:t>تهدف إلى تعزيز الحكومة المفتوحة ، أي </a:t>
            </a:r>
            <a:r>
              <a:rPr lang="ar-TN" sz="36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شفافية</a:t>
            </a:r>
            <a:r>
              <a:rPr lang="ar-TN" sz="3600" u="sng" dirty="0"/>
              <a:t> العمل العام والانفتاح على أشكال جديدة من الحكم</a:t>
            </a:r>
            <a:r>
              <a:rPr lang="ar-TN" sz="4000" b="1" i="1" dirty="0"/>
              <a:t>.</a:t>
            </a:r>
          </a:p>
          <a:p>
            <a:pPr algn="r" rtl="1">
              <a:lnSpc>
                <a:spcPct val="15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ar-TN" sz="4000" b="1" i="1" dirty="0"/>
              <a:t> </a:t>
            </a:r>
            <a:r>
              <a:rPr lang="ar-TN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التشاور والتعاون </a:t>
            </a:r>
            <a:r>
              <a:rPr lang="ar-TN" sz="3600" dirty="0"/>
              <a:t>مع المجتمع المدني ، ولا سيما الاستفادة من </a:t>
            </a:r>
            <a:r>
              <a:rPr lang="ar-TN" sz="4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التكنولوجيات</a:t>
            </a:r>
            <a:r>
              <a:rPr lang="ar-TN" sz="3600" dirty="0"/>
              <a:t> الرقمية والجديدة.</a:t>
            </a:r>
          </a:p>
          <a:p>
            <a:pPr rtl="1">
              <a:spcBef>
                <a:spcPts val="600"/>
              </a:spcBef>
              <a:buNone/>
            </a:pPr>
            <a:r>
              <a:rPr lang="ar-TN" sz="2000" b="1" dirty="0"/>
              <a:t> </a:t>
            </a:r>
            <a:endParaRPr lang="fr-FR" sz="2000" b="1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5194854"/>
            <a:ext cx="1567195" cy="148257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87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TN" sz="4000" b="1" i="1" dirty="0">
                <a:solidFill>
                  <a:srgbClr val="FF0000"/>
                </a:solidFill>
              </a:rPr>
              <a:t>شراكة الحكومة المفتوحة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33"/>
          </p:nvPr>
        </p:nvSpPr>
        <p:spPr/>
        <p:txBody>
          <a:bodyPr/>
          <a:lstStyle/>
          <a:p>
            <a:pPr rtl="0"/>
            <a:fld id="{19B51A1E-902D-48AF-9020-955120F399B6}" type="slidenum">
              <a:rPr lang="fr-FR" noProof="0" smtClean="0"/>
              <a:pPr rtl="0"/>
              <a:t>9</a:t>
            </a:fld>
            <a:endParaRPr lang="fr-FR" noProof="0"/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2"/>
          </p:nvPr>
        </p:nvSpPr>
        <p:spPr>
          <a:xfrm>
            <a:off x="431801" y="1511250"/>
            <a:ext cx="11340200" cy="4680000"/>
          </a:xfrm>
        </p:spPr>
        <p:txBody>
          <a:bodyPr/>
          <a:lstStyle/>
          <a:p>
            <a:pPr algn="r" rt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ar-TN" altLang="fr-FR" sz="4000" dirty="0"/>
              <a:t> </a:t>
            </a:r>
            <a:r>
              <a:rPr lang="fr-FR" altLang="fr-FR" sz="4000" dirty="0"/>
              <a:t> </a:t>
            </a:r>
            <a:r>
              <a:rPr lang="ar-TN" altLang="fr-FR" sz="3200" dirty="0"/>
              <a:t>تمّ الإعلان عن</a:t>
            </a:r>
            <a:r>
              <a:rPr lang="fr-FR" altLang="fr-FR" sz="3200" dirty="0"/>
              <a:t> </a:t>
            </a:r>
            <a:r>
              <a:rPr lang="ar-TN" altLang="fr-FR" sz="3200" dirty="0"/>
              <a:t>مبادرة </a:t>
            </a:r>
            <a:r>
              <a:rPr lang="fr-FR" altLang="fr-FR" sz="3200" dirty="0"/>
              <a:t> </a:t>
            </a:r>
            <a:r>
              <a:rPr lang="ar-TN" sz="3200" dirty="0"/>
              <a:t>شراكة الحكومة المفتوحة</a:t>
            </a:r>
            <a:r>
              <a:rPr lang="ar-TN" altLang="fr-FR" sz="3200" dirty="0"/>
              <a:t> في  20 سبتمبر 2011 خلال الجلسة الافتتاحية السنوية للجمعية العامة للأمم المتحدة في نيويورك من قبل 8 دول مؤسسة</a:t>
            </a:r>
            <a:r>
              <a:rPr lang="fr-FR" altLang="fr-FR" sz="3200" dirty="0"/>
              <a:t> </a:t>
            </a:r>
            <a:r>
              <a:rPr lang="ar-TN" altLang="fr-FR" sz="3200" dirty="0"/>
              <a:t> وهي: البرازيل وإندونيسيا والمكسيك والنرويج والفلبين وجنوب إفريقيا والمملكة المتحدة والولايات المتحدة.</a:t>
            </a:r>
            <a:endParaRPr lang="fr-FR" sz="3200" dirty="0"/>
          </a:p>
          <a:p>
            <a:pPr algn="r" rtl="1">
              <a:lnSpc>
                <a:spcPct val="2000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fr-FR" sz="4000" dirty="0"/>
              <a:t> </a:t>
            </a:r>
            <a:endParaRPr lang="fr-FR" sz="32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790" y="1028663"/>
            <a:ext cx="4051508" cy="273064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655" y="1039545"/>
            <a:ext cx="4051508" cy="273064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09038" y="1039545"/>
            <a:ext cx="4051508" cy="273064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5194854"/>
            <a:ext cx="1567195" cy="1482577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810" y="69344"/>
            <a:ext cx="1133554" cy="876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339604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Custom 129">
      <a:dk1>
        <a:sysClr val="windowText" lastClr="000000"/>
      </a:dk1>
      <a:lt1>
        <a:srgbClr val="FFFFFF"/>
      </a:lt1>
      <a:dk2>
        <a:srgbClr val="3F3F3F"/>
      </a:dk2>
      <a:lt2>
        <a:srgbClr val="F2F2F2"/>
      </a:lt2>
      <a:accent1>
        <a:srgbClr val="25C6E3"/>
      </a:accent1>
      <a:accent2>
        <a:srgbClr val="E80554"/>
      </a:accent2>
      <a:accent3>
        <a:srgbClr val="A9E26F"/>
      </a:accent3>
      <a:accent4>
        <a:srgbClr val="EAD000"/>
      </a:accent4>
      <a:accent5>
        <a:srgbClr val="1A0F49"/>
      </a:accent5>
      <a:accent6>
        <a:srgbClr val="FF4A01"/>
      </a:accent6>
      <a:hlink>
        <a:srgbClr val="25C6E3"/>
      </a:hlink>
      <a:folHlink>
        <a:srgbClr val="25C6E3"/>
      </a:folHlink>
    </a:clrScheme>
    <a:fontScheme name="Custom 147">
      <a:majorFont>
        <a:latin typeface="Corbel"/>
        <a:ea typeface=""/>
        <a:cs typeface=""/>
      </a:majorFont>
      <a:minorFont>
        <a:latin typeface="Calibr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19715832_TF16411253.potx" id="{23B67ED4-5DD4-4A21-AAFD-C895B33FF954}" vid="{A2F73E99-BABC-4F86-89D6-B04AA285CF9C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EEA25CC0A0AC24199CDC46C25B8B0BC" ma:contentTypeVersion="9" ma:contentTypeDescription="Create a new document." ma:contentTypeScope="" ma:versionID="76e25e1730b4532ab1d5e5b131a96a5a">
  <xsd:schema xmlns:xsd="http://www.w3.org/2001/XMLSchema" xmlns:xs="http://www.w3.org/2001/XMLSchema" xmlns:p="http://schemas.microsoft.com/office/2006/metadata/properties" xmlns:ns1="http://schemas.microsoft.com/sharepoint/v3" xmlns:ns2="6dc4bcd6-49db-4c07-9060-8acfc67cef9f" xmlns:ns3="fb0879af-3eba-417a-a55a-ffe6dcd6ca77" targetNamespace="http://schemas.microsoft.com/office/2006/metadata/properties" ma:root="true" ma:fieldsID="ad1e9281a84c4949647088091c718de3" ns1:_="" ns2:_="" ns3:_="">
    <xsd:import namespace="http://schemas.microsoft.com/sharepoint/v3"/>
    <xsd:import namespace="6dc4bcd6-49db-4c07-9060-8acfc67cef9f"/>
    <xsd:import namespace="fb0879af-3eba-417a-a55a-ffe6dcd6ca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5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6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c4bcd6-49db-4c07-9060-8acfc67cef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0879af-3eba-417a-a55a-ffe6dcd6ca77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3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4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4F06F66-218D-4D1C-873A-158A1848B8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dc4bcd6-49db-4c07-9060-8acfc67cef9f"/>
    <ds:schemaRef ds:uri="fb0879af-3eba-417a-a55a-ffe6dcd6ca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8A50AA-654B-45CA-B6AD-FDA9E9535EF9}">
  <ds:schemaRefs>
    <ds:schemaRef ds:uri="http://purl.org/dc/elements/1.1/"/>
    <ds:schemaRef ds:uri="http://schemas.microsoft.com/office/infopath/2007/PartnerControls"/>
    <ds:schemaRef ds:uri="fb0879af-3eba-417a-a55a-ffe6dcd6ca77"/>
    <ds:schemaRef ds:uri="http://schemas.microsoft.com/office/2006/documentManagement/types"/>
    <ds:schemaRef ds:uri="6dc4bcd6-49db-4c07-9060-8acfc67cef9f"/>
    <ds:schemaRef ds:uri="http://schemas.microsoft.com/sharepoint/v3"/>
    <ds:schemaRef ds:uri="http://purl.org/dc/dcmitype/"/>
    <ds:schemaRef ds:uri="http://www.w3.org/XML/1998/namespace"/>
    <ds:schemaRef ds:uri="http://schemas.openxmlformats.org/package/2006/metadata/core-properties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géométrique</Template>
  <TotalTime>0</TotalTime>
  <Words>716</Words>
  <Application>Microsoft Macintosh PowerPoint</Application>
  <PresentationFormat>Grand écran</PresentationFormat>
  <Paragraphs>150</Paragraphs>
  <Slides>26</Slides>
  <Notes>14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4" baseType="lpstr">
      <vt:lpstr>Arial</vt:lpstr>
      <vt:lpstr>Calibri</vt:lpstr>
      <vt:lpstr>Calibri Light</vt:lpstr>
      <vt:lpstr>Corbel</vt:lpstr>
      <vt:lpstr>Sakkal Majalla</vt:lpstr>
      <vt:lpstr>Times New Roman</vt:lpstr>
      <vt:lpstr>Wingdings</vt:lpstr>
      <vt:lpstr>Thème Office</vt:lpstr>
      <vt:lpstr>Séparateur de section Option 1</vt:lpstr>
      <vt:lpstr>البرنامج :  المفاهيم     *   الإطار القانوني التونسي    * خطة العمل الوطنية الثالثة    * </vt:lpstr>
      <vt:lpstr>Présentation PowerPoint</vt:lpstr>
      <vt:lpstr>الديمقراطية التشاركية</vt:lpstr>
      <vt:lpstr>الحكومة المفتوحة</vt:lpstr>
      <vt:lpstr>أهداف الشراكة الحكومة المفتوحة</vt:lpstr>
      <vt:lpstr>المبادئ الحكومة المفتوحة</vt:lpstr>
      <vt:lpstr>شراكة الحكومة المفتوحة</vt:lpstr>
      <vt:lpstr>شراكة الحكومة المفتوحة</vt:lpstr>
      <vt:lpstr>شروط الانضمام</vt:lpstr>
      <vt:lpstr>مسار إعـداد خطــط العمل الوطنية</vt:lpstr>
      <vt:lpstr>المسار التونسي</vt:lpstr>
      <vt:lpstr>  الإطار القانوني التونسي     </vt:lpstr>
      <vt:lpstr>   الدستور   </vt:lpstr>
      <vt:lpstr>الفصل 139: من الدستور</vt:lpstr>
      <vt:lpstr>   مجلة الجماعات المحلية   </vt:lpstr>
      <vt:lpstr> الفصل 29</vt:lpstr>
      <vt:lpstr>الفصل 30</vt:lpstr>
      <vt:lpstr>الفصل 30</vt:lpstr>
      <vt:lpstr>الفصل 34</vt:lpstr>
      <vt:lpstr>الفصل 36</vt:lpstr>
      <vt:lpstr>الفصل 37</vt:lpstr>
      <vt:lpstr>خطة العمل الوطنية الثالثة 2018 - 2020 </vt:lpstr>
      <vt:lpstr>أهـــــــــداف تعهدات الخطة الثالثه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2018-10-20T18:55:02Z</dcterms:created>
  <dcterms:modified xsi:type="dcterms:W3CDTF">2019-09-30T14:44:44Z</dcterms:modified>
</cp:coreProperties>
</file>