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65" r:id="rId2"/>
    <p:sldId id="311" r:id="rId3"/>
    <p:sldId id="310" r:id="rId4"/>
    <p:sldId id="300" r:id="rId5"/>
    <p:sldId id="303" r:id="rId6"/>
    <p:sldId id="291" r:id="rId7"/>
    <p:sldId id="304" r:id="rId8"/>
    <p:sldId id="307" r:id="rId9"/>
    <p:sldId id="305" r:id="rId10"/>
    <p:sldId id="308" r:id="rId11"/>
    <p:sldId id="309" r:id="rId12"/>
    <p:sldId id="301" r:id="rId13"/>
    <p:sldId id="313" r:id="rId14"/>
    <p:sldId id="302" r:id="rId15"/>
    <p:sldId id="312" r:id="rId16"/>
    <p:sldId id="314" r:id="rId17"/>
    <p:sldId id="315" r:id="rId18"/>
    <p:sldId id="320" r:id="rId19"/>
    <p:sldId id="317" r:id="rId20"/>
    <p:sldId id="318" r:id="rId21"/>
    <p:sldId id="321" r:id="rId22"/>
    <p:sldId id="319" r:id="rId23"/>
    <p:sldId id="322" r:id="rId24"/>
    <p:sldId id="323" r:id="rId25"/>
    <p:sldId id="324" r:id="rId26"/>
    <p:sldId id="325" r:id="rId27"/>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79559" autoAdjust="0"/>
  </p:normalViewPr>
  <p:slideViewPr>
    <p:cSldViewPr>
      <p:cViewPr varScale="1">
        <p:scale>
          <a:sx n="92" d="100"/>
          <a:sy n="92" d="100"/>
        </p:scale>
        <p:origin x="498" y="90"/>
      </p:cViewPr>
      <p:guideLst>
        <p:guide pos="3840"/>
        <p:guide pos="6816"/>
        <p:guide pos="816"/>
        <p:guide orient="horz" pos="2160"/>
      </p:guideLst>
    </p:cSldViewPr>
  </p:slideViewPr>
  <p:notesTextViewPr>
    <p:cViewPr>
      <p:scale>
        <a:sx n="1" d="1"/>
        <a:sy n="1" d="1"/>
      </p:scale>
      <p:origin x="0" y="0"/>
    </p:cViewPr>
  </p:notesTextViewPr>
  <p:notesViewPr>
    <p:cSldViewPr>
      <p:cViewPr varScale="1">
        <p:scale>
          <a:sx n="90" d="100"/>
          <a:sy n="90" d="100"/>
        </p:scale>
        <p:origin x="377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75DDF8-7FD1-40B7-AE3C-C8991E009B09}" type="doc">
      <dgm:prSet loTypeId="urn:microsoft.com/office/officeart/2005/8/layout/target3" loCatId="list" qsTypeId="urn:microsoft.com/office/officeart/2005/8/quickstyle/simple1" qsCatId="simple" csTypeId="urn:microsoft.com/office/officeart/2005/8/colors/colorful2" csCatId="colorful" phldr="1"/>
      <dgm:spPr/>
      <dgm:t>
        <a:bodyPr/>
        <a:lstStyle/>
        <a:p>
          <a:endParaRPr lang="fr-FR"/>
        </a:p>
      </dgm:t>
    </dgm:pt>
    <dgm:pt modelId="{2758F667-43BC-4406-9A47-60548EC781BA}">
      <dgm:prSet phldrT="[Texte]" custT="1"/>
      <dgm:spPr/>
      <dgm:t>
        <a:bodyPr/>
        <a:lstStyle/>
        <a:p>
          <a:pPr>
            <a:lnSpc>
              <a:spcPct val="100000"/>
            </a:lnSpc>
          </a:pPr>
          <a:r>
            <a:rPr lang="fr-FR" sz="2700" b="1" dirty="0" smtClean="0"/>
            <a:t>Pouvoir partagé </a:t>
          </a:r>
          <a:r>
            <a:rPr lang="fr-FR" sz="2000" dirty="0" smtClean="0"/>
            <a:t>Catégorie Engagement</a:t>
          </a:r>
          <a:endParaRPr lang="fr-FR" sz="2000" dirty="0"/>
        </a:p>
      </dgm:t>
    </dgm:pt>
    <dgm:pt modelId="{D6699FBA-E522-4394-B29E-940460D0E468}" type="parTrans" cxnId="{570AFB55-0664-4E8E-B2E3-A5534F56A564}">
      <dgm:prSet/>
      <dgm:spPr/>
      <dgm:t>
        <a:bodyPr/>
        <a:lstStyle/>
        <a:p>
          <a:endParaRPr lang="fr-FR"/>
        </a:p>
      </dgm:t>
    </dgm:pt>
    <dgm:pt modelId="{2F9A12F8-7A5F-4F76-9990-8BB034944614}" type="sibTrans" cxnId="{570AFB55-0664-4E8E-B2E3-A5534F56A564}">
      <dgm:prSet/>
      <dgm:spPr/>
      <dgm:t>
        <a:bodyPr/>
        <a:lstStyle/>
        <a:p>
          <a:endParaRPr lang="fr-FR"/>
        </a:p>
      </dgm:t>
    </dgm:pt>
    <dgm:pt modelId="{7D8CEC9E-B020-4E13-8BBE-B24BF94B24FF}">
      <dgm:prSet phldrT="[Texte]" custT="1"/>
      <dgm:spPr/>
      <dgm:t>
        <a:bodyPr/>
        <a:lstStyle/>
        <a:p>
          <a:r>
            <a:rPr lang="fr-FR" sz="1600" b="1" i="1" dirty="0" smtClean="0">
              <a:effectLst/>
            </a:rPr>
            <a:t>Niveau 5</a:t>
          </a:r>
          <a:r>
            <a:rPr lang="fr-FR" sz="2000" b="1" i="1" dirty="0" smtClean="0">
              <a:effectLst/>
            </a:rPr>
            <a:t>   </a:t>
          </a:r>
          <a:r>
            <a:rPr lang="fr-FR" sz="2000" i="1" dirty="0" smtClean="0"/>
            <a:t>Discussion et participation du public</a:t>
          </a:r>
          <a:endParaRPr lang="fr-FR" sz="2000" dirty="0"/>
        </a:p>
      </dgm:t>
    </dgm:pt>
    <dgm:pt modelId="{002BDD3C-AB7D-4BA7-A255-D2FBA0E04D63}" type="parTrans" cxnId="{5700375E-2714-4E3F-9CB7-E6F10E40FA54}">
      <dgm:prSet/>
      <dgm:spPr/>
      <dgm:t>
        <a:bodyPr/>
        <a:lstStyle/>
        <a:p>
          <a:endParaRPr lang="fr-FR"/>
        </a:p>
      </dgm:t>
    </dgm:pt>
    <dgm:pt modelId="{3B7E27B4-B1BD-41E4-9786-C1B810F92227}" type="sibTrans" cxnId="{5700375E-2714-4E3F-9CB7-E6F10E40FA54}">
      <dgm:prSet/>
      <dgm:spPr/>
      <dgm:t>
        <a:bodyPr/>
        <a:lstStyle/>
        <a:p>
          <a:endParaRPr lang="fr-FR"/>
        </a:p>
      </dgm:t>
    </dgm:pt>
    <dgm:pt modelId="{4F76B7BC-65E5-47C5-9409-C2F0C55C032B}">
      <dgm:prSet phldrT="[Texte]" custT="1"/>
      <dgm:spPr/>
      <dgm:t>
        <a:bodyPr/>
        <a:lstStyle/>
        <a:p>
          <a:r>
            <a:rPr lang="fr-FR" sz="2500" b="1" dirty="0" smtClean="0"/>
            <a:t>Pouvoir d’influence </a:t>
          </a:r>
          <a:r>
            <a:rPr lang="fr-FR" sz="2000" dirty="0" smtClean="0"/>
            <a:t>Catégorie consultation</a:t>
          </a:r>
          <a:endParaRPr lang="fr-FR" sz="2500" dirty="0"/>
        </a:p>
      </dgm:t>
    </dgm:pt>
    <dgm:pt modelId="{8E941E6E-D260-4B1A-B523-852B43523566}" type="parTrans" cxnId="{B3D9DDEA-DF71-4DC0-82EB-13F324FA9C2E}">
      <dgm:prSet/>
      <dgm:spPr/>
      <dgm:t>
        <a:bodyPr/>
        <a:lstStyle/>
        <a:p>
          <a:endParaRPr lang="fr-FR"/>
        </a:p>
      </dgm:t>
    </dgm:pt>
    <dgm:pt modelId="{0012635D-9FD4-43EC-81EB-E3245A9B1E01}" type="sibTrans" cxnId="{B3D9DDEA-DF71-4DC0-82EB-13F324FA9C2E}">
      <dgm:prSet/>
      <dgm:spPr/>
      <dgm:t>
        <a:bodyPr/>
        <a:lstStyle/>
        <a:p>
          <a:endParaRPr lang="fr-FR"/>
        </a:p>
      </dgm:t>
    </dgm:pt>
    <dgm:pt modelId="{93CA13E6-DC0F-483C-A38A-601CD43D1028}">
      <dgm:prSet phldrT="[Texte]" custT="1"/>
      <dgm:spPr/>
      <dgm:t>
        <a:bodyPr/>
        <a:lstStyle/>
        <a:p>
          <a:r>
            <a:rPr lang="fr-FR" sz="1600" b="1" i="1" dirty="0" smtClean="0">
              <a:effectLst/>
            </a:rPr>
            <a:t>Niveau 3</a:t>
          </a:r>
          <a:r>
            <a:rPr lang="fr-FR" sz="1200" b="1" i="1" dirty="0" smtClean="0">
              <a:effectLst/>
            </a:rPr>
            <a:t>   </a:t>
          </a:r>
          <a:r>
            <a:rPr lang="fr-FR" sz="1600" i="1" dirty="0" smtClean="0"/>
            <a:t>Discussion et participation du public</a:t>
          </a:r>
          <a:endParaRPr lang="fr-FR" sz="1600" i="1" dirty="0"/>
        </a:p>
      </dgm:t>
    </dgm:pt>
    <dgm:pt modelId="{77832C8B-9263-4AB6-B243-CCBA0ACCFBE1}" type="parTrans" cxnId="{202F2285-7EE1-414B-83BE-E9F90BE2EE52}">
      <dgm:prSet/>
      <dgm:spPr/>
      <dgm:t>
        <a:bodyPr/>
        <a:lstStyle/>
        <a:p>
          <a:endParaRPr lang="fr-FR"/>
        </a:p>
      </dgm:t>
    </dgm:pt>
    <dgm:pt modelId="{5E56A739-1B8A-4D10-A648-0586543F5056}" type="sibTrans" cxnId="{202F2285-7EE1-414B-83BE-E9F90BE2EE52}">
      <dgm:prSet/>
      <dgm:spPr/>
      <dgm:t>
        <a:bodyPr/>
        <a:lstStyle/>
        <a:p>
          <a:endParaRPr lang="fr-FR"/>
        </a:p>
      </dgm:t>
    </dgm:pt>
    <dgm:pt modelId="{7BD4BA8E-B469-46C7-B318-9E412DEFFC6E}">
      <dgm:prSet phldrT="[Texte]" custT="1"/>
      <dgm:spPr/>
      <dgm:t>
        <a:bodyPr/>
        <a:lstStyle/>
        <a:p>
          <a:r>
            <a:rPr lang="fr-FR" sz="1600" b="1" i="1" dirty="0" smtClean="0">
              <a:effectLst/>
            </a:rPr>
            <a:t> Niveau 2 </a:t>
          </a:r>
          <a:r>
            <a:rPr lang="fr-FR" sz="1600" dirty="0" smtClean="0"/>
            <a:t>:</a:t>
          </a:r>
          <a:r>
            <a:rPr lang="fr-FR" sz="1600" i="1" dirty="0" smtClean="0"/>
            <a:t>Recueil d’information et d’opinions</a:t>
          </a:r>
          <a:endParaRPr lang="fr-FR" sz="1600" dirty="0"/>
        </a:p>
      </dgm:t>
    </dgm:pt>
    <dgm:pt modelId="{118A936E-ED43-41F4-9091-111BE01F8F6D}" type="parTrans" cxnId="{014E66DA-366C-46C7-AEF0-29A240D464F9}">
      <dgm:prSet/>
      <dgm:spPr/>
      <dgm:t>
        <a:bodyPr/>
        <a:lstStyle/>
        <a:p>
          <a:endParaRPr lang="fr-FR"/>
        </a:p>
      </dgm:t>
    </dgm:pt>
    <dgm:pt modelId="{5ACF2233-8211-4FFC-85EA-ECC82B2CE6BF}" type="sibTrans" cxnId="{014E66DA-366C-46C7-AEF0-29A240D464F9}">
      <dgm:prSet/>
      <dgm:spPr/>
      <dgm:t>
        <a:bodyPr/>
        <a:lstStyle/>
        <a:p>
          <a:endParaRPr lang="fr-FR"/>
        </a:p>
      </dgm:t>
    </dgm:pt>
    <dgm:pt modelId="{D321C5C9-2570-4F36-AC12-1B8882FB4D6C}">
      <dgm:prSet custT="1"/>
      <dgm:spPr/>
      <dgm:t>
        <a:bodyPr/>
        <a:lstStyle/>
        <a:p>
          <a:r>
            <a:rPr lang="fr-FR" sz="2400" b="1" dirty="0" smtClean="0"/>
            <a:t>Absence de pouvoir </a:t>
          </a:r>
          <a:r>
            <a:rPr lang="fr-FR" sz="2000" dirty="0" smtClean="0"/>
            <a:t>Catégorie communication</a:t>
          </a:r>
          <a:endParaRPr lang="fr-FR" sz="2000" dirty="0"/>
        </a:p>
      </dgm:t>
    </dgm:pt>
    <dgm:pt modelId="{75B010DE-1397-4D58-8D15-1F29968467CB}" type="sibTrans" cxnId="{73EE529E-B3A0-431A-B282-0295E0ED7E0A}">
      <dgm:prSet/>
      <dgm:spPr/>
      <dgm:t>
        <a:bodyPr/>
        <a:lstStyle/>
        <a:p>
          <a:endParaRPr lang="fr-FR"/>
        </a:p>
      </dgm:t>
    </dgm:pt>
    <dgm:pt modelId="{B6850361-CB61-45E8-ACD5-CA91179C7961}" type="parTrans" cxnId="{73EE529E-B3A0-431A-B282-0295E0ED7E0A}">
      <dgm:prSet/>
      <dgm:spPr/>
      <dgm:t>
        <a:bodyPr/>
        <a:lstStyle/>
        <a:p>
          <a:endParaRPr lang="fr-FR"/>
        </a:p>
      </dgm:t>
    </dgm:pt>
    <dgm:pt modelId="{3A3234E4-1872-48C1-8A25-E1B7264DFE94}">
      <dgm:prSet phldrT="[Texte]" custT="1"/>
      <dgm:spPr/>
      <dgm:t>
        <a:bodyPr/>
        <a:lstStyle/>
        <a:p>
          <a:endParaRPr lang="fr-FR" sz="1600" dirty="0"/>
        </a:p>
      </dgm:t>
    </dgm:pt>
    <dgm:pt modelId="{415B8A84-D1B7-4C89-B5EB-F9EB094E4962}" type="parTrans" cxnId="{278053AB-6F31-479C-9054-5235271C35EB}">
      <dgm:prSet/>
      <dgm:spPr/>
      <dgm:t>
        <a:bodyPr/>
        <a:lstStyle/>
        <a:p>
          <a:endParaRPr lang="fr-FR"/>
        </a:p>
      </dgm:t>
    </dgm:pt>
    <dgm:pt modelId="{37F128C8-6EF6-4764-AAEE-8BE44FB02D41}" type="sibTrans" cxnId="{278053AB-6F31-479C-9054-5235271C35EB}">
      <dgm:prSet/>
      <dgm:spPr/>
      <dgm:t>
        <a:bodyPr/>
        <a:lstStyle/>
        <a:p>
          <a:endParaRPr lang="fr-FR"/>
        </a:p>
      </dgm:t>
    </dgm:pt>
    <dgm:pt modelId="{6E6C9F4B-92AE-411D-A705-3E44DD913ADF}">
      <dgm:prSet phldrT="[Texte]" custT="1"/>
      <dgm:spPr/>
      <dgm:t>
        <a:bodyPr/>
        <a:lstStyle/>
        <a:p>
          <a:r>
            <a:rPr lang="fr-FR" sz="1600" b="1" i="1" u="none" dirty="0" smtClean="0"/>
            <a:t>Niveau 1 </a:t>
          </a:r>
          <a:r>
            <a:rPr lang="fr-FR" sz="1600" dirty="0" smtClean="0"/>
            <a:t>: </a:t>
          </a:r>
          <a:r>
            <a:rPr lang="fr-FR" sz="1600" i="1" dirty="0" smtClean="0"/>
            <a:t>Information et sensibilisation </a:t>
          </a:r>
          <a:r>
            <a:rPr lang="fr-FR" sz="1600" dirty="0" smtClean="0"/>
            <a:t> </a:t>
          </a:r>
          <a:endParaRPr lang="fr-FR" sz="1600" dirty="0"/>
        </a:p>
      </dgm:t>
    </dgm:pt>
    <dgm:pt modelId="{B45B2CE0-3833-4D41-A188-5E125F2AD9AF}" type="parTrans" cxnId="{3E19E44B-CF75-4005-9FF7-148449E525BD}">
      <dgm:prSet/>
      <dgm:spPr/>
      <dgm:t>
        <a:bodyPr/>
        <a:lstStyle/>
        <a:p>
          <a:endParaRPr lang="fr-FR"/>
        </a:p>
      </dgm:t>
    </dgm:pt>
    <dgm:pt modelId="{E622E08E-DD87-423D-8FE5-3547E52FFEB6}" type="sibTrans" cxnId="{3E19E44B-CF75-4005-9FF7-148449E525BD}">
      <dgm:prSet/>
      <dgm:spPr/>
      <dgm:t>
        <a:bodyPr/>
        <a:lstStyle/>
        <a:p>
          <a:endParaRPr lang="fr-FR"/>
        </a:p>
      </dgm:t>
    </dgm:pt>
    <dgm:pt modelId="{945B64DB-526A-4009-B277-25C4BD15A3C7}">
      <dgm:prSet phldrT="[Texte]" custT="1"/>
      <dgm:spPr/>
      <dgm:t>
        <a:bodyPr/>
        <a:lstStyle/>
        <a:p>
          <a:endParaRPr lang="fr-FR" sz="1600" dirty="0"/>
        </a:p>
      </dgm:t>
    </dgm:pt>
    <dgm:pt modelId="{273E0107-F00D-4054-B0AA-17707569DE1F}" type="parTrans" cxnId="{1428CA5C-E32B-4156-BEBF-E5314FF36705}">
      <dgm:prSet/>
      <dgm:spPr/>
      <dgm:t>
        <a:bodyPr/>
        <a:lstStyle/>
        <a:p>
          <a:endParaRPr lang="fr-FR"/>
        </a:p>
      </dgm:t>
    </dgm:pt>
    <dgm:pt modelId="{4FB4A676-960D-46CE-B644-0AF09CF2C768}" type="sibTrans" cxnId="{1428CA5C-E32B-4156-BEBF-E5314FF36705}">
      <dgm:prSet/>
      <dgm:spPr/>
      <dgm:t>
        <a:bodyPr/>
        <a:lstStyle/>
        <a:p>
          <a:endParaRPr lang="fr-FR"/>
        </a:p>
      </dgm:t>
    </dgm:pt>
    <dgm:pt modelId="{88A23293-D25F-44D2-A160-C835E7A89FB9}">
      <dgm:prSet phldrT="[Texte]"/>
      <dgm:spPr/>
      <dgm:t>
        <a:bodyPr/>
        <a:lstStyle/>
        <a:p>
          <a:endParaRPr lang="fr-FR" sz="1200" dirty="0"/>
        </a:p>
      </dgm:t>
    </dgm:pt>
    <dgm:pt modelId="{392F8801-DD23-4CF3-807B-31CA6308049C}" type="parTrans" cxnId="{0539E818-E14D-4D69-BD9A-BEFA3B701B64}">
      <dgm:prSet/>
      <dgm:spPr/>
      <dgm:t>
        <a:bodyPr/>
        <a:lstStyle/>
        <a:p>
          <a:endParaRPr lang="fr-FR"/>
        </a:p>
      </dgm:t>
    </dgm:pt>
    <dgm:pt modelId="{84A9331F-256A-4453-82A2-285F2AC4F00A}" type="sibTrans" cxnId="{0539E818-E14D-4D69-BD9A-BEFA3B701B64}">
      <dgm:prSet/>
      <dgm:spPr/>
      <dgm:t>
        <a:bodyPr/>
        <a:lstStyle/>
        <a:p>
          <a:endParaRPr lang="fr-FR"/>
        </a:p>
      </dgm:t>
    </dgm:pt>
    <dgm:pt modelId="{CAE6253B-741D-4BAF-B359-F801537DFE3F}">
      <dgm:prSet phldrT="[Texte]"/>
      <dgm:spPr/>
      <dgm:t>
        <a:bodyPr/>
        <a:lstStyle/>
        <a:p>
          <a:endParaRPr lang="fr-FR" sz="1200" dirty="0"/>
        </a:p>
      </dgm:t>
    </dgm:pt>
    <dgm:pt modelId="{FB28160E-8441-4D97-B4B1-661E618E5CDF}" type="parTrans" cxnId="{B785ACFC-7B6D-4704-AFD9-6980D7852F51}">
      <dgm:prSet/>
      <dgm:spPr/>
      <dgm:t>
        <a:bodyPr/>
        <a:lstStyle/>
        <a:p>
          <a:endParaRPr lang="fr-FR"/>
        </a:p>
      </dgm:t>
    </dgm:pt>
    <dgm:pt modelId="{EE6337C6-FE0C-4DA6-B984-F7E7364D9DB6}" type="sibTrans" cxnId="{B785ACFC-7B6D-4704-AFD9-6980D7852F51}">
      <dgm:prSet/>
      <dgm:spPr/>
      <dgm:t>
        <a:bodyPr/>
        <a:lstStyle/>
        <a:p>
          <a:endParaRPr lang="fr-FR"/>
        </a:p>
      </dgm:t>
    </dgm:pt>
    <dgm:pt modelId="{62D2FF74-7F2C-4063-8B39-7D960ACBA3FE}">
      <dgm:prSet phldrT="[Texte]" custT="1"/>
      <dgm:spPr/>
      <dgm:t>
        <a:bodyPr/>
        <a:lstStyle/>
        <a:p>
          <a:endParaRPr lang="fr-FR" sz="1200" dirty="0"/>
        </a:p>
      </dgm:t>
    </dgm:pt>
    <dgm:pt modelId="{F149E178-7D9A-462E-9250-0F828F5601DC}" type="parTrans" cxnId="{04E815DF-6FEE-4C98-99CD-8172ACC8730E}">
      <dgm:prSet/>
      <dgm:spPr/>
      <dgm:t>
        <a:bodyPr/>
        <a:lstStyle/>
        <a:p>
          <a:endParaRPr lang="fr-FR"/>
        </a:p>
      </dgm:t>
    </dgm:pt>
    <dgm:pt modelId="{0ECBC60D-D547-442B-9759-762A2C329589}" type="sibTrans" cxnId="{04E815DF-6FEE-4C98-99CD-8172ACC8730E}">
      <dgm:prSet/>
      <dgm:spPr/>
      <dgm:t>
        <a:bodyPr/>
        <a:lstStyle/>
        <a:p>
          <a:endParaRPr lang="fr-FR"/>
        </a:p>
      </dgm:t>
    </dgm:pt>
    <dgm:pt modelId="{90DBB3F7-9505-4FC8-AA8B-56624BF9EABD}">
      <dgm:prSet phldrT="[Texte]" custT="1"/>
      <dgm:spPr/>
      <dgm:t>
        <a:bodyPr/>
        <a:lstStyle/>
        <a:p>
          <a:r>
            <a:rPr lang="fr-FR" sz="1600" b="1" i="1" dirty="0" smtClean="0">
              <a:effectLst/>
            </a:rPr>
            <a:t>Niveau 2 </a:t>
          </a:r>
          <a:r>
            <a:rPr lang="fr-FR" sz="1200" dirty="0" smtClean="0"/>
            <a:t>:</a:t>
          </a:r>
          <a:r>
            <a:rPr lang="fr-FR" sz="1600" i="1" dirty="0" smtClean="0"/>
            <a:t>Recueil d’information et d’opinions</a:t>
          </a:r>
          <a:endParaRPr lang="fr-FR" sz="1600" i="1" dirty="0"/>
        </a:p>
      </dgm:t>
    </dgm:pt>
    <dgm:pt modelId="{24BFF5B7-EA1C-48C9-A7D2-19CC83239B19}" type="parTrans" cxnId="{E5CA1011-FC2B-4D66-85F3-FAE0F6E964AD}">
      <dgm:prSet/>
      <dgm:spPr/>
      <dgm:t>
        <a:bodyPr/>
        <a:lstStyle/>
        <a:p>
          <a:endParaRPr lang="fr-FR"/>
        </a:p>
      </dgm:t>
    </dgm:pt>
    <dgm:pt modelId="{39A0B210-46B2-44CB-B751-E56156D6CC75}" type="sibTrans" cxnId="{E5CA1011-FC2B-4D66-85F3-FAE0F6E964AD}">
      <dgm:prSet/>
      <dgm:spPr/>
      <dgm:t>
        <a:bodyPr/>
        <a:lstStyle/>
        <a:p>
          <a:endParaRPr lang="fr-FR"/>
        </a:p>
      </dgm:t>
    </dgm:pt>
    <dgm:pt modelId="{8249751E-83AF-4080-9D8E-D85CB96AA524}">
      <dgm:prSet custT="1"/>
      <dgm:spPr/>
      <dgm:t>
        <a:bodyPr/>
        <a:lstStyle/>
        <a:p>
          <a:r>
            <a:rPr lang="fr-FR" sz="1600" b="1" i="1" dirty="0" smtClean="0">
              <a:effectLst/>
            </a:rPr>
            <a:t>Niveau 4</a:t>
          </a:r>
          <a:r>
            <a:rPr lang="fr-FR" sz="2000" b="1" i="1" dirty="0" smtClean="0">
              <a:effectLst/>
            </a:rPr>
            <a:t> </a:t>
          </a:r>
          <a:r>
            <a:rPr lang="fr-FR" sz="2000" dirty="0" smtClean="0"/>
            <a:t>:</a:t>
          </a:r>
          <a:r>
            <a:rPr lang="fr-FR" sz="2000" i="1" dirty="0" smtClean="0"/>
            <a:t>Recueil d’information et d’opinions</a:t>
          </a:r>
          <a:endParaRPr lang="fr-FR" sz="2000" i="1" dirty="0"/>
        </a:p>
      </dgm:t>
    </dgm:pt>
    <dgm:pt modelId="{7C6B72CD-7C11-4393-B79E-8F631FC98045}" type="parTrans" cxnId="{7A4752B6-6DFD-4FBA-8C01-1DD700615F28}">
      <dgm:prSet/>
      <dgm:spPr/>
      <dgm:t>
        <a:bodyPr/>
        <a:lstStyle/>
        <a:p>
          <a:endParaRPr lang="fr-FR"/>
        </a:p>
      </dgm:t>
    </dgm:pt>
    <dgm:pt modelId="{ACD97E9A-2C3C-4B0E-8168-7451F81F1CE4}" type="sibTrans" cxnId="{7A4752B6-6DFD-4FBA-8C01-1DD700615F28}">
      <dgm:prSet/>
      <dgm:spPr/>
      <dgm:t>
        <a:bodyPr/>
        <a:lstStyle/>
        <a:p>
          <a:endParaRPr lang="fr-FR"/>
        </a:p>
      </dgm:t>
    </dgm:pt>
    <dgm:pt modelId="{C8087C85-C8C4-47FD-92E5-05CE6AE3CAC5}" type="pres">
      <dgm:prSet presAssocID="{ED75DDF8-7FD1-40B7-AE3C-C8991E009B09}" presName="Name0" presStyleCnt="0">
        <dgm:presLayoutVars>
          <dgm:chMax val="7"/>
          <dgm:dir/>
          <dgm:animLvl val="lvl"/>
          <dgm:resizeHandles val="exact"/>
        </dgm:presLayoutVars>
      </dgm:prSet>
      <dgm:spPr/>
      <dgm:t>
        <a:bodyPr/>
        <a:lstStyle/>
        <a:p>
          <a:endParaRPr lang="fr-FR"/>
        </a:p>
      </dgm:t>
    </dgm:pt>
    <dgm:pt modelId="{CE5CA4F7-7F13-40E3-80CE-9D8960675720}" type="pres">
      <dgm:prSet presAssocID="{2758F667-43BC-4406-9A47-60548EC781BA}" presName="circle1" presStyleLbl="node1" presStyleIdx="0" presStyleCnt="3"/>
      <dgm:spPr/>
    </dgm:pt>
    <dgm:pt modelId="{568484E3-8527-434B-A665-4D862D03281F}" type="pres">
      <dgm:prSet presAssocID="{2758F667-43BC-4406-9A47-60548EC781BA}" presName="space" presStyleCnt="0"/>
      <dgm:spPr/>
    </dgm:pt>
    <dgm:pt modelId="{46F83C2F-FE08-4356-8464-65DF14A215F3}" type="pres">
      <dgm:prSet presAssocID="{2758F667-43BC-4406-9A47-60548EC781BA}" presName="rect1" presStyleLbl="alignAcc1" presStyleIdx="0" presStyleCnt="3"/>
      <dgm:spPr/>
      <dgm:t>
        <a:bodyPr/>
        <a:lstStyle/>
        <a:p>
          <a:endParaRPr lang="fr-FR"/>
        </a:p>
      </dgm:t>
    </dgm:pt>
    <dgm:pt modelId="{F884EC66-B4E8-46E2-95CC-46A436EFE6B3}" type="pres">
      <dgm:prSet presAssocID="{4F76B7BC-65E5-47C5-9409-C2F0C55C032B}" presName="vertSpace2" presStyleLbl="node1" presStyleIdx="0" presStyleCnt="3"/>
      <dgm:spPr/>
    </dgm:pt>
    <dgm:pt modelId="{1AB69601-D549-42D4-ACFC-E74711AF9958}" type="pres">
      <dgm:prSet presAssocID="{4F76B7BC-65E5-47C5-9409-C2F0C55C032B}" presName="circle2" presStyleLbl="node1" presStyleIdx="1" presStyleCnt="3"/>
      <dgm:spPr/>
    </dgm:pt>
    <dgm:pt modelId="{5877D491-1F34-4808-835B-8F74EED6F6AE}" type="pres">
      <dgm:prSet presAssocID="{4F76B7BC-65E5-47C5-9409-C2F0C55C032B}" presName="rect2" presStyleLbl="alignAcc1" presStyleIdx="1" presStyleCnt="3"/>
      <dgm:spPr/>
      <dgm:t>
        <a:bodyPr/>
        <a:lstStyle/>
        <a:p>
          <a:endParaRPr lang="fr-FR"/>
        </a:p>
      </dgm:t>
    </dgm:pt>
    <dgm:pt modelId="{01FC7903-CF17-44A3-832E-260900EE2674}" type="pres">
      <dgm:prSet presAssocID="{D321C5C9-2570-4F36-AC12-1B8882FB4D6C}" presName="vertSpace3" presStyleLbl="node1" presStyleIdx="1" presStyleCnt="3"/>
      <dgm:spPr/>
    </dgm:pt>
    <dgm:pt modelId="{21AB8BD3-7A1A-4878-BC17-2AE13F1F0905}" type="pres">
      <dgm:prSet presAssocID="{D321C5C9-2570-4F36-AC12-1B8882FB4D6C}" presName="circle3" presStyleLbl="node1" presStyleIdx="2" presStyleCnt="3"/>
      <dgm:spPr/>
    </dgm:pt>
    <dgm:pt modelId="{F3C69742-7795-4B86-A057-2BFEBF1816FE}" type="pres">
      <dgm:prSet presAssocID="{D321C5C9-2570-4F36-AC12-1B8882FB4D6C}" presName="rect3" presStyleLbl="alignAcc1" presStyleIdx="2" presStyleCnt="3"/>
      <dgm:spPr/>
      <dgm:t>
        <a:bodyPr/>
        <a:lstStyle/>
        <a:p>
          <a:endParaRPr lang="fr-FR"/>
        </a:p>
      </dgm:t>
    </dgm:pt>
    <dgm:pt modelId="{5121DB65-3544-4AE8-B481-E0F89A9CE581}" type="pres">
      <dgm:prSet presAssocID="{2758F667-43BC-4406-9A47-60548EC781BA}" presName="rect1ParTx" presStyleLbl="alignAcc1" presStyleIdx="2" presStyleCnt="3">
        <dgm:presLayoutVars>
          <dgm:chMax val="1"/>
          <dgm:bulletEnabled val="1"/>
        </dgm:presLayoutVars>
      </dgm:prSet>
      <dgm:spPr/>
      <dgm:t>
        <a:bodyPr/>
        <a:lstStyle/>
        <a:p>
          <a:endParaRPr lang="fr-FR"/>
        </a:p>
      </dgm:t>
    </dgm:pt>
    <dgm:pt modelId="{1D9EA4D2-844E-4CB8-8F93-2F53D3D1AB59}" type="pres">
      <dgm:prSet presAssocID="{2758F667-43BC-4406-9A47-60548EC781BA}" presName="rect1ChTx" presStyleLbl="alignAcc1" presStyleIdx="2" presStyleCnt="3">
        <dgm:presLayoutVars>
          <dgm:bulletEnabled val="1"/>
        </dgm:presLayoutVars>
      </dgm:prSet>
      <dgm:spPr/>
      <dgm:t>
        <a:bodyPr/>
        <a:lstStyle/>
        <a:p>
          <a:endParaRPr lang="fr-FR"/>
        </a:p>
      </dgm:t>
    </dgm:pt>
    <dgm:pt modelId="{B7C68A87-A70C-4400-9608-A4191D4DBFC9}" type="pres">
      <dgm:prSet presAssocID="{4F76B7BC-65E5-47C5-9409-C2F0C55C032B}" presName="rect2ParTx" presStyleLbl="alignAcc1" presStyleIdx="2" presStyleCnt="3">
        <dgm:presLayoutVars>
          <dgm:chMax val="1"/>
          <dgm:bulletEnabled val="1"/>
        </dgm:presLayoutVars>
      </dgm:prSet>
      <dgm:spPr/>
      <dgm:t>
        <a:bodyPr/>
        <a:lstStyle/>
        <a:p>
          <a:endParaRPr lang="fr-FR"/>
        </a:p>
      </dgm:t>
    </dgm:pt>
    <dgm:pt modelId="{BE25CF80-3E0D-44F5-8202-67529F174053}" type="pres">
      <dgm:prSet presAssocID="{4F76B7BC-65E5-47C5-9409-C2F0C55C032B}" presName="rect2ChTx" presStyleLbl="alignAcc1" presStyleIdx="2" presStyleCnt="3">
        <dgm:presLayoutVars>
          <dgm:bulletEnabled val="1"/>
        </dgm:presLayoutVars>
      </dgm:prSet>
      <dgm:spPr/>
      <dgm:t>
        <a:bodyPr/>
        <a:lstStyle/>
        <a:p>
          <a:endParaRPr lang="fr-FR"/>
        </a:p>
      </dgm:t>
    </dgm:pt>
    <dgm:pt modelId="{2E4FF107-CFA1-4B22-A4D8-40FC69933A08}" type="pres">
      <dgm:prSet presAssocID="{D321C5C9-2570-4F36-AC12-1B8882FB4D6C}" presName="rect3ParTx" presStyleLbl="alignAcc1" presStyleIdx="2" presStyleCnt="3">
        <dgm:presLayoutVars>
          <dgm:chMax val="1"/>
          <dgm:bulletEnabled val="1"/>
        </dgm:presLayoutVars>
      </dgm:prSet>
      <dgm:spPr/>
      <dgm:t>
        <a:bodyPr/>
        <a:lstStyle/>
        <a:p>
          <a:endParaRPr lang="fr-FR"/>
        </a:p>
      </dgm:t>
    </dgm:pt>
    <dgm:pt modelId="{A9A4D339-2FF3-4492-9653-7CEF692979E0}" type="pres">
      <dgm:prSet presAssocID="{D321C5C9-2570-4F36-AC12-1B8882FB4D6C}" presName="rect3ChTx" presStyleLbl="alignAcc1" presStyleIdx="2" presStyleCnt="3">
        <dgm:presLayoutVars>
          <dgm:bulletEnabled val="1"/>
        </dgm:presLayoutVars>
      </dgm:prSet>
      <dgm:spPr/>
      <dgm:t>
        <a:bodyPr/>
        <a:lstStyle/>
        <a:p>
          <a:endParaRPr lang="fr-FR"/>
        </a:p>
      </dgm:t>
    </dgm:pt>
  </dgm:ptLst>
  <dgm:cxnLst>
    <dgm:cxn modelId="{8019E5C1-EF14-439D-ADA0-F418328CB4A4}" type="presOf" srcId="{6E6C9F4B-92AE-411D-A705-3E44DD913ADF}" destId="{A9A4D339-2FF3-4492-9653-7CEF692979E0}" srcOrd="0" destOrd="2" presId="urn:microsoft.com/office/officeart/2005/8/layout/target3"/>
    <dgm:cxn modelId="{63A951D4-260B-454A-97F1-C24756DB2A83}" type="presOf" srcId="{8249751E-83AF-4080-9D8E-D85CB96AA524}" destId="{1D9EA4D2-844E-4CB8-8F93-2F53D3D1AB59}" srcOrd="0" destOrd="1" presId="urn:microsoft.com/office/officeart/2005/8/layout/target3"/>
    <dgm:cxn modelId="{2059EB85-FC57-4C35-9BF4-EEE88E406C7B}" type="presOf" srcId="{88A23293-D25F-44D2-A160-C835E7A89FB9}" destId="{BE25CF80-3E0D-44F5-8202-67529F174053}" srcOrd="0" destOrd="0" presId="urn:microsoft.com/office/officeart/2005/8/layout/target3"/>
    <dgm:cxn modelId="{B09B9C15-817F-4751-A273-3EE0EF042068}" type="presOf" srcId="{D321C5C9-2570-4F36-AC12-1B8882FB4D6C}" destId="{F3C69742-7795-4B86-A057-2BFEBF1816FE}" srcOrd="0" destOrd="0" presId="urn:microsoft.com/office/officeart/2005/8/layout/target3"/>
    <dgm:cxn modelId="{17FFC24D-63F9-485C-AB5F-309F846750AA}" type="presOf" srcId="{62D2FF74-7F2C-4063-8B39-7D960ACBA3FE}" destId="{BE25CF80-3E0D-44F5-8202-67529F174053}" srcOrd="0" destOrd="1" presId="urn:microsoft.com/office/officeart/2005/8/layout/target3"/>
    <dgm:cxn modelId="{7B78ED52-B468-42BF-B4CD-7E4CC369A58F}" type="presOf" srcId="{2758F667-43BC-4406-9A47-60548EC781BA}" destId="{5121DB65-3544-4AE8-B481-E0F89A9CE581}" srcOrd="1" destOrd="0" presId="urn:microsoft.com/office/officeart/2005/8/layout/target3"/>
    <dgm:cxn modelId="{A25A68E3-62AD-4217-A2D2-B9F002625B3A}" type="presOf" srcId="{945B64DB-526A-4009-B277-25C4BD15A3C7}" destId="{A9A4D339-2FF3-4492-9653-7CEF692979E0}" srcOrd="0" destOrd="0" presId="urn:microsoft.com/office/officeart/2005/8/layout/target3"/>
    <dgm:cxn modelId="{0539E818-E14D-4D69-BD9A-BEFA3B701B64}" srcId="{4F76B7BC-65E5-47C5-9409-C2F0C55C032B}" destId="{88A23293-D25F-44D2-A160-C835E7A89FB9}" srcOrd="0" destOrd="0" parTransId="{392F8801-DD23-4CF3-807B-31CA6308049C}" sibTransId="{84A9331F-256A-4453-82A2-285F2AC4F00A}"/>
    <dgm:cxn modelId="{872C0172-A83B-4AAF-9A8C-04332DDBE771}" type="presOf" srcId="{7D8CEC9E-B020-4E13-8BBE-B24BF94B24FF}" destId="{1D9EA4D2-844E-4CB8-8F93-2F53D3D1AB59}" srcOrd="0" destOrd="0" presId="urn:microsoft.com/office/officeart/2005/8/layout/target3"/>
    <dgm:cxn modelId="{0FDB71B0-C6A2-469B-B5E3-1BAA8EBCCBCF}" type="presOf" srcId="{7BD4BA8E-B469-46C7-B318-9E412DEFFC6E}" destId="{A9A4D339-2FF3-4492-9653-7CEF692979E0}" srcOrd="0" destOrd="1" presId="urn:microsoft.com/office/officeart/2005/8/layout/target3"/>
    <dgm:cxn modelId="{0580237E-386D-4786-A200-4FD41D72D5FD}" type="presOf" srcId="{4F76B7BC-65E5-47C5-9409-C2F0C55C032B}" destId="{B7C68A87-A70C-4400-9608-A4191D4DBFC9}" srcOrd="1" destOrd="0" presId="urn:microsoft.com/office/officeart/2005/8/layout/target3"/>
    <dgm:cxn modelId="{92F0CD8A-83E5-4350-BC87-5B707900B812}" type="presOf" srcId="{D321C5C9-2570-4F36-AC12-1B8882FB4D6C}" destId="{2E4FF107-CFA1-4B22-A4D8-40FC69933A08}" srcOrd="1" destOrd="0" presId="urn:microsoft.com/office/officeart/2005/8/layout/target3"/>
    <dgm:cxn modelId="{8AE5E63A-AEC6-4217-879C-67FCFCD599A2}" type="presOf" srcId="{4F76B7BC-65E5-47C5-9409-C2F0C55C032B}" destId="{5877D491-1F34-4808-835B-8F74EED6F6AE}" srcOrd="0" destOrd="0" presId="urn:microsoft.com/office/officeart/2005/8/layout/target3"/>
    <dgm:cxn modelId="{B3D9DDEA-DF71-4DC0-82EB-13F324FA9C2E}" srcId="{ED75DDF8-7FD1-40B7-AE3C-C8991E009B09}" destId="{4F76B7BC-65E5-47C5-9409-C2F0C55C032B}" srcOrd="1" destOrd="0" parTransId="{8E941E6E-D260-4B1A-B523-852B43523566}" sibTransId="{0012635D-9FD4-43EC-81EB-E3245A9B1E01}"/>
    <dgm:cxn modelId="{E5CA1011-FC2B-4D66-85F3-FAE0F6E964AD}" srcId="{4F76B7BC-65E5-47C5-9409-C2F0C55C032B}" destId="{90DBB3F7-9505-4FC8-AA8B-56624BF9EABD}" srcOrd="3" destOrd="0" parTransId="{24BFF5B7-EA1C-48C9-A7D2-19CC83239B19}" sibTransId="{39A0B210-46B2-44CB-B751-E56156D6CC75}"/>
    <dgm:cxn modelId="{202F2285-7EE1-414B-83BE-E9F90BE2EE52}" srcId="{4F76B7BC-65E5-47C5-9409-C2F0C55C032B}" destId="{93CA13E6-DC0F-483C-A38A-601CD43D1028}" srcOrd="2" destOrd="0" parTransId="{77832C8B-9263-4AB6-B243-CCBA0ACCFBE1}" sibTransId="{5E56A739-1B8A-4D10-A648-0586543F5056}"/>
    <dgm:cxn modelId="{4BCBEF48-5DD6-4EF6-AC9A-15C7D6B71607}" type="presOf" srcId="{93CA13E6-DC0F-483C-A38A-601CD43D1028}" destId="{BE25CF80-3E0D-44F5-8202-67529F174053}" srcOrd="0" destOrd="2" presId="urn:microsoft.com/office/officeart/2005/8/layout/target3"/>
    <dgm:cxn modelId="{290AA9ED-176A-4549-BE74-84F641820DCF}" type="presOf" srcId="{CAE6253B-741D-4BAF-B359-F801537DFE3F}" destId="{BE25CF80-3E0D-44F5-8202-67529F174053}" srcOrd="0" destOrd="4" presId="urn:microsoft.com/office/officeart/2005/8/layout/target3"/>
    <dgm:cxn modelId="{1428CA5C-E32B-4156-BEBF-E5314FF36705}" srcId="{D321C5C9-2570-4F36-AC12-1B8882FB4D6C}" destId="{945B64DB-526A-4009-B277-25C4BD15A3C7}" srcOrd="0" destOrd="0" parTransId="{273E0107-F00D-4054-B0AA-17707569DE1F}" sibTransId="{4FB4A676-960D-46CE-B644-0AF09CF2C768}"/>
    <dgm:cxn modelId="{E9F8D086-8562-4E5B-812E-7D97C9D3D6AE}" type="presOf" srcId="{90DBB3F7-9505-4FC8-AA8B-56624BF9EABD}" destId="{BE25CF80-3E0D-44F5-8202-67529F174053}" srcOrd="0" destOrd="3" presId="urn:microsoft.com/office/officeart/2005/8/layout/target3"/>
    <dgm:cxn modelId="{6A1FB628-D359-4D9B-B45F-9361C62C8CEE}" type="presOf" srcId="{3A3234E4-1872-48C1-8A25-E1B7264DFE94}" destId="{A9A4D339-2FF3-4492-9653-7CEF692979E0}" srcOrd="0" destOrd="3" presId="urn:microsoft.com/office/officeart/2005/8/layout/target3"/>
    <dgm:cxn modelId="{570AFB55-0664-4E8E-B2E3-A5534F56A564}" srcId="{ED75DDF8-7FD1-40B7-AE3C-C8991E009B09}" destId="{2758F667-43BC-4406-9A47-60548EC781BA}" srcOrd="0" destOrd="0" parTransId="{D6699FBA-E522-4394-B29E-940460D0E468}" sibTransId="{2F9A12F8-7A5F-4F76-9990-8BB034944614}"/>
    <dgm:cxn modelId="{5700375E-2714-4E3F-9CB7-E6F10E40FA54}" srcId="{2758F667-43BC-4406-9A47-60548EC781BA}" destId="{7D8CEC9E-B020-4E13-8BBE-B24BF94B24FF}" srcOrd="0" destOrd="0" parTransId="{002BDD3C-AB7D-4BA7-A255-D2FBA0E04D63}" sibTransId="{3B7E27B4-B1BD-41E4-9786-C1B810F92227}"/>
    <dgm:cxn modelId="{B785ACFC-7B6D-4704-AFD9-6980D7852F51}" srcId="{4F76B7BC-65E5-47C5-9409-C2F0C55C032B}" destId="{CAE6253B-741D-4BAF-B359-F801537DFE3F}" srcOrd="4" destOrd="0" parTransId="{FB28160E-8441-4D97-B4B1-661E618E5CDF}" sibTransId="{EE6337C6-FE0C-4DA6-B984-F7E7364D9DB6}"/>
    <dgm:cxn modelId="{3E19E44B-CF75-4005-9FF7-148449E525BD}" srcId="{D321C5C9-2570-4F36-AC12-1B8882FB4D6C}" destId="{6E6C9F4B-92AE-411D-A705-3E44DD913ADF}" srcOrd="2" destOrd="0" parTransId="{B45B2CE0-3833-4D41-A188-5E125F2AD9AF}" sibTransId="{E622E08E-DD87-423D-8FE5-3547E52FFEB6}"/>
    <dgm:cxn modelId="{7A4752B6-6DFD-4FBA-8C01-1DD700615F28}" srcId="{2758F667-43BC-4406-9A47-60548EC781BA}" destId="{8249751E-83AF-4080-9D8E-D85CB96AA524}" srcOrd="1" destOrd="0" parTransId="{7C6B72CD-7C11-4393-B79E-8F631FC98045}" sibTransId="{ACD97E9A-2C3C-4B0E-8168-7451F81F1CE4}"/>
    <dgm:cxn modelId="{D7731386-00FB-4BA0-B1C4-415BE9B8C837}" type="presOf" srcId="{2758F667-43BC-4406-9A47-60548EC781BA}" destId="{46F83C2F-FE08-4356-8464-65DF14A215F3}" srcOrd="0" destOrd="0" presId="urn:microsoft.com/office/officeart/2005/8/layout/target3"/>
    <dgm:cxn modelId="{73EE529E-B3A0-431A-B282-0295E0ED7E0A}" srcId="{ED75DDF8-7FD1-40B7-AE3C-C8991E009B09}" destId="{D321C5C9-2570-4F36-AC12-1B8882FB4D6C}" srcOrd="2" destOrd="0" parTransId="{B6850361-CB61-45E8-ACD5-CA91179C7961}" sibTransId="{75B010DE-1397-4D58-8D15-1F29968467CB}"/>
    <dgm:cxn modelId="{04E815DF-6FEE-4C98-99CD-8172ACC8730E}" srcId="{4F76B7BC-65E5-47C5-9409-C2F0C55C032B}" destId="{62D2FF74-7F2C-4063-8B39-7D960ACBA3FE}" srcOrd="1" destOrd="0" parTransId="{F149E178-7D9A-462E-9250-0F828F5601DC}" sibTransId="{0ECBC60D-D547-442B-9759-762A2C329589}"/>
    <dgm:cxn modelId="{278053AB-6F31-479C-9054-5235271C35EB}" srcId="{D321C5C9-2570-4F36-AC12-1B8882FB4D6C}" destId="{3A3234E4-1872-48C1-8A25-E1B7264DFE94}" srcOrd="3" destOrd="0" parTransId="{415B8A84-D1B7-4C89-B5EB-F9EB094E4962}" sibTransId="{37F128C8-6EF6-4764-AAEE-8BE44FB02D41}"/>
    <dgm:cxn modelId="{014E66DA-366C-46C7-AEF0-29A240D464F9}" srcId="{D321C5C9-2570-4F36-AC12-1B8882FB4D6C}" destId="{7BD4BA8E-B469-46C7-B318-9E412DEFFC6E}" srcOrd="1" destOrd="0" parTransId="{118A936E-ED43-41F4-9091-111BE01F8F6D}" sibTransId="{5ACF2233-8211-4FFC-85EA-ECC82B2CE6BF}"/>
    <dgm:cxn modelId="{99746E67-371E-4089-AB53-7708A8A83B48}" type="presOf" srcId="{ED75DDF8-7FD1-40B7-AE3C-C8991E009B09}" destId="{C8087C85-C8C4-47FD-92E5-05CE6AE3CAC5}" srcOrd="0" destOrd="0" presId="urn:microsoft.com/office/officeart/2005/8/layout/target3"/>
    <dgm:cxn modelId="{38C9CBF7-2E28-4FEC-A1E0-6EAC9264ED50}" type="presParOf" srcId="{C8087C85-C8C4-47FD-92E5-05CE6AE3CAC5}" destId="{CE5CA4F7-7F13-40E3-80CE-9D8960675720}" srcOrd="0" destOrd="0" presId="urn:microsoft.com/office/officeart/2005/8/layout/target3"/>
    <dgm:cxn modelId="{68C209FE-16BC-401A-BACC-7E3BFC0E0C40}" type="presParOf" srcId="{C8087C85-C8C4-47FD-92E5-05CE6AE3CAC5}" destId="{568484E3-8527-434B-A665-4D862D03281F}" srcOrd="1" destOrd="0" presId="urn:microsoft.com/office/officeart/2005/8/layout/target3"/>
    <dgm:cxn modelId="{E0A9F8F4-3FE7-425E-9552-1C8D462417CC}" type="presParOf" srcId="{C8087C85-C8C4-47FD-92E5-05CE6AE3CAC5}" destId="{46F83C2F-FE08-4356-8464-65DF14A215F3}" srcOrd="2" destOrd="0" presId="urn:microsoft.com/office/officeart/2005/8/layout/target3"/>
    <dgm:cxn modelId="{4A2B12C7-A45B-4450-9C57-72CD3F03D44C}" type="presParOf" srcId="{C8087C85-C8C4-47FD-92E5-05CE6AE3CAC5}" destId="{F884EC66-B4E8-46E2-95CC-46A436EFE6B3}" srcOrd="3" destOrd="0" presId="urn:microsoft.com/office/officeart/2005/8/layout/target3"/>
    <dgm:cxn modelId="{22807B90-375B-44FA-8BC4-121BB7DD09C6}" type="presParOf" srcId="{C8087C85-C8C4-47FD-92E5-05CE6AE3CAC5}" destId="{1AB69601-D549-42D4-ACFC-E74711AF9958}" srcOrd="4" destOrd="0" presId="urn:microsoft.com/office/officeart/2005/8/layout/target3"/>
    <dgm:cxn modelId="{08759835-A106-4BC8-807D-3B78F3E13E6E}" type="presParOf" srcId="{C8087C85-C8C4-47FD-92E5-05CE6AE3CAC5}" destId="{5877D491-1F34-4808-835B-8F74EED6F6AE}" srcOrd="5" destOrd="0" presId="urn:microsoft.com/office/officeart/2005/8/layout/target3"/>
    <dgm:cxn modelId="{86E95993-7B3E-401D-ACF2-C64CFE7E9AF0}" type="presParOf" srcId="{C8087C85-C8C4-47FD-92E5-05CE6AE3CAC5}" destId="{01FC7903-CF17-44A3-832E-260900EE2674}" srcOrd="6" destOrd="0" presId="urn:microsoft.com/office/officeart/2005/8/layout/target3"/>
    <dgm:cxn modelId="{AC90DBFF-2357-42D2-B4F1-014E50D549CF}" type="presParOf" srcId="{C8087C85-C8C4-47FD-92E5-05CE6AE3CAC5}" destId="{21AB8BD3-7A1A-4878-BC17-2AE13F1F0905}" srcOrd="7" destOrd="0" presId="urn:microsoft.com/office/officeart/2005/8/layout/target3"/>
    <dgm:cxn modelId="{40A5A67A-E7D0-46BE-B347-522107AE7B1B}" type="presParOf" srcId="{C8087C85-C8C4-47FD-92E5-05CE6AE3CAC5}" destId="{F3C69742-7795-4B86-A057-2BFEBF1816FE}" srcOrd="8" destOrd="0" presId="urn:microsoft.com/office/officeart/2005/8/layout/target3"/>
    <dgm:cxn modelId="{0125CADC-A7E3-42DD-8515-DCA2BD207D69}" type="presParOf" srcId="{C8087C85-C8C4-47FD-92E5-05CE6AE3CAC5}" destId="{5121DB65-3544-4AE8-B481-E0F89A9CE581}" srcOrd="9" destOrd="0" presId="urn:microsoft.com/office/officeart/2005/8/layout/target3"/>
    <dgm:cxn modelId="{81B99B0E-BAAB-43FD-A887-7E5687E408B2}" type="presParOf" srcId="{C8087C85-C8C4-47FD-92E5-05CE6AE3CAC5}" destId="{1D9EA4D2-844E-4CB8-8F93-2F53D3D1AB59}" srcOrd="10" destOrd="0" presId="urn:microsoft.com/office/officeart/2005/8/layout/target3"/>
    <dgm:cxn modelId="{F16948FD-E9A3-4D69-92D3-5D56EB621496}" type="presParOf" srcId="{C8087C85-C8C4-47FD-92E5-05CE6AE3CAC5}" destId="{B7C68A87-A70C-4400-9608-A4191D4DBFC9}" srcOrd="11" destOrd="0" presId="urn:microsoft.com/office/officeart/2005/8/layout/target3"/>
    <dgm:cxn modelId="{D18C8AF2-9D76-4124-BF8C-75A176CC50B2}" type="presParOf" srcId="{C8087C85-C8C4-47FD-92E5-05CE6AE3CAC5}" destId="{BE25CF80-3E0D-44F5-8202-67529F174053}" srcOrd="12" destOrd="0" presId="urn:microsoft.com/office/officeart/2005/8/layout/target3"/>
    <dgm:cxn modelId="{F05B84D2-43CC-40BD-A39E-6A57567EB458}" type="presParOf" srcId="{C8087C85-C8C4-47FD-92E5-05CE6AE3CAC5}" destId="{2E4FF107-CFA1-4B22-A4D8-40FC69933A08}" srcOrd="13" destOrd="0" presId="urn:microsoft.com/office/officeart/2005/8/layout/target3"/>
    <dgm:cxn modelId="{887346C5-B3E9-4AF4-AA85-1D2037262639}" type="presParOf" srcId="{C8087C85-C8C4-47FD-92E5-05CE6AE3CAC5}" destId="{A9A4D339-2FF3-4492-9653-7CEF692979E0}"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131F80-7F4D-4209-987C-3B414E3AD95F}" type="doc">
      <dgm:prSet loTypeId="urn:microsoft.com/office/officeart/2005/8/layout/process5" loCatId="process" qsTypeId="urn:microsoft.com/office/officeart/2005/8/quickstyle/simple1" qsCatId="simple" csTypeId="urn:microsoft.com/office/officeart/2005/8/colors/colorful4" csCatId="colorful" phldr="1"/>
      <dgm:spPr/>
    </dgm:pt>
    <dgm:pt modelId="{CC9A0079-2A63-4A83-A6DE-CAE17159449C}">
      <dgm:prSet phldrT="[Texte]"/>
      <dgm:spPr/>
      <dgm:t>
        <a:bodyPr/>
        <a:lstStyle/>
        <a:p>
          <a:r>
            <a:rPr lang="fr-FR" dirty="0" smtClean="0"/>
            <a:t>Préparation</a:t>
          </a:r>
          <a:endParaRPr lang="fr-FR" dirty="0"/>
        </a:p>
      </dgm:t>
    </dgm:pt>
    <dgm:pt modelId="{FE264C0A-1399-4774-BA29-8E2E386DFFC3}" type="parTrans" cxnId="{B6D49B78-C829-4B41-B874-032B534D0C51}">
      <dgm:prSet/>
      <dgm:spPr/>
      <dgm:t>
        <a:bodyPr/>
        <a:lstStyle/>
        <a:p>
          <a:endParaRPr lang="fr-FR"/>
        </a:p>
      </dgm:t>
    </dgm:pt>
    <dgm:pt modelId="{33194D23-18D9-4558-9DC6-89BBE59C6226}" type="sibTrans" cxnId="{B6D49B78-C829-4B41-B874-032B534D0C51}">
      <dgm:prSet/>
      <dgm:spPr/>
      <dgm:t>
        <a:bodyPr/>
        <a:lstStyle/>
        <a:p>
          <a:endParaRPr lang="fr-FR"/>
        </a:p>
      </dgm:t>
    </dgm:pt>
    <dgm:pt modelId="{A9BC344D-E0B7-4261-A7D7-3375AD81235C}">
      <dgm:prSet phldrT="[Texte]"/>
      <dgm:spPr/>
      <dgm:t>
        <a:bodyPr/>
        <a:lstStyle/>
        <a:p>
          <a:r>
            <a:rPr lang="fr-FR" dirty="0" smtClean="0"/>
            <a:t>Conception</a:t>
          </a:r>
          <a:endParaRPr lang="fr-FR" dirty="0"/>
        </a:p>
      </dgm:t>
    </dgm:pt>
    <dgm:pt modelId="{8F6F7BA2-E58B-4F25-9129-BB75402296DB}" type="parTrans" cxnId="{4ED41C1D-CD2C-423E-BECC-0792FA43B0D9}">
      <dgm:prSet/>
      <dgm:spPr/>
      <dgm:t>
        <a:bodyPr/>
        <a:lstStyle/>
        <a:p>
          <a:endParaRPr lang="fr-FR"/>
        </a:p>
      </dgm:t>
    </dgm:pt>
    <dgm:pt modelId="{38B69249-6F85-49F4-B28F-E705F9C99B66}" type="sibTrans" cxnId="{4ED41C1D-CD2C-423E-BECC-0792FA43B0D9}">
      <dgm:prSet/>
      <dgm:spPr/>
      <dgm:t>
        <a:bodyPr/>
        <a:lstStyle/>
        <a:p>
          <a:endParaRPr lang="fr-FR"/>
        </a:p>
      </dgm:t>
    </dgm:pt>
    <dgm:pt modelId="{7FEEA89D-C72E-4949-806C-B7B21119DBE2}">
      <dgm:prSet phldrT="[Texte]"/>
      <dgm:spPr/>
      <dgm:t>
        <a:bodyPr/>
        <a:lstStyle/>
        <a:p>
          <a:r>
            <a:rPr lang="fr-FR" dirty="0" smtClean="0"/>
            <a:t>Mise en Œuvre </a:t>
          </a:r>
          <a:endParaRPr lang="fr-FR" dirty="0"/>
        </a:p>
      </dgm:t>
    </dgm:pt>
    <dgm:pt modelId="{EF3669A9-07DB-49ED-B005-0FA01C59A612}" type="parTrans" cxnId="{7B3FC1E0-976D-4494-A13A-7837E5EA83E0}">
      <dgm:prSet/>
      <dgm:spPr/>
      <dgm:t>
        <a:bodyPr/>
        <a:lstStyle/>
        <a:p>
          <a:endParaRPr lang="fr-FR"/>
        </a:p>
      </dgm:t>
    </dgm:pt>
    <dgm:pt modelId="{2F19C955-DA40-4D56-875C-6FA01283A81F}" type="sibTrans" cxnId="{7B3FC1E0-976D-4494-A13A-7837E5EA83E0}">
      <dgm:prSet/>
      <dgm:spPr/>
      <dgm:t>
        <a:bodyPr/>
        <a:lstStyle/>
        <a:p>
          <a:endParaRPr lang="fr-FR"/>
        </a:p>
      </dgm:t>
    </dgm:pt>
    <dgm:pt modelId="{A8F4ADEA-461C-4CA4-8049-872C54E8E051}">
      <dgm:prSet phldrT="[Texte]"/>
      <dgm:spPr/>
      <dgm:t>
        <a:bodyPr/>
        <a:lstStyle/>
        <a:p>
          <a:r>
            <a:rPr lang="fr-FR" dirty="0" smtClean="0"/>
            <a:t>Synthèse</a:t>
          </a:r>
          <a:endParaRPr lang="fr-FR" dirty="0"/>
        </a:p>
      </dgm:t>
    </dgm:pt>
    <dgm:pt modelId="{6E9612CE-D6AB-4AFE-B4DB-6989F4978EC2}" type="parTrans" cxnId="{F7213160-DB39-46AE-B2F4-5522182A534E}">
      <dgm:prSet/>
      <dgm:spPr/>
      <dgm:t>
        <a:bodyPr/>
        <a:lstStyle/>
        <a:p>
          <a:endParaRPr lang="fr-FR"/>
        </a:p>
      </dgm:t>
    </dgm:pt>
    <dgm:pt modelId="{0DC0ED6D-5807-46D1-BB13-988B41B4DEF3}" type="sibTrans" cxnId="{F7213160-DB39-46AE-B2F4-5522182A534E}">
      <dgm:prSet/>
      <dgm:spPr/>
      <dgm:t>
        <a:bodyPr/>
        <a:lstStyle/>
        <a:p>
          <a:endParaRPr lang="fr-FR"/>
        </a:p>
      </dgm:t>
    </dgm:pt>
    <dgm:pt modelId="{CB5AB0E1-0910-4EE2-8BF6-6B8D510BD279}">
      <dgm:prSet phldrT="[Texte]"/>
      <dgm:spPr/>
      <dgm:t>
        <a:bodyPr/>
        <a:lstStyle/>
        <a:p>
          <a:r>
            <a:rPr lang="fr-FR" dirty="0" smtClean="0"/>
            <a:t>Commentaire &amp;  Suivi</a:t>
          </a:r>
          <a:endParaRPr lang="fr-FR" dirty="0"/>
        </a:p>
      </dgm:t>
    </dgm:pt>
    <dgm:pt modelId="{214E5307-F19B-4CC8-B98A-D64ED8CF481C}" type="parTrans" cxnId="{2DDB2C83-D539-4D02-ADC7-FD3E01348340}">
      <dgm:prSet/>
      <dgm:spPr/>
      <dgm:t>
        <a:bodyPr/>
        <a:lstStyle/>
        <a:p>
          <a:endParaRPr lang="fr-FR"/>
        </a:p>
      </dgm:t>
    </dgm:pt>
    <dgm:pt modelId="{0795123F-DAF2-4E9A-B949-591A8139A451}" type="sibTrans" cxnId="{2DDB2C83-D539-4D02-ADC7-FD3E01348340}">
      <dgm:prSet/>
      <dgm:spPr/>
      <dgm:t>
        <a:bodyPr/>
        <a:lstStyle/>
        <a:p>
          <a:endParaRPr lang="fr-FR"/>
        </a:p>
      </dgm:t>
    </dgm:pt>
    <dgm:pt modelId="{209C1CE7-A417-4B2D-82E4-6C28D6D94E20}">
      <dgm:prSet phldrT="[Texte]"/>
      <dgm:spPr/>
      <dgm:t>
        <a:bodyPr/>
        <a:lstStyle/>
        <a:p>
          <a:r>
            <a:rPr lang="fr-FR" dirty="0" smtClean="0"/>
            <a:t>Evaluation  </a:t>
          </a:r>
          <a:endParaRPr lang="fr-FR" dirty="0"/>
        </a:p>
      </dgm:t>
    </dgm:pt>
    <dgm:pt modelId="{21BBB29C-987E-48D8-8CA2-3D006CF82BC0}" type="parTrans" cxnId="{94750F54-643E-445A-B49C-ED94BAAB12AA}">
      <dgm:prSet/>
      <dgm:spPr/>
      <dgm:t>
        <a:bodyPr/>
        <a:lstStyle/>
        <a:p>
          <a:endParaRPr lang="fr-FR"/>
        </a:p>
      </dgm:t>
    </dgm:pt>
    <dgm:pt modelId="{FE6E56FB-9A9F-44C9-9BE6-CC87F4490845}" type="sibTrans" cxnId="{94750F54-643E-445A-B49C-ED94BAAB12AA}">
      <dgm:prSet/>
      <dgm:spPr/>
      <dgm:t>
        <a:bodyPr/>
        <a:lstStyle/>
        <a:p>
          <a:endParaRPr lang="fr-FR"/>
        </a:p>
      </dgm:t>
    </dgm:pt>
    <dgm:pt modelId="{82B78355-BFF5-4E02-A8B3-D141366D94F5}" type="pres">
      <dgm:prSet presAssocID="{22131F80-7F4D-4209-987C-3B414E3AD95F}" presName="diagram" presStyleCnt="0">
        <dgm:presLayoutVars>
          <dgm:dir/>
          <dgm:resizeHandles val="exact"/>
        </dgm:presLayoutVars>
      </dgm:prSet>
      <dgm:spPr/>
    </dgm:pt>
    <dgm:pt modelId="{5E2BC2FB-2FA9-40FD-A3F7-1EBAA9633072}" type="pres">
      <dgm:prSet presAssocID="{CC9A0079-2A63-4A83-A6DE-CAE17159449C}" presName="node" presStyleLbl="node1" presStyleIdx="0" presStyleCnt="6">
        <dgm:presLayoutVars>
          <dgm:bulletEnabled val="1"/>
        </dgm:presLayoutVars>
      </dgm:prSet>
      <dgm:spPr/>
      <dgm:t>
        <a:bodyPr/>
        <a:lstStyle/>
        <a:p>
          <a:endParaRPr lang="fr-FR"/>
        </a:p>
      </dgm:t>
    </dgm:pt>
    <dgm:pt modelId="{32C0A9F7-C474-4904-B406-4F2F2020DD63}" type="pres">
      <dgm:prSet presAssocID="{33194D23-18D9-4558-9DC6-89BBE59C6226}" presName="sibTrans" presStyleLbl="sibTrans2D1" presStyleIdx="0" presStyleCnt="5"/>
      <dgm:spPr/>
      <dgm:t>
        <a:bodyPr/>
        <a:lstStyle/>
        <a:p>
          <a:endParaRPr lang="fr-FR"/>
        </a:p>
      </dgm:t>
    </dgm:pt>
    <dgm:pt modelId="{1015057B-3F14-47AF-9FAB-265D1DEDAD43}" type="pres">
      <dgm:prSet presAssocID="{33194D23-18D9-4558-9DC6-89BBE59C6226}" presName="connectorText" presStyleLbl="sibTrans2D1" presStyleIdx="0" presStyleCnt="5"/>
      <dgm:spPr/>
      <dgm:t>
        <a:bodyPr/>
        <a:lstStyle/>
        <a:p>
          <a:endParaRPr lang="fr-FR"/>
        </a:p>
      </dgm:t>
    </dgm:pt>
    <dgm:pt modelId="{883B74BD-0966-463E-B971-CF00F63EDABC}" type="pres">
      <dgm:prSet presAssocID="{A9BC344D-E0B7-4261-A7D7-3375AD81235C}" presName="node" presStyleLbl="node1" presStyleIdx="1" presStyleCnt="6">
        <dgm:presLayoutVars>
          <dgm:bulletEnabled val="1"/>
        </dgm:presLayoutVars>
      </dgm:prSet>
      <dgm:spPr/>
      <dgm:t>
        <a:bodyPr/>
        <a:lstStyle/>
        <a:p>
          <a:endParaRPr lang="fr-FR"/>
        </a:p>
      </dgm:t>
    </dgm:pt>
    <dgm:pt modelId="{145E08B9-468C-4BC0-B7B9-D508FFC09C0A}" type="pres">
      <dgm:prSet presAssocID="{38B69249-6F85-49F4-B28F-E705F9C99B66}" presName="sibTrans" presStyleLbl="sibTrans2D1" presStyleIdx="1" presStyleCnt="5"/>
      <dgm:spPr/>
      <dgm:t>
        <a:bodyPr/>
        <a:lstStyle/>
        <a:p>
          <a:endParaRPr lang="fr-FR"/>
        </a:p>
      </dgm:t>
    </dgm:pt>
    <dgm:pt modelId="{2B3BA575-5AD5-4119-8524-BD267E815CAB}" type="pres">
      <dgm:prSet presAssocID="{38B69249-6F85-49F4-B28F-E705F9C99B66}" presName="connectorText" presStyleLbl="sibTrans2D1" presStyleIdx="1" presStyleCnt="5"/>
      <dgm:spPr/>
      <dgm:t>
        <a:bodyPr/>
        <a:lstStyle/>
        <a:p>
          <a:endParaRPr lang="fr-FR"/>
        </a:p>
      </dgm:t>
    </dgm:pt>
    <dgm:pt modelId="{6CEE29C9-C6D5-47F7-B0B5-488AA9AFA124}" type="pres">
      <dgm:prSet presAssocID="{7FEEA89D-C72E-4949-806C-B7B21119DBE2}" presName="node" presStyleLbl="node1" presStyleIdx="2" presStyleCnt="6">
        <dgm:presLayoutVars>
          <dgm:bulletEnabled val="1"/>
        </dgm:presLayoutVars>
      </dgm:prSet>
      <dgm:spPr/>
      <dgm:t>
        <a:bodyPr/>
        <a:lstStyle/>
        <a:p>
          <a:endParaRPr lang="fr-FR"/>
        </a:p>
      </dgm:t>
    </dgm:pt>
    <dgm:pt modelId="{EA4786CE-4958-4AE9-8481-BEE98C8BE999}" type="pres">
      <dgm:prSet presAssocID="{2F19C955-DA40-4D56-875C-6FA01283A81F}" presName="sibTrans" presStyleLbl="sibTrans2D1" presStyleIdx="2" presStyleCnt="5"/>
      <dgm:spPr/>
      <dgm:t>
        <a:bodyPr/>
        <a:lstStyle/>
        <a:p>
          <a:endParaRPr lang="fr-FR"/>
        </a:p>
      </dgm:t>
    </dgm:pt>
    <dgm:pt modelId="{A9E49975-BAEF-44CA-A83E-528736FB5BE5}" type="pres">
      <dgm:prSet presAssocID="{2F19C955-DA40-4D56-875C-6FA01283A81F}" presName="connectorText" presStyleLbl="sibTrans2D1" presStyleIdx="2" presStyleCnt="5"/>
      <dgm:spPr/>
      <dgm:t>
        <a:bodyPr/>
        <a:lstStyle/>
        <a:p>
          <a:endParaRPr lang="fr-FR"/>
        </a:p>
      </dgm:t>
    </dgm:pt>
    <dgm:pt modelId="{897B28CC-D60D-424D-8E8B-278FBFF5E1C9}" type="pres">
      <dgm:prSet presAssocID="{A8F4ADEA-461C-4CA4-8049-872C54E8E051}" presName="node" presStyleLbl="node1" presStyleIdx="3" presStyleCnt="6">
        <dgm:presLayoutVars>
          <dgm:bulletEnabled val="1"/>
        </dgm:presLayoutVars>
      </dgm:prSet>
      <dgm:spPr/>
      <dgm:t>
        <a:bodyPr/>
        <a:lstStyle/>
        <a:p>
          <a:endParaRPr lang="fr-FR"/>
        </a:p>
      </dgm:t>
    </dgm:pt>
    <dgm:pt modelId="{70242AFF-A587-45EF-8671-A787F185BD2D}" type="pres">
      <dgm:prSet presAssocID="{0DC0ED6D-5807-46D1-BB13-988B41B4DEF3}" presName="sibTrans" presStyleLbl="sibTrans2D1" presStyleIdx="3" presStyleCnt="5"/>
      <dgm:spPr/>
      <dgm:t>
        <a:bodyPr/>
        <a:lstStyle/>
        <a:p>
          <a:endParaRPr lang="fr-FR"/>
        </a:p>
      </dgm:t>
    </dgm:pt>
    <dgm:pt modelId="{3C5556FA-54DA-403C-84A3-F3134292C053}" type="pres">
      <dgm:prSet presAssocID="{0DC0ED6D-5807-46D1-BB13-988B41B4DEF3}" presName="connectorText" presStyleLbl="sibTrans2D1" presStyleIdx="3" presStyleCnt="5"/>
      <dgm:spPr/>
      <dgm:t>
        <a:bodyPr/>
        <a:lstStyle/>
        <a:p>
          <a:endParaRPr lang="fr-FR"/>
        </a:p>
      </dgm:t>
    </dgm:pt>
    <dgm:pt modelId="{0B7607E2-D098-4CC7-8C50-7F867BFFC1F0}" type="pres">
      <dgm:prSet presAssocID="{CB5AB0E1-0910-4EE2-8BF6-6B8D510BD279}" presName="node" presStyleLbl="node1" presStyleIdx="4" presStyleCnt="6">
        <dgm:presLayoutVars>
          <dgm:bulletEnabled val="1"/>
        </dgm:presLayoutVars>
      </dgm:prSet>
      <dgm:spPr/>
      <dgm:t>
        <a:bodyPr/>
        <a:lstStyle/>
        <a:p>
          <a:endParaRPr lang="fr-FR"/>
        </a:p>
      </dgm:t>
    </dgm:pt>
    <dgm:pt modelId="{5AD022BB-1FCC-4976-B797-A24C115A0C2F}" type="pres">
      <dgm:prSet presAssocID="{0795123F-DAF2-4E9A-B949-591A8139A451}" presName="sibTrans" presStyleLbl="sibTrans2D1" presStyleIdx="4" presStyleCnt="5"/>
      <dgm:spPr/>
      <dgm:t>
        <a:bodyPr/>
        <a:lstStyle/>
        <a:p>
          <a:endParaRPr lang="fr-FR"/>
        </a:p>
      </dgm:t>
    </dgm:pt>
    <dgm:pt modelId="{A6881274-A548-49F1-AF5A-3FB53D2286B2}" type="pres">
      <dgm:prSet presAssocID="{0795123F-DAF2-4E9A-B949-591A8139A451}" presName="connectorText" presStyleLbl="sibTrans2D1" presStyleIdx="4" presStyleCnt="5"/>
      <dgm:spPr/>
      <dgm:t>
        <a:bodyPr/>
        <a:lstStyle/>
        <a:p>
          <a:endParaRPr lang="fr-FR"/>
        </a:p>
      </dgm:t>
    </dgm:pt>
    <dgm:pt modelId="{AD63C7A8-6251-4884-946B-A1DF923A1F3C}" type="pres">
      <dgm:prSet presAssocID="{209C1CE7-A417-4B2D-82E4-6C28D6D94E20}" presName="node" presStyleLbl="node1" presStyleIdx="5" presStyleCnt="6">
        <dgm:presLayoutVars>
          <dgm:bulletEnabled val="1"/>
        </dgm:presLayoutVars>
      </dgm:prSet>
      <dgm:spPr/>
      <dgm:t>
        <a:bodyPr/>
        <a:lstStyle/>
        <a:p>
          <a:endParaRPr lang="fr-FR"/>
        </a:p>
      </dgm:t>
    </dgm:pt>
  </dgm:ptLst>
  <dgm:cxnLst>
    <dgm:cxn modelId="{2DDB2C83-D539-4D02-ADC7-FD3E01348340}" srcId="{22131F80-7F4D-4209-987C-3B414E3AD95F}" destId="{CB5AB0E1-0910-4EE2-8BF6-6B8D510BD279}" srcOrd="4" destOrd="0" parTransId="{214E5307-F19B-4CC8-B98A-D64ED8CF481C}" sibTransId="{0795123F-DAF2-4E9A-B949-591A8139A451}"/>
    <dgm:cxn modelId="{F7213160-DB39-46AE-B2F4-5522182A534E}" srcId="{22131F80-7F4D-4209-987C-3B414E3AD95F}" destId="{A8F4ADEA-461C-4CA4-8049-872C54E8E051}" srcOrd="3" destOrd="0" parTransId="{6E9612CE-D6AB-4AFE-B4DB-6989F4978EC2}" sibTransId="{0DC0ED6D-5807-46D1-BB13-988B41B4DEF3}"/>
    <dgm:cxn modelId="{D95996B4-0AF2-454B-BB27-A409B0E7B31A}" type="presOf" srcId="{2F19C955-DA40-4D56-875C-6FA01283A81F}" destId="{EA4786CE-4958-4AE9-8481-BEE98C8BE999}" srcOrd="0" destOrd="0" presId="urn:microsoft.com/office/officeart/2005/8/layout/process5"/>
    <dgm:cxn modelId="{EB1D3444-F960-4E56-9982-8C120AC08211}" type="presOf" srcId="{0795123F-DAF2-4E9A-B949-591A8139A451}" destId="{5AD022BB-1FCC-4976-B797-A24C115A0C2F}" srcOrd="0" destOrd="0" presId="urn:microsoft.com/office/officeart/2005/8/layout/process5"/>
    <dgm:cxn modelId="{162A8542-BEFE-4FC2-9A69-ADF8118A8777}" type="presOf" srcId="{22131F80-7F4D-4209-987C-3B414E3AD95F}" destId="{82B78355-BFF5-4E02-A8B3-D141366D94F5}" srcOrd="0" destOrd="0" presId="urn:microsoft.com/office/officeart/2005/8/layout/process5"/>
    <dgm:cxn modelId="{694470C6-4B4D-41D5-B926-4488142A6DCC}" type="presOf" srcId="{0DC0ED6D-5807-46D1-BB13-988B41B4DEF3}" destId="{3C5556FA-54DA-403C-84A3-F3134292C053}" srcOrd="1" destOrd="0" presId="urn:microsoft.com/office/officeart/2005/8/layout/process5"/>
    <dgm:cxn modelId="{7B3FC1E0-976D-4494-A13A-7837E5EA83E0}" srcId="{22131F80-7F4D-4209-987C-3B414E3AD95F}" destId="{7FEEA89D-C72E-4949-806C-B7B21119DBE2}" srcOrd="2" destOrd="0" parTransId="{EF3669A9-07DB-49ED-B005-0FA01C59A612}" sibTransId="{2F19C955-DA40-4D56-875C-6FA01283A81F}"/>
    <dgm:cxn modelId="{ADB2DBB1-9717-4413-8B96-BD980F55816F}" type="presOf" srcId="{CC9A0079-2A63-4A83-A6DE-CAE17159449C}" destId="{5E2BC2FB-2FA9-40FD-A3F7-1EBAA9633072}" srcOrd="0" destOrd="0" presId="urn:microsoft.com/office/officeart/2005/8/layout/process5"/>
    <dgm:cxn modelId="{308FF5E6-C3D7-46B2-AF54-AFA209D14B5F}" type="presOf" srcId="{209C1CE7-A417-4B2D-82E4-6C28D6D94E20}" destId="{AD63C7A8-6251-4884-946B-A1DF923A1F3C}" srcOrd="0" destOrd="0" presId="urn:microsoft.com/office/officeart/2005/8/layout/process5"/>
    <dgm:cxn modelId="{345D8673-102D-4EE4-9DF1-D43F9143DC45}" type="presOf" srcId="{A8F4ADEA-461C-4CA4-8049-872C54E8E051}" destId="{897B28CC-D60D-424D-8E8B-278FBFF5E1C9}" srcOrd="0" destOrd="0" presId="urn:microsoft.com/office/officeart/2005/8/layout/process5"/>
    <dgm:cxn modelId="{B6D49B78-C829-4B41-B874-032B534D0C51}" srcId="{22131F80-7F4D-4209-987C-3B414E3AD95F}" destId="{CC9A0079-2A63-4A83-A6DE-CAE17159449C}" srcOrd="0" destOrd="0" parTransId="{FE264C0A-1399-4774-BA29-8E2E386DFFC3}" sibTransId="{33194D23-18D9-4558-9DC6-89BBE59C6226}"/>
    <dgm:cxn modelId="{4ED41C1D-CD2C-423E-BECC-0792FA43B0D9}" srcId="{22131F80-7F4D-4209-987C-3B414E3AD95F}" destId="{A9BC344D-E0B7-4261-A7D7-3375AD81235C}" srcOrd="1" destOrd="0" parTransId="{8F6F7BA2-E58B-4F25-9129-BB75402296DB}" sibTransId="{38B69249-6F85-49F4-B28F-E705F9C99B66}"/>
    <dgm:cxn modelId="{94750F54-643E-445A-B49C-ED94BAAB12AA}" srcId="{22131F80-7F4D-4209-987C-3B414E3AD95F}" destId="{209C1CE7-A417-4B2D-82E4-6C28D6D94E20}" srcOrd="5" destOrd="0" parTransId="{21BBB29C-987E-48D8-8CA2-3D006CF82BC0}" sibTransId="{FE6E56FB-9A9F-44C9-9BE6-CC87F4490845}"/>
    <dgm:cxn modelId="{C83AB3F9-D08A-4CB7-A851-F1FAE5F1CDA8}" type="presOf" srcId="{33194D23-18D9-4558-9DC6-89BBE59C6226}" destId="{1015057B-3F14-47AF-9FAB-265D1DEDAD43}" srcOrd="1" destOrd="0" presId="urn:microsoft.com/office/officeart/2005/8/layout/process5"/>
    <dgm:cxn modelId="{384DE922-3DAF-4019-B7EA-CD26F0061D36}" type="presOf" srcId="{7FEEA89D-C72E-4949-806C-B7B21119DBE2}" destId="{6CEE29C9-C6D5-47F7-B0B5-488AA9AFA124}" srcOrd="0" destOrd="0" presId="urn:microsoft.com/office/officeart/2005/8/layout/process5"/>
    <dgm:cxn modelId="{BCACE50E-08A9-4085-8A3A-9B6B8C22E94D}" type="presOf" srcId="{38B69249-6F85-49F4-B28F-E705F9C99B66}" destId="{2B3BA575-5AD5-4119-8524-BD267E815CAB}" srcOrd="1" destOrd="0" presId="urn:microsoft.com/office/officeart/2005/8/layout/process5"/>
    <dgm:cxn modelId="{57F0AB97-7FB4-4EE3-8F21-F30BF11D14D2}" type="presOf" srcId="{A9BC344D-E0B7-4261-A7D7-3375AD81235C}" destId="{883B74BD-0966-463E-B971-CF00F63EDABC}" srcOrd="0" destOrd="0" presId="urn:microsoft.com/office/officeart/2005/8/layout/process5"/>
    <dgm:cxn modelId="{FFB5C368-CF3E-4638-A0E9-5D57FFB68D64}" type="presOf" srcId="{CB5AB0E1-0910-4EE2-8BF6-6B8D510BD279}" destId="{0B7607E2-D098-4CC7-8C50-7F867BFFC1F0}" srcOrd="0" destOrd="0" presId="urn:microsoft.com/office/officeart/2005/8/layout/process5"/>
    <dgm:cxn modelId="{B783CD09-98A0-4EF2-B5AE-D2186A57B73D}" type="presOf" srcId="{33194D23-18D9-4558-9DC6-89BBE59C6226}" destId="{32C0A9F7-C474-4904-B406-4F2F2020DD63}" srcOrd="0" destOrd="0" presId="urn:microsoft.com/office/officeart/2005/8/layout/process5"/>
    <dgm:cxn modelId="{39CF5AE6-5FA4-4F2C-B9CD-977B8613F015}" type="presOf" srcId="{2F19C955-DA40-4D56-875C-6FA01283A81F}" destId="{A9E49975-BAEF-44CA-A83E-528736FB5BE5}" srcOrd="1" destOrd="0" presId="urn:microsoft.com/office/officeart/2005/8/layout/process5"/>
    <dgm:cxn modelId="{DC6F3C64-FC08-4052-A511-2A622FF0DC5A}" type="presOf" srcId="{0DC0ED6D-5807-46D1-BB13-988B41B4DEF3}" destId="{70242AFF-A587-45EF-8671-A787F185BD2D}" srcOrd="0" destOrd="0" presId="urn:microsoft.com/office/officeart/2005/8/layout/process5"/>
    <dgm:cxn modelId="{D8B04AB5-2DF0-4BC8-BF4C-3B10403FCFAB}" type="presOf" srcId="{38B69249-6F85-49F4-B28F-E705F9C99B66}" destId="{145E08B9-468C-4BC0-B7B9-D508FFC09C0A}" srcOrd="0" destOrd="0" presId="urn:microsoft.com/office/officeart/2005/8/layout/process5"/>
    <dgm:cxn modelId="{1B848858-45FB-4D68-9E60-4D213BD3E4FA}" type="presOf" srcId="{0795123F-DAF2-4E9A-B949-591A8139A451}" destId="{A6881274-A548-49F1-AF5A-3FB53D2286B2}" srcOrd="1" destOrd="0" presId="urn:microsoft.com/office/officeart/2005/8/layout/process5"/>
    <dgm:cxn modelId="{865393CE-241C-4E3B-B006-A663B4AAB642}" type="presParOf" srcId="{82B78355-BFF5-4E02-A8B3-D141366D94F5}" destId="{5E2BC2FB-2FA9-40FD-A3F7-1EBAA9633072}" srcOrd="0" destOrd="0" presId="urn:microsoft.com/office/officeart/2005/8/layout/process5"/>
    <dgm:cxn modelId="{9892BBC2-7D96-403D-9148-9CB9BCE3E0A0}" type="presParOf" srcId="{82B78355-BFF5-4E02-A8B3-D141366D94F5}" destId="{32C0A9F7-C474-4904-B406-4F2F2020DD63}" srcOrd="1" destOrd="0" presId="urn:microsoft.com/office/officeart/2005/8/layout/process5"/>
    <dgm:cxn modelId="{193DBF27-4647-4CE2-AD31-07D2CB779900}" type="presParOf" srcId="{32C0A9F7-C474-4904-B406-4F2F2020DD63}" destId="{1015057B-3F14-47AF-9FAB-265D1DEDAD43}" srcOrd="0" destOrd="0" presId="urn:microsoft.com/office/officeart/2005/8/layout/process5"/>
    <dgm:cxn modelId="{08E1DF7E-2BF3-46F4-BB75-88812A213B6A}" type="presParOf" srcId="{82B78355-BFF5-4E02-A8B3-D141366D94F5}" destId="{883B74BD-0966-463E-B971-CF00F63EDABC}" srcOrd="2" destOrd="0" presId="urn:microsoft.com/office/officeart/2005/8/layout/process5"/>
    <dgm:cxn modelId="{9D5E1D78-AC4A-4F26-A127-F2B6BC711CBE}" type="presParOf" srcId="{82B78355-BFF5-4E02-A8B3-D141366D94F5}" destId="{145E08B9-468C-4BC0-B7B9-D508FFC09C0A}" srcOrd="3" destOrd="0" presId="urn:microsoft.com/office/officeart/2005/8/layout/process5"/>
    <dgm:cxn modelId="{3F46C285-3F98-4227-B6DE-84B12951C651}" type="presParOf" srcId="{145E08B9-468C-4BC0-B7B9-D508FFC09C0A}" destId="{2B3BA575-5AD5-4119-8524-BD267E815CAB}" srcOrd="0" destOrd="0" presId="urn:microsoft.com/office/officeart/2005/8/layout/process5"/>
    <dgm:cxn modelId="{8E1A6E9D-900A-41BC-B659-BA59E638DD7A}" type="presParOf" srcId="{82B78355-BFF5-4E02-A8B3-D141366D94F5}" destId="{6CEE29C9-C6D5-47F7-B0B5-488AA9AFA124}" srcOrd="4" destOrd="0" presId="urn:microsoft.com/office/officeart/2005/8/layout/process5"/>
    <dgm:cxn modelId="{01C27C9E-E491-4133-BE1C-554916353769}" type="presParOf" srcId="{82B78355-BFF5-4E02-A8B3-D141366D94F5}" destId="{EA4786CE-4958-4AE9-8481-BEE98C8BE999}" srcOrd="5" destOrd="0" presId="urn:microsoft.com/office/officeart/2005/8/layout/process5"/>
    <dgm:cxn modelId="{A4AFAEF2-4900-4361-A6FC-42BDB1505CFE}" type="presParOf" srcId="{EA4786CE-4958-4AE9-8481-BEE98C8BE999}" destId="{A9E49975-BAEF-44CA-A83E-528736FB5BE5}" srcOrd="0" destOrd="0" presId="urn:microsoft.com/office/officeart/2005/8/layout/process5"/>
    <dgm:cxn modelId="{B43514D8-52E3-44CA-AFEE-330EBA1473EA}" type="presParOf" srcId="{82B78355-BFF5-4E02-A8B3-D141366D94F5}" destId="{897B28CC-D60D-424D-8E8B-278FBFF5E1C9}" srcOrd="6" destOrd="0" presId="urn:microsoft.com/office/officeart/2005/8/layout/process5"/>
    <dgm:cxn modelId="{6BC160FC-C669-4D36-AADE-19A1AE48BA01}" type="presParOf" srcId="{82B78355-BFF5-4E02-A8B3-D141366D94F5}" destId="{70242AFF-A587-45EF-8671-A787F185BD2D}" srcOrd="7" destOrd="0" presId="urn:microsoft.com/office/officeart/2005/8/layout/process5"/>
    <dgm:cxn modelId="{67DB9765-BF3B-48F8-B42D-105A7CE09EDB}" type="presParOf" srcId="{70242AFF-A587-45EF-8671-A787F185BD2D}" destId="{3C5556FA-54DA-403C-84A3-F3134292C053}" srcOrd="0" destOrd="0" presId="urn:microsoft.com/office/officeart/2005/8/layout/process5"/>
    <dgm:cxn modelId="{FBCB84D2-8C6C-417E-AC58-22CD2745279D}" type="presParOf" srcId="{82B78355-BFF5-4E02-A8B3-D141366D94F5}" destId="{0B7607E2-D098-4CC7-8C50-7F867BFFC1F0}" srcOrd="8" destOrd="0" presId="urn:microsoft.com/office/officeart/2005/8/layout/process5"/>
    <dgm:cxn modelId="{1066282E-B56A-48B8-A3C6-DC608EE3D404}" type="presParOf" srcId="{82B78355-BFF5-4E02-A8B3-D141366D94F5}" destId="{5AD022BB-1FCC-4976-B797-A24C115A0C2F}" srcOrd="9" destOrd="0" presId="urn:microsoft.com/office/officeart/2005/8/layout/process5"/>
    <dgm:cxn modelId="{04720419-A034-493B-8E99-0D1F1F16990D}" type="presParOf" srcId="{5AD022BB-1FCC-4976-B797-A24C115A0C2F}" destId="{A6881274-A548-49F1-AF5A-3FB53D2286B2}" srcOrd="0" destOrd="0" presId="urn:microsoft.com/office/officeart/2005/8/layout/process5"/>
    <dgm:cxn modelId="{4580FEA2-CE22-4001-9387-11D7F5357A39}" type="presParOf" srcId="{82B78355-BFF5-4E02-A8B3-D141366D94F5}" destId="{AD63C7A8-6251-4884-946B-A1DF923A1F3C}"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0FF9B7-CDF7-44E3-BCC8-101118933CA3}"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fr-FR"/>
        </a:p>
      </dgm:t>
    </dgm:pt>
    <dgm:pt modelId="{2E6B41EE-BF26-4D38-9495-3E3E33613E20}">
      <dgm:prSet phldrT="[Texte]" custT="1"/>
      <dgm:spPr/>
      <dgm:t>
        <a:bodyPr/>
        <a:lstStyle/>
        <a:p>
          <a:r>
            <a:rPr lang="en-US" sz="1800" b="1" i="1" u="sng" dirty="0" smtClean="0">
              <a:effectLst>
                <a:outerShdw blurRad="38100" dist="38100" dir="2700000" algn="tl">
                  <a:srgbClr val="000000">
                    <a:alpha val="43137"/>
                  </a:srgbClr>
                </a:outerShdw>
              </a:effectLst>
            </a:rPr>
            <a:t>P</a:t>
          </a:r>
          <a:r>
            <a:rPr lang="fr-FR" sz="1800" b="1" i="1" u="sng" dirty="0" smtClean="0">
              <a:effectLst>
                <a:outerShdw blurRad="38100" dist="38100" dir="2700000" algn="tl">
                  <a:srgbClr val="000000">
                    <a:alpha val="43137"/>
                  </a:srgbClr>
                </a:outerShdw>
              </a:effectLst>
            </a:rPr>
            <a:t>réparation</a:t>
          </a:r>
          <a:endParaRPr lang="fr-FR" sz="1800" b="1" i="1" u="sng" dirty="0">
            <a:effectLst>
              <a:outerShdw blurRad="38100" dist="38100" dir="2700000" algn="tl">
                <a:srgbClr val="000000">
                  <a:alpha val="43137"/>
                </a:srgbClr>
              </a:outerShdw>
            </a:effectLst>
          </a:endParaRPr>
        </a:p>
      </dgm:t>
    </dgm:pt>
    <dgm:pt modelId="{FDE95E16-C622-48CC-B3B0-9A7486A90016}" type="parTrans" cxnId="{842C4508-4186-4379-A18B-48A1FA355390}">
      <dgm:prSet/>
      <dgm:spPr/>
      <dgm:t>
        <a:bodyPr/>
        <a:lstStyle/>
        <a:p>
          <a:endParaRPr lang="fr-FR"/>
        </a:p>
      </dgm:t>
    </dgm:pt>
    <dgm:pt modelId="{F4D0E409-F06F-469A-8FB5-1957933E5641}" type="sibTrans" cxnId="{842C4508-4186-4379-A18B-48A1FA355390}">
      <dgm:prSet/>
      <dgm:spPr/>
      <dgm:t>
        <a:bodyPr/>
        <a:lstStyle/>
        <a:p>
          <a:endParaRPr lang="fr-FR"/>
        </a:p>
      </dgm:t>
    </dgm:pt>
    <dgm:pt modelId="{18F18A7B-B4FC-4B8A-9704-C3E881C884E3}">
      <dgm:prSet phldrT="[Texte]"/>
      <dgm:spPr/>
      <dgm:t>
        <a:bodyPr/>
        <a:lstStyle/>
        <a:p>
          <a:pPr rtl="0"/>
          <a:r>
            <a:rPr lang="fr-FR" sz="800" dirty="0" smtClean="0"/>
            <a:t>S’assurer que la participation fait clairement état des objectifs, du mandat et des résultats prévus qui y sont liés.</a:t>
          </a:r>
          <a:endParaRPr lang="fr-FR" sz="800" dirty="0"/>
        </a:p>
      </dgm:t>
    </dgm:pt>
    <dgm:pt modelId="{B5E846B1-9BD1-4934-85FD-C1860014B8D2}" type="parTrans" cxnId="{09B8A53E-BAA1-484C-9608-8E57398EA19B}">
      <dgm:prSet/>
      <dgm:spPr/>
      <dgm:t>
        <a:bodyPr/>
        <a:lstStyle/>
        <a:p>
          <a:endParaRPr lang="fr-FR"/>
        </a:p>
      </dgm:t>
    </dgm:pt>
    <dgm:pt modelId="{436431C1-CA34-486A-9085-0AE682514281}" type="sibTrans" cxnId="{09B8A53E-BAA1-484C-9608-8E57398EA19B}">
      <dgm:prSet/>
      <dgm:spPr/>
      <dgm:t>
        <a:bodyPr/>
        <a:lstStyle/>
        <a:p>
          <a:endParaRPr lang="fr-FR"/>
        </a:p>
      </dgm:t>
    </dgm:pt>
    <dgm:pt modelId="{969D8862-06C6-4F39-ACED-21DFC230C37B}">
      <dgm:prSet phldrT="[Texte]" custT="1"/>
      <dgm:spPr/>
      <dgm:t>
        <a:bodyPr/>
        <a:lstStyle/>
        <a:p>
          <a:r>
            <a:rPr lang="fr-FR" sz="1800" b="1" i="1" u="sng" dirty="0" smtClean="0">
              <a:effectLst>
                <a:outerShdw blurRad="38100" dist="38100" dir="2700000" algn="tl">
                  <a:srgbClr val="000000">
                    <a:alpha val="43137"/>
                  </a:srgbClr>
                </a:outerShdw>
              </a:effectLst>
            </a:rPr>
            <a:t>Conception</a:t>
          </a:r>
          <a:endParaRPr lang="fr-FR" sz="1800" b="1" i="1" u="sng" dirty="0">
            <a:effectLst>
              <a:outerShdw blurRad="38100" dist="38100" dir="2700000" algn="tl">
                <a:srgbClr val="000000">
                  <a:alpha val="43137"/>
                </a:srgbClr>
              </a:outerShdw>
            </a:effectLst>
          </a:endParaRPr>
        </a:p>
      </dgm:t>
    </dgm:pt>
    <dgm:pt modelId="{56C4887F-1D27-410D-8E84-B462F04EF58B}" type="parTrans" cxnId="{C682BB83-299B-4A71-9F66-CE7AA42EBD98}">
      <dgm:prSet/>
      <dgm:spPr/>
      <dgm:t>
        <a:bodyPr/>
        <a:lstStyle/>
        <a:p>
          <a:endParaRPr lang="fr-FR"/>
        </a:p>
      </dgm:t>
    </dgm:pt>
    <dgm:pt modelId="{39B2BEF9-A111-41BF-902D-E2F87B96E211}" type="sibTrans" cxnId="{C682BB83-299B-4A71-9F66-CE7AA42EBD98}">
      <dgm:prSet/>
      <dgm:spPr/>
      <dgm:t>
        <a:bodyPr/>
        <a:lstStyle/>
        <a:p>
          <a:endParaRPr lang="fr-FR"/>
        </a:p>
      </dgm:t>
    </dgm:pt>
    <dgm:pt modelId="{4032F05A-78BF-4B9A-A188-9B7E0154D0E2}">
      <dgm:prSet phldrT="[Texte]" custT="1"/>
      <dgm:spPr/>
      <dgm:t>
        <a:bodyPr/>
        <a:lstStyle/>
        <a:p>
          <a:pPr rtl="0"/>
          <a:r>
            <a:rPr lang="fr-FR" sz="1000" dirty="0" smtClean="0"/>
            <a:t>Créer une combinaison de mécanismes,, qui tiendra  compte de la diversité des intérêts, pour répondre aux besoins du public et pour évaluer l’aptitude des participants.</a:t>
          </a:r>
          <a:endParaRPr lang="fr-FR" sz="1000" dirty="0"/>
        </a:p>
      </dgm:t>
    </dgm:pt>
    <dgm:pt modelId="{0C4BC08D-CCF4-46E9-BDF1-0DE07A6ADB5D}" type="parTrans" cxnId="{8F9F1F96-C5F2-4A31-AF11-420B86200386}">
      <dgm:prSet/>
      <dgm:spPr/>
      <dgm:t>
        <a:bodyPr/>
        <a:lstStyle/>
        <a:p>
          <a:endParaRPr lang="fr-FR"/>
        </a:p>
      </dgm:t>
    </dgm:pt>
    <dgm:pt modelId="{E164F534-D8B9-42EC-B88F-EBA808E96317}" type="sibTrans" cxnId="{8F9F1F96-C5F2-4A31-AF11-420B86200386}">
      <dgm:prSet/>
      <dgm:spPr/>
      <dgm:t>
        <a:bodyPr/>
        <a:lstStyle/>
        <a:p>
          <a:endParaRPr lang="fr-FR"/>
        </a:p>
      </dgm:t>
    </dgm:pt>
    <dgm:pt modelId="{E4E10D44-65E8-4E2E-8A4C-19630F89B944}">
      <dgm:prSet phldrT="[Texte]" custT="1"/>
      <dgm:spPr/>
      <dgm:t>
        <a:bodyPr/>
        <a:lstStyle/>
        <a:p>
          <a:r>
            <a:rPr lang="fr-FR" sz="1800" b="1" i="1" u="sng" dirty="0" smtClean="0">
              <a:effectLst>
                <a:outerShdw blurRad="38100" dist="38100" dir="2700000" algn="tl">
                  <a:srgbClr val="000000">
                    <a:alpha val="43137"/>
                  </a:srgbClr>
                </a:outerShdw>
              </a:effectLst>
            </a:rPr>
            <a:t>Mise en Œuvre </a:t>
          </a:r>
          <a:endParaRPr lang="fr-FR" sz="1800" b="1" i="1" u="sng" dirty="0">
            <a:effectLst>
              <a:outerShdw blurRad="38100" dist="38100" dir="2700000" algn="tl">
                <a:srgbClr val="000000">
                  <a:alpha val="43137"/>
                </a:srgbClr>
              </a:outerShdw>
            </a:effectLst>
          </a:endParaRPr>
        </a:p>
      </dgm:t>
    </dgm:pt>
    <dgm:pt modelId="{EE58914D-64DF-43CB-898F-C98749D9F83E}" type="parTrans" cxnId="{B98D2A3C-1413-4618-AF55-6A048D94CFD8}">
      <dgm:prSet/>
      <dgm:spPr/>
      <dgm:t>
        <a:bodyPr/>
        <a:lstStyle/>
        <a:p>
          <a:endParaRPr lang="fr-FR"/>
        </a:p>
      </dgm:t>
    </dgm:pt>
    <dgm:pt modelId="{5581C756-8231-4D86-80A5-B54507737FE7}" type="sibTrans" cxnId="{B98D2A3C-1413-4618-AF55-6A048D94CFD8}">
      <dgm:prSet/>
      <dgm:spPr/>
      <dgm:t>
        <a:bodyPr/>
        <a:lstStyle/>
        <a:p>
          <a:endParaRPr lang="fr-FR"/>
        </a:p>
      </dgm:t>
    </dgm:pt>
    <dgm:pt modelId="{5D0F2BDA-1338-4A9B-9E69-7FEB5E059196}">
      <dgm:prSet phldrT="[Texte]"/>
      <dgm:spPr/>
      <dgm:t>
        <a:bodyPr/>
        <a:lstStyle/>
        <a:p>
          <a:pPr rtl="0"/>
          <a:r>
            <a:rPr lang="fr-FR" sz="1200" dirty="0" smtClean="0"/>
            <a:t>Maintenir un dialogue continu avec les participants.</a:t>
          </a:r>
          <a:endParaRPr lang="fr-FR" sz="1200" dirty="0"/>
        </a:p>
      </dgm:t>
    </dgm:pt>
    <dgm:pt modelId="{BA0DC750-A094-49B1-ADFA-5CE48EC54166}" type="parTrans" cxnId="{BC039A29-6D7C-46A6-B4AB-33E7786D36AC}">
      <dgm:prSet/>
      <dgm:spPr/>
      <dgm:t>
        <a:bodyPr/>
        <a:lstStyle/>
        <a:p>
          <a:endParaRPr lang="fr-FR"/>
        </a:p>
      </dgm:t>
    </dgm:pt>
    <dgm:pt modelId="{4FD035E7-2D1B-4E6D-98E5-953677D10F43}" type="sibTrans" cxnId="{BC039A29-6D7C-46A6-B4AB-33E7786D36AC}">
      <dgm:prSet/>
      <dgm:spPr/>
      <dgm:t>
        <a:bodyPr/>
        <a:lstStyle/>
        <a:p>
          <a:endParaRPr lang="fr-FR"/>
        </a:p>
      </dgm:t>
    </dgm:pt>
    <dgm:pt modelId="{9FFA8BFD-D763-4296-8937-592534C170CA}">
      <dgm:prSet phldrT="[Texte]" custT="1"/>
      <dgm:spPr/>
      <dgm:t>
        <a:bodyPr/>
        <a:lstStyle/>
        <a:p>
          <a:r>
            <a:rPr lang="fr-FR" sz="1900" b="1" i="1" u="sng" dirty="0" smtClean="0">
              <a:effectLst>
                <a:outerShdw blurRad="38100" dist="38100" dir="2700000" algn="tl">
                  <a:srgbClr val="000000">
                    <a:alpha val="43137"/>
                  </a:srgbClr>
                </a:outerShdw>
              </a:effectLst>
            </a:rPr>
            <a:t>Synthèse: </a:t>
          </a:r>
        </a:p>
        <a:p>
          <a:endParaRPr lang="fr-FR" sz="1050" b="1" i="1" u="none" dirty="0">
            <a:effectLst>
              <a:outerShdw blurRad="38100" dist="38100" dir="2700000" algn="tl">
                <a:srgbClr val="000000">
                  <a:alpha val="43137"/>
                </a:srgbClr>
              </a:outerShdw>
            </a:effectLst>
          </a:endParaRPr>
        </a:p>
      </dgm:t>
    </dgm:pt>
    <dgm:pt modelId="{61616BEF-4733-4637-B6B3-436372FA33D7}" type="parTrans" cxnId="{B776DF11-42D7-467E-909B-EA4A1B9B4448}">
      <dgm:prSet/>
      <dgm:spPr/>
      <dgm:t>
        <a:bodyPr/>
        <a:lstStyle/>
        <a:p>
          <a:endParaRPr lang="fr-FR"/>
        </a:p>
      </dgm:t>
    </dgm:pt>
    <dgm:pt modelId="{CF062C5E-D70F-4954-9DAB-B58D5D35393C}" type="sibTrans" cxnId="{B776DF11-42D7-467E-909B-EA4A1B9B4448}">
      <dgm:prSet/>
      <dgm:spPr/>
      <dgm:t>
        <a:bodyPr/>
        <a:lstStyle/>
        <a:p>
          <a:endParaRPr lang="fr-FR"/>
        </a:p>
      </dgm:t>
    </dgm:pt>
    <dgm:pt modelId="{5825C28F-A50C-441B-8D89-2B9FFDFE531A}">
      <dgm:prSet phldrT="[Texte]" custT="1"/>
      <dgm:spPr/>
      <dgm:t>
        <a:bodyPr/>
        <a:lstStyle/>
        <a:p>
          <a:pPr rtl="0"/>
          <a:r>
            <a:rPr lang="fr-FR" sz="1200" dirty="0" smtClean="0"/>
            <a:t>S’assurer que les participants comprennent le processus d’élaboration des politiques.</a:t>
          </a:r>
          <a:endParaRPr lang="fr-FR" sz="1200" dirty="0"/>
        </a:p>
      </dgm:t>
    </dgm:pt>
    <dgm:pt modelId="{8A957581-A2D3-4A39-9243-A112FEA1F9FD}" type="parTrans" cxnId="{C477680B-27C1-47BB-B0A7-54C32960C398}">
      <dgm:prSet/>
      <dgm:spPr/>
      <dgm:t>
        <a:bodyPr/>
        <a:lstStyle/>
        <a:p>
          <a:endParaRPr lang="fr-FR"/>
        </a:p>
      </dgm:t>
    </dgm:pt>
    <dgm:pt modelId="{402B0D85-2F6A-41EB-AF3D-9A97D9D74DFB}" type="sibTrans" cxnId="{C477680B-27C1-47BB-B0A7-54C32960C398}">
      <dgm:prSet/>
      <dgm:spPr/>
      <dgm:t>
        <a:bodyPr/>
        <a:lstStyle/>
        <a:p>
          <a:endParaRPr lang="fr-FR"/>
        </a:p>
      </dgm:t>
    </dgm:pt>
    <dgm:pt modelId="{E1F3D6D2-6548-487B-AC8A-A61278C85388}">
      <dgm:prSet phldrT="[Texte]" custT="1"/>
      <dgm:spPr/>
      <dgm:t>
        <a:bodyPr/>
        <a:lstStyle/>
        <a:p>
          <a:r>
            <a:rPr lang="fr-FR" sz="1800" b="1" i="1" u="sng" dirty="0" smtClean="0">
              <a:effectLst>
                <a:outerShdw blurRad="38100" dist="38100" dir="2700000" algn="tl">
                  <a:srgbClr val="000000">
                    <a:alpha val="43137"/>
                  </a:srgbClr>
                </a:outerShdw>
              </a:effectLst>
            </a:rPr>
            <a:t>Commentaires et Suivi </a:t>
          </a:r>
          <a:endParaRPr lang="fr-FR" sz="1800" b="1" i="1" u="sng" dirty="0">
            <a:effectLst>
              <a:outerShdw blurRad="38100" dist="38100" dir="2700000" algn="tl">
                <a:srgbClr val="000000">
                  <a:alpha val="43137"/>
                </a:srgbClr>
              </a:outerShdw>
            </a:effectLst>
          </a:endParaRPr>
        </a:p>
      </dgm:t>
    </dgm:pt>
    <dgm:pt modelId="{E639F092-407D-482F-B828-1E50FC144935}" type="parTrans" cxnId="{D4FCB2C9-D322-418A-9B6E-B0F78BB87A27}">
      <dgm:prSet/>
      <dgm:spPr/>
      <dgm:t>
        <a:bodyPr/>
        <a:lstStyle/>
        <a:p>
          <a:endParaRPr lang="fr-FR"/>
        </a:p>
      </dgm:t>
    </dgm:pt>
    <dgm:pt modelId="{DB0244BD-553F-4A90-ACBA-1A14E0FF1605}" type="sibTrans" cxnId="{D4FCB2C9-D322-418A-9B6E-B0F78BB87A27}">
      <dgm:prSet/>
      <dgm:spPr/>
      <dgm:t>
        <a:bodyPr/>
        <a:lstStyle/>
        <a:p>
          <a:endParaRPr lang="fr-FR"/>
        </a:p>
      </dgm:t>
    </dgm:pt>
    <dgm:pt modelId="{6A483474-9695-4F5E-8D26-911DA1C1B933}">
      <dgm:prSet phldrT="[Texte]"/>
      <dgm:spPr/>
      <dgm:t>
        <a:bodyPr/>
        <a:lstStyle/>
        <a:p>
          <a:pPr rtl="0"/>
          <a:r>
            <a:rPr lang="fr-FR" sz="1500" dirty="0" smtClean="0"/>
            <a:t>Surveiller les résultats et s’ajuster en conséquence.</a:t>
          </a:r>
          <a:endParaRPr lang="fr-FR" sz="1500" dirty="0"/>
        </a:p>
      </dgm:t>
    </dgm:pt>
    <dgm:pt modelId="{92C08FB6-C3AF-4586-944B-9A0D1F2DF7D5}" type="parTrans" cxnId="{1C32005E-7AA4-44D4-90DB-DBECB0633CEB}">
      <dgm:prSet/>
      <dgm:spPr/>
      <dgm:t>
        <a:bodyPr/>
        <a:lstStyle/>
        <a:p>
          <a:endParaRPr lang="fr-FR"/>
        </a:p>
      </dgm:t>
    </dgm:pt>
    <dgm:pt modelId="{8EF561CA-4745-44C6-B3F2-0781431CAE1F}" type="sibTrans" cxnId="{1C32005E-7AA4-44D4-90DB-DBECB0633CEB}">
      <dgm:prSet/>
      <dgm:spPr/>
      <dgm:t>
        <a:bodyPr/>
        <a:lstStyle/>
        <a:p>
          <a:endParaRPr lang="fr-FR"/>
        </a:p>
      </dgm:t>
    </dgm:pt>
    <dgm:pt modelId="{622308D8-311C-4136-8897-005D4AEEEB03}">
      <dgm:prSet/>
      <dgm:spPr/>
      <dgm:t>
        <a:bodyPr/>
        <a:lstStyle/>
        <a:p>
          <a:r>
            <a:rPr lang="fr-FR" sz="1500" dirty="0" smtClean="0"/>
            <a:t>  Analyser les commentaires des participants.</a:t>
          </a:r>
          <a:endParaRPr lang="fr-FR" sz="1500" dirty="0"/>
        </a:p>
      </dgm:t>
    </dgm:pt>
    <dgm:pt modelId="{3080F2E9-8068-48E2-83BA-835C7A815446}" type="parTrans" cxnId="{68012A7B-04DD-46CB-A31D-85FEEBDBA8D6}">
      <dgm:prSet/>
      <dgm:spPr/>
      <dgm:t>
        <a:bodyPr/>
        <a:lstStyle/>
        <a:p>
          <a:endParaRPr lang="fr-FR"/>
        </a:p>
      </dgm:t>
    </dgm:pt>
    <dgm:pt modelId="{0ED3DD89-0CD1-47CA-9EA3-A16C9FE9AA3E}" type="sibTrans" cxnId="{68012A7B-04DD-46CB-A31D-85FEEBDBA8D6}">
      <dgm:prSet/>
      <dgm:spPr/>
      <dgm:t>
        <a:bodyPr/>
        <a:lstStyle/>
        <a:p>
          <a:endParaRPr lang="fr-FR"/>
        </a:p>
      </dgm:t>
    </dgm:pt>
    <dgm:pt modelId="{D195C240-5F7F-4932-B63C-BF7F92EFB909}">
      <dgm:prSet/>
      <dgm:spPr/>
      <dgm:t>
        <a:bodyPr/>
        <a:lstStyle/>
        <a:p>
          <a:r>
            <a:rPr lang="fr-FR" sz="1500" dirty="0" smtClean="0"/>
            <a:t>Faire l’ébauche des résultats</a:t>
          </a:r>
          <a:endParaRPr lang="fr-FR" sz="1500" dirty="0"/>
        </a:p>
      </dgm:t>
    </dgm:pt>
    <dgm:pt modelId="{2D7B2CB9-6635-4817-8DE7-FA7E88908741}" type="parTrans" cxnId="{0EB13D26-940A-4AFA-9A69-B99AE9965F7A}">
      <dgm:prSet/>
      <dgm:spPr/>
      <dgm:t>
        <a:bodyPr/>
        <a:lstStyle/>
        <a:p>
          <a:endParaRPr lang="fr-FR"/>
        </a:p>
      </dgm:t>
    </dgm:pt>
    <dgm:pt modelId="{993DC478-0753-4032-B419-975ECF168C23}" type="sibTrans" cxnId="{0EB13D26-940A-4AFA-9A69-B99AE9965F7A}">
      <dgm:prSet/>
      <dgm:spPr/>
      <dgm:t>
        <a:bodyPr/>
        <a:lstStyle/>
        <a:p>
          <a:endParaRPr lang="fr-FR"/>
        </a:p>
      </dgm:t>
    </dgm:pt>
    <dgm:pt modelId="{BF5EE80B-B797-412C-BF62-07A74380F80A}">
      <dgm:prSet phldrT="[Texte]" custT="1"/>
      <dgm:spPr/>
      <dgm:t>
        <a:bodyPr/>
        <a:lstStyle/>
        <a:p>
          <a:r>
            <a:rPr lang="fr-FR" sz="2000" b="1" i="1" u="sng" dirty="0" smtClean="0">
              <a:solidFill>
                <a:schemeClr val="bg1"/>
              </a:solidFill>
              <a:effectLst>
                <a:outerShdw blurRad="38100" dist="38100" dir="2700000" algn="tl">
                  <a:srgbClr val="000000">
                    <a:alpha val="43137"/>
                  </a:srgbClr>
                </a:outerShdw>
              </a:effectLst>
            </a:rPr>
            <a:t>Evaluation</a:t>
          </a:r>
          <a:endParaRPr lang="fr-FR" sz="2000" b="1" i="1" u="sng" dirty="0">
            <a:solidFill>
              <a:schemeClr val="bg1"/>
            </a:solidFill>
            <a:effectLst>
              <a:outerShdw blurRad="38100" dist="38100" dir="2700000" algn="tl">
                <a:srgbClr val="000000">
                  <a:alpha val="43137"/>
                </a:srgbClr>
              </a:outerShdw>
            </a:effectLst>
          </a:endParaRPr>
        </a:p>
      </dgm:t>
    </dgm:pt>
    <dgm:pt modelId="{4A3F8E10-F876-493A-808A-804E470B7ED6}" type="parTrans" cxnId="{A0911F1B-3F5C-481F-918F-7F7A3D2400B6}">
      <dgm:prSet/>
      <dgm:spPr/>
      <dgm:t>
        <a:bodyPr/>
        <a:lstStyle/>
        <a:p>
          <a:endParaRPr lang="fr-FR"/>
        </a:p>
      </dgm:t>
    </dgm:pt>
    <dgm:pt modelId="{391AB286-1E94-4770-A6AE-5B31139FA917}" type="sibTrans" cxnId="{A0911F1B-3F5C-481F-918F-7F7A3D2400B6}">
      <dgm:prSet/>
      <dgm:spPr/>
      <dgm:t>
        <a:bodyPr/>
        <a:lstStyle/>
        <a:p>
          <a:endParaRPr lang="fr-FR"/>
        </a:p>
      </dgm:t>
    </dgm:pt>
    <dgm:pt modelId="{0BDED485-8DC8-473F-AC32-69FA386E5CC8}">
      <dgm:prSet phldrT="[Texte]" custT="1"/>
      <dgm:spPr/>
      <dgm:t>
        <a:bodyPr/>
        <a:lstStyle/>
        <a:p>
          <a:pPr rtl="0"/>
          <a:r>
            <a:rPr lang="fr-FR" sz="1100" dirty="0" smtClean="0">
              <a:solidFill>
                <a:schemeClr val="bg1"/>
              </a:solidFill>
            </a:rPr>
            <a:t>Évaluer les activités des participants et leur en faire un compte rendu.</a:t>
          </a:r>
          <a:endParaRPr lang="fr-FR" sz="1100" b="1" i="1" dirty="0">
            <a:solidFill>
              <a:schemeClr val="bg1"/>
            </a:solidFill>
            <a:effectLst>
              <a:outerShdw blurRad="38100" dist="38100" dir="2700000" algn="tl">
                <a:srgbClr val="000000">
                  <a:alpha val="43137"/>
                </a:srgbClr>
              </a:outerShdw>
            </a:effectLst>
          </a:endParaRPr>
        </a:p>
      </dgm:t>
    </dgm:pt>
    <dgm:pt modelId="{F8C69CDE-D3E4-42D5-88A3-429112F0767D}" type="parTrans" cxnId="{CD383A44-9878-4633-8F49-AC1073D966DC}">
      <dgm:prSet/>
      <dgm:spPr/>
      <dgm:t>
        <a:bodyPr/>
        <a:lstStyle/>
        <a:p>
          <a:endParaRPr lang="fr-FR"/>
        </a:p>
      </dgm:t>
    </dgm:pt>
    <dgm:pt modelId="{9195F48D-AAC8-4F8A-B3AC-164F2429CA4F}" type="sibTrans" cxnId="{CD383A44-9878-4633-8F49-AC1073D966DC}">
      <dgm:prSet/>
      <dgm:spPr/>
      <dgm:t>
        <a:bodyPr/>
        <a:lstStyle/>
        <a:p>
          <a:endParaRPr lang="fr-FR"/>
        </a:p>
      </dgm:t>
    </dgm:pt>
    <dgm:pt modelId="{2B98E758-E139-49AF-AFC1-618B19FFA393}">
      <dgm:prSet custT="1"/>
      <dgm:spPr/>
      <dgm:t>
        <a:bodyPr/>
        <a:lstStyle/>
        <a:p>
          <a:endParaRPr lang="fr-FR" sz="1100" dirty="0">
            <a:solidFill>
              <a:schemeClr val="bg1"/>
            </a:solidFill>
          </a:endParaRPr>
        </a:p>
      </dgm:t>
    </dgm:pt>
    <dgm:pt modelId="{5D80AB5B-2DEF-4F35-834C-DD1DC3513B8E}" type="parTrans" cxnId="{140E30C0-600B-480F-A184-70A79035A820}">
      <dgm:prSet/>
      <dgm:spPr/>
      <dgm:t>
        <a:bodyPr/>
        <a:lstStyle/>
        <a:p>
          <a:endParaRPr lang="fr-FR"/>
        </a:p>
      </dgm:t>
    </dgm:pt>
    <dgm:pt modelId="{1E11D20F-CFD1-45F1-AF5D-0F4A026FE7E1}" type="sibTrans" cxnId="{140E30C0-600B-480F-A184-70A79035A820}">
      <dgm:prSet/>
      <dgm:spPr/>
      <dgm:t>
        <a:bodyPr/>
        <a:lstStyle/>
        <a:p>
          <a:endParaRPr lang="fr-FR"/>
        </a:p>
      </dgm:t>
    </dgm:pt>
    <dgm:pt modelId="{E17A0BE0-960C-4749-929A-6D057CF91EB4}">
      <dgm:prSet custT="1"/>
      <dgm:spPr/>
      <dgm:t>
        <a:bodyPr/>
        <a:lstStyle/>
        <a:p>
          <a:r>
            <a:rPr lang="fr-FR" sz="1100" dirty="0" smtClean="0">
              <a:solidFill>
                <a:schemeClr val="bg1"/>
              </a:solidFill>
            </a:rPr>
            <a:t>Donner des possibilités de formation et de développement au personnel quant à la conception, la planification et l’évaluation des exercices de participation du public.</a:t>
          </a:r>
          <a:endParaRPr lang="fr-FR" sz="1100" dirty="0">
            <a:solidFill>
              <a:schemeClr val="bg1"/>
            </a:solidFill>
          </a:endParaRPr>
        </a:p>
      </dgm:t>
    </dgm:pt>
    <dgm:pt modelId="{35E9DD35-D0B4-4A68-979E-3BF269302303}" type="parTrans" cxnId="{0CDBB513-D58B-40A9-B794-6E2A59E400D5}">
      <dgm:prSet/>
      <dgm:spPr/>
      <dgm:t>
        <a:bodyPr/>
        <a:lstStyle/>
        <a:p>
          <a:endParaRPr lang="fr-FR"/>
        </a:p>
      </dgm:t>
    </dgm:pt>
    <dgm:pt modelId="{8025FBE7-04CF-4635-A692-BFC87D8233EE}" type="sibTrans" cxnId="{0CDBB513-D58B-40A9-B794-6E2A59E400D5}">
      <dgm:prSet/>
      <dgm:spPr/>
      <dgm:t>
        <a:bodyPr/>
        <a:lstStyle/>
        <a:p>
          <a:endParaRPr lang="fr-FR"/>
        </a:p>
      </dgm:t>
    </dgm:pt>
    <dgm:pt modelId="{9B25FB0F-25A5-435A-A32E-B4407A0FDBB2}">
      <dgm:prSet custT="1"/>
      <dgm:spPr/>
      <dgm:t>
        <a:bodyPr/>
        <a:lstStyle/>
        <a:p>
          <a:endParaRPr lang="fr-FR" sz="1100" dirty="0">
            <a:solidFill>
              <a:schemeClr val="bg1"/>
            </a:solidFill>
          </a:endParaRPr>
        </a:p>
      </dgm:t>
    </dgm:pt>
    <dgm:pt modelId="{730293AF-5B0C-4E91-81C2-05DFB057E4C5}" type="parTrans" cxnId="{756463F9-F70D-4E4F-B7D2-7C3ED90A83E7}">
      <dgm:prSet/>
      <dgm:spPr/>
      <dgm:t>
        <a:bodyPr/>
        <a:lstStyle/>
        <a:p>
          <a:endParaRPr lang="fr-FR"/>
        </a:p>
      </dgm:t>
    </dgm:pt>
    <dgm:pt modelId="{CB9D3D03-8A3E-43EA-B243-3830391ADE97}" type="sibTrans" cxnId="{756463F9-F70D-4E4F-B7D2-7C3ED90A83E7}">
      <dgm:prSet/>
      <dgm:spPr/>
      <dgm:t>
        <a:bodyPr/>
        <a:lstStyle/>
        <a:p>
          <a:endParaRPr lang="fr-FR"/>
        </a:p>
      </dgm:t>
    </dgm:pt>
    <dgm:pt modelId="{6932A7EF-4282-4D7D-B193-AE22EB1169CB}">
      <dgm:prSet custT="1"/>
      <dgm:spPr/>
      <dgm:t>
        <a:bodyPr/>
        <a:lstStyle/>
        <a:p>
          <a:r>
            <a:rPr lang="fr-FR" sz="1100" dirty="0" smtClean="0">
              <a:solidFill>
                <a:schemeClr val="bg1"/>
              </a:solidFill>
            </a:rPr>
            <a:t>Faire connaître les meilleures pratiques et méthodes et les meilleurs outils au sein du gouvernement afin de mettre à profit l’expérience acquise et d’améliorer la capacité de jugement ministérielle.</a:t>
          </a:r>
          <a:endParaRPr lang="fr-FR" sz="1100" dirty="0">
            <a:solidFill>
              <a:schemeClr val="bg1"/>
            </a:solidFill>
          </a:endParaRPr>
        </a:p>
      </dgm:t>
    </dgm:pt>
    <dgm:pt modelId="{30255F36-A1DE-4637-9A09-0540D79C264B}" type="parTrans" cxnId="{A53E477A-FFBC-4D7B-B1C8-9C441DCEBEFB}">
      <dgm:prSet/>
      <dgm:spPr/>
      <dgm:t>
        <a:bodyPr/>
        <a:lstStyle/>
        <a:p>
          <a:endParaRPr lang="fr-FR"/>
        </a:p>
      </dgm:t>
    </dgm:pt>
    <dgm:pt modelId="{F85C6CC2-5918-4043-AF30-6F03254719CC}" type="sibTrans" cxnId="{A53E477A-FFBC-4D7B-B1C8-9C441DCEBEFB}">
      <dgm:prSet/>
      <dgm:spPr/>
      <dgm:t>
        <a:bodyPr/>
        <a:lstStyle/>
        <a:p>
          <a:endParaRPr lang="fr-FR"/>
        </a:p>
      </dgm:t>
    </dgm:pt>
    <dgm:pt modelId="{59CCE23C-68EE-44CB-AD5A-A3F935175C90}">
      <dgm:prSet phldrT="[Texte]"/>
      <dgm:spPr/>
      <dgm:t>
        <a:bodyPr/>
        <a:lstStyle/>
        <a:p>
          <a:pPr rtl="0"/>
          <a:endParaRPr lang="fr-FR" sz="1500" dirty="0"/>
        </a:p>
      </dgm:t>
    </dgm:pt>
    <dgm:pt modelId="{38B1E68B-63D7-4F05-8903-4D1218D4E2A7}" type="parTrans" cxnId="{2DA8FE68-F2CE-4CE6-BE90-0DD5A2C85545}">
      <dgm:prSet/>
      <dgm:spPr/>
      <dgm:t>
        <a:bodyPr/>
        <a:lstStyle/>
        <a:p>
          <a:endParaRPr lang="fr-FR"/>
        </a:p>
      </dgm:t>
    </dgm:pt>
    <dgm:pt modelId="{D9374D66-4E96-449F-A5AB-39A59CE255C8}" type="sibTrans" cxnId="{2DA8FE68-F2CE-4CE6-BE90-0DD5A2C85545}">
      <dgm:prSet/>
      <dgm:spPr/>
      <dgm:t>
        <a:bodyPr/>
        <a:lstStyle/>
        <a:p>
          <a:endParaRPr lang="fr-FR"/>
        </a:p>
      </dgm:t>
    </dgm:pt>
    <dgm:pt modelId="{9D88464D-EAA9-4AA8-9265-FDF8E8F25B6D}">
      <dgm:prSet/>
      <dgm:spPr/>
      <dgm:t>
        <a:bodyPr/>
        <a:lstStyle/>
        <a:p>
          <a:endParaRPr lang="fr-FR" sz="1500" dirty="0"/>
        </a:p>
      </dgm:t>
    </dgm:pt>
    <dgm:pt modelId="{8C475A7E-E621-4964-BFC9-3A0EEC45A9C2}" type="parTrans" cxnId="{4892B0E8-1370-4A61-A806-19A6C32477F5}">
      <dgm:prSet/>
      <dgm:spPr/>
      <dgm:t>
        <a:bodyPr/>
        <a:lstStyle/>
        <a:p>
          <a:endParaRPr lang="fr-FR"/>
        </a:p>
      </dgm:t>
    </dgm:pt>
    <dgm:pt modelId="{F7478204-DCF6-46F0-A8B9-0DE9D2DAFAEF}" type="sibTrans" cxnId="{4892B0E8-1370-4A61-A806-19A6C32477F5}">
      <dgm:prSet/>
      <dgm:spPr/>
      <dgm:t>
        <a:bodyPr/>
        <a:lstStyle/>
        <a:p>
          <a:endParaRPr lang="fr-FR"/>
        </a:p>
      </dgm:t>
    </dgm:pt>
    <dgm:pt modelId="{4F11BC8C-FEDE-4624-9D5A-A150180A557F}">
      <dgm:prSet/>
      <dgm:spPr/>
      <dgm:t>
        <a:bodyPr/>
        <a:lstStyle/>
        <a:p>
          <a:endParaRPr lang="fr-FR" sz="1200"/>
        </a:p>
      </dgm:t>
    </dgm:pt>
    <dgm:pt modelId="{A6463012-B7FE-49EC-9861-46B8DCA9408E}" type="parTrans" cxnId="{79237BA8-4BEB-4642-A824-E528DF2E2004}">
      <dgm:prSet/>
      <dgm:spPr/>
      <dgm:t>
        <a:bodyPr/>
        <a:lstStyle/>
        <a:p>
          <a:endParaRPr lang="fr-FR"/>
        </a:p>
      </dgm:t>
    </dgm:pt>
    <dgm:pt modelId="{037C53CB-4F2D-48B0-BE61-665984250DAD}" type="sibTrans" cxnId="{79237BA8-4BEB-4642-A824-E528DF2E2004}">
      <dgm:prSet/>
      <dgm:spPr/>
      <dgm:t>
        <a:bodyPr/>
        <a:lstStyle/>
        <a:p>
          <a:endParaRPr lang="fr-FR"/>
        </a:p>
      </dgm:t>
    </dgm:pt>
    <dgm:pt modelId="{5A1106DE-E665-43E7-9E3E-10B8C9CCF72B}">
      <dgm:prSet/>
      <dgm:spPr/>
      <dgm:t>
        <a:bodyPr/>
        <a:lstStyle/>
        <a:p>
          <a:r>
            <a:rPr lang="fr-FR" sz="1200" dirty="0" smtClean="0"/>
            <a:t>Informer les participants des constatations et des effets sur les politiques, la législation, la réglementation et les modifications de programme recommandées.</a:t>
          </a:r>
          <a:endParaRPr lang="fr-FR" sz="1200" dirty="0"/>
        </a:p>
      </dgm:t>
    </dgm:pt>
    <dgm:pt modelId="{01C46A19-55CC-492E-8FE8-8084160B690C}" type="parTrans" cxnId="{F91C1104-553F-410B-9CE1-C07653FFDCB4}">
      <dgm:prSet/>
      <dgm:spPr/>
      <dgm:t>
        <a:bodyPr/>
        <a:lstStyle/>
        <a:p>
          <a:endParaRPr lang="fr-FR"/>
        </a:p>
      </dgm:t>
    </dgm:pt>
    <dgm:pt modelId="{D75AFDD4-328F-470B-A118-03524A01750D}" type="sibTrans" cxnId="{F91C1104-553F-410B-9CE1-C07653FFDCB4}">
      <dgm:prSet/>
      <dgm:spPr/>
      <dgm:t>
        <a:bodyPr/>
        <a:lstStyle/>
        <a:p>
          <a:endParaRPr lang="fr-FR"/>
        </a:p>
      </dgm:t>
    </dgm:pt>
    <dgm:pt modelId="{123555D0-DE15-4769-AD2C-6116D7FAB933}">
      <dgm:prSet/>
      <dgm:spPr/>
      <dgm:t>
        <a:bodyPr/>
        <a:lstStyle/>
        <a:p>
          <a:endParaRPr lang="fr-FR" sz="1200" dirty="0"/>
        </a:p>
      </dgm:t>
    </dgm:pt>
    <dgm:pt modelId="{78CFA419-1D10-4EBA-BA1A-69696AEB92C4}" type="parTrans" cxnId="{522BBCEE-A66D-46F8-97AA-6C1F4C78D621}">
      <dgm:prSet/>
      <dgm:spPr/>
      <dgm:t>
        <a:bodyPr/>
        <a:lstStyle/>
        <a:p>
          <a:endParaRPr lang="fr-FR"/>
        </a:p>
      </dgm:t>
    </dgm:pt>
    <dgm:pt modelId="{273DB093-C74D-44FF-8FFD-065928161A1D}" type="sibTrans" cxnId="{522BBCEE-A66D-46F8-97AA-6C1F4C78D621}">
      <dgm:prSet/>
      <dgm:spPr/>
      <dgm:t>
        <a:bodyPr/>
        <a:lstStyle/>
        <a:p>
          <a:endParaRPr lang="fr-FR"/>
        </a:p>
      </dgm:t>
    </dgm:pt>
    <dgm:pt modelId="{74F9352F-D1FF-4F93-8705-1B61671981F7}">
      <dgm:prSet/>
      <dgm:spPr/>
      <dgm:t>
        <a:bodyPr/>
        <a:lstStyle/>
        <a:p>
          <a:r>
            <a:rPr lang="fr-FR" sz="1200" dirty="0" smtClean="0"/>
            <a:t>Renseigner les participants sur les étapes suivantes.</a:t>
          </a:r>
          <a:endParaRPr lang="fr-FR" sz="1200" dirty="0"/>
        </a:p>
      </dgm:t>
    </dgm:pt>
    <dgm:pt modelId="{D1DAB799-8791-45F0-AFD5-CFDA9BB638CD}" type="parTrans" cxnId="{6478C9EC-0EC2-45F9-A411-2B070865955A}">
      <dgm:prSet/>
      <dgm:spPr/>
      <dgm:t>
        <a:bodyPr/>
        <a:lstStyle/>
        <a:p>
          <a:endParaRPr lang="fr-FR"/>
        </a:p>
      </dgm:t>
    </dgm:pt>
    <dgm:pt modelId="{F8221BC6-5688-4E9D-88C9-1C2A4EE7FC29}" type="sibTrans" cxnId="{6478C9EC-0EC2-45F9-A411-2B070865955A}">
      <dgm:prSet/>
      <dgm:spPr/>
      <dgm:t>
        <a:bodyPr/>
        <a:lstStyle/>
        <a:p>
          <a:endParaRPr lang="fr-FR"/>
        </a:p>
      </dgm:t>
    </dgm:pt>
    <dgm:pt modelId="{3F13C061-0CC0-4BF1-9372-DE80BB781FF7}">
      <dgm:prSet custT="1"/>
      <dgm:spPr/>
      <dgm:t>
        <a:bodyPr/>
        <a:lstStyle/>
        <a:p>
          <a:r>
            <a:rPr lang="fr-FR" sz="1200" dirty="0" smtClean="0"/>
            <a:t>Fournir des explications claires aux participants </a:t>
          </a:r>
          <a:endParaRPr lang="fr-FR" sz="1200" dirty="0"/>
        </a:p>
      </dgm:t>
    </dgm:pt>
    <dgm:pt modelId="{FB875296-1080-4D8B-AE3B-0B8D0F6A4607}" type="parTrans" cxnId="{8E9B163C-A8B2-4676-917A-A0BC8D9D9AD5}">
      <dgm:prSet/>
      <dgm:spPr/>
      <dgm:t>
        <a:bodyPr/>
        <a:lstStyle/>
        <a:p>
          <a:endParaRPr lang="fr-FR"/>
        </a:p>
      </dgm:t>
    </dgm:pt>
    <dgm:pt modelId="{C7E9CA4E-7001-4AB3-9057-B380DA867127}" type="sibTrans" cxnId="{8E9B163C-A8B2-4676-917A-A0BC8D9D9AD5}">
      <dgm:prSet/>
      <dgm:spPr/>
      <dgm:t>
        <a:bodyPr/>
        <a:lstStyle/>
        <a:p>
          <a:endParaRPr lang="fr-FR"/>
        </a:p>
      </dgm:t>
    </dgm:pt>
    <dgm:pt modelId="{0EF23555-4183-40E0-8D60-7F9D1925EC6F}">
      <dgm:prSet phldrT="[Texte]" custT="1"/>
      <dgm:spPr/>
      <dgm:t>
        <a:bodyPr/>
        <a:lstStyle/>
        <a:p>
          <a:pPr rtl="0"/>
          <a:r>
            <a:rPr lang="fr-FR" sz="1200" dirty="0" smtClean="0"/>
            <a:t>Expliquer le rôle des participants de façon claire et précise.</a:t>
          </a:r>
          <a:endParaRPr lang="fr-FR" sz="1200" dirty="0"/>
        </a:p>
      </dgm:t>
    </dgm:pt>
    <dgm:pt modelId="{4393C277-29C0-4252-ACBC-08E2BD4471A9}" type="parTrans" cxnId="{773E2CB7-55AF-49F7-B057-125550582780}">
      <dgm:prSet/>
      <dgm:spPr/>
    </dgm:pt>
    <dgm:pt modelId="{F784A443-92C4-4F77-A28A-A3ACC2EAC5FB}" type="sibTrans" cxnId="{773E2CB7-55AF-49F7-B057-125550582780}">
      <dgm:prSet/>
      <dgm:spPr/>
    </dgm:pt>
    <dgm:pt modelId="{75320AA4-7AEA-43BE-B072-8D45E5595806}">
      <dgm:prSet custT="1"/>
      <dgm:spPr/>
      <dgm:t>
        <a:bodyPr/>
        <a:lstStyle/>
        <a:p>
          <a:r>
            <a:rPr lang="fr-FR" sz="1200" dirty="0" smtClean="0"/>
            <a:t>Faire preuve de flexibilité pour tenir compte des nouvelles demandes </a:t>
          </a:r>
          <a:endParaRPr lang="fr-FR" sz="1200" dirty="0"/>
        </a:p>
      </dgm:t>
    </dgm:pt>
    <dgm:pt modelId="{F8F2AA24-9DFE-440B-9883-66FD6A6E5D8A}" type="parTrans" cxnId="{A8246594-1D55-4567-A774-00C88012804B}">
      <dgm:prSet/>
      <dgm:spPr/>
    </dgm:pt>
    <dgm:pt modelId="{611864A0-1395-4E5F-9F89-D81608D3F269}" type="sibTrans" cxnId="{A8246594-1D55-4567-A774-00C88012804B}">
      <dgm:prSet/>
      <dgm:spPr/>
    </dgm:pt>
    <dgm:pt modelId="{B0FCF17C-5C4E-4450-802C-97864D79B4A0}">
      <dgm:prSet custT="1"/>
      <dgm:spPr/>
      <dgm:t>
        <a:bodyPr/>
        <a:lstStyle/>
        <a:p>
          <a:r>
            <a:rPr lang="fr-FR" sz="1200" dirty="0" smtClean="0"/>
            <a:t>Permettre aux participants d’exprimer leurs sentiments et leur donner le temps de le faire</a:t>
          </a:r>
          <a:endParaRPr lang="fr-FR" sz="1200" dirty="0"/>
        </a:p>
      </dgm:t>
    </dgm:pt>
    <dgm:pt modelId="{4DDEE3C9-4EB1-4BA6-A7A4-AF8C0CB31A67}" type="parTrans" cxnId="{5C320774-E255-442D-B948-1D8045C7A77B}">
      <dgm:prSet/>
      <dgm:spPr/>
    </dgm:pt>
    <dgm:pt modelId="{DC48F187-473F-4278-99C5-4CB31DA4C114}" type="sibTrans" cxnId="{5C320774-E255-442D-B948-1D8045C7A77B}">
      <dgm:prSet/>
      <dgm:spPr/>
    </dgm:pt>
    <dgm:pt modelId="{713E0352-BDD8-4C77-99D0-6C6E3276B486}">
      <dgm:prSet/>
      <dgm:spPr/>
      <dgm:t>
        <a:bodyPr/>
        <a:lstStyle/>
        <a:p>
          <a:endParaRPr lang="fr-FR" sz="800"/>
        </a:p>
      </dgm:t>
    </dgm:pt>
    <dgm:pt modelId="{C05DEEAD-0799-492B-9264-367B5214CCEE}" type="parTrans" cxnId="{DF313DB2-09B1-4A1D-8798-BB737F2CF60C}">
      <dgm:prSet/>
      <dgm:spPr/>
      <dgm:t>
        <a:bodyPr/>
        <a:lstStyle/>
        <a:p>
          <a:endParaRPr lang="fr-FR"/>
        </a:p>
      </dgm:t>
    </dgm:pt>
    <dgm:pt modelId="{6224A586-34DA-4510-AA1D-25B4EF14A2CE}" type="sibTrans" cxnId="{DF313DB2-09B1-4A1D-8798-BB737F2CF60C}">
      <dgm:prSet/>
      <dgm:spPr/>
      <dgm:t>
        <a:bodyPr/>
        <a:lstStyle/>
        <a:p>
          <a:endParaRPr lang="fr-FR"/>
        </a:p>
      </dgm:t>
    </dgm:pt>
    <dgm:pt modelId="{6A8578EB-0CB2-451E-BBBE-9027B74A94F3}">
      <dgm:prSet/>
      <dgm:spPr/>
      <dgm:t>
        <a:bodyPr/>
        <a:lstStyle/>
        <a:p>
          <a:r>
            <a:rPr lang="fr-FR" sz="800" smtClean="0"/>
            <a:t>S’assurer de l’imputabilité de la participation du public et de la relation entre cette dernière et les objectifs de l’organisme parrain.</a:t>
          </a:r>
          <a:endParaRPr lang="fr-FR" sz="800"/>
        </a:p>
      </dgm:t>
    </dgm:pt>
    <dgm:pt modelId="{7757127F-F024-4E3D-85EF-7CEBA8FD62A5}" type="parTrans" cxnId="{659BE1EE-6407-4F77-B92A-4D50678017E5}">
      <dgm:prSet/>
      <dgm:spPr/>
      <dgm:t>
        <a:bodyPr/>
        <a:lstStyle/>
        <a:p>
          <a:endParaRPr lang="fr-FR"/>
        </a:p>
      </dgm:t>
    </dgm:pt>
    <dgm:pt modelId="{4525EA8A-FD38-467C-BF6E-29BBBF80D0F9}" type="sibTrans" cxnId="{659BE1EE-6407-4F77-B92A-4D50678017E5}">
      <dgm:prSet/>
      <dgm:spPr/>
      <dgm:t>
        <a:bodyPr/>
        <a:lstStyle/>
        <a:p>
          <a:endParaRPr lang="fr-FR"/>
        </a:p>
      </dgm:t>
    </dgm:pt>
    <dgm:pt modelId="{E49E465D-97EC-4697-9322-27262FA8A94F}">
      <dgm:prSet/>
      <dgm:spPr/>
      <dgm:t>
        <a:bodyPr/>
        <a:lstStyle/>
        <a:p>
          <a:endParaRPr lang="fr-FR" sz="800"/>
        </a:p>
      </dgm:t>
    </dgm:pt>
    <dgm:pt modelId="{28416037-67EB-479C-A68D-91DFE46EACC3}" type="parTrans" cxnId="{C8395E3F-14BE-4CAC-A0E1-FF7A6C70B1DF}">
      <dgm:prSet/>
      <dgm:spPr/>
      <dgm:t>
        <a:bodyPr/>
        <a:lstStyle/>
        <a:p>
          <a:endParaRPr lang="fr-FR"/>
        </a:p>
      </dgm:t>
    </dgm:pt>
    <dgm:pt modelId="{5D786FDB-0332-4AB1-A2C7-483668CA5D29}" type="sibTrans" cxnId="{C8395E3F-14BE-4CAC-A0E1-FF7A6C70B1DF}">
      <dgm:prSet/>
      <dgm:spPr/>
      <dgm:t>
        <a:bodyPr/>
        <a:lstStyle/>
        <a:p>
          <a:endParaRPr lang="fr-FR"/>
        </a:p>
      </dgm:t>
    </dgm:pt>
    <dgm:pt modelId="{6E50F439-5A86-4574-8C7A-0E6D309D7AF1}">
      <dgm:prSet/>
      <dgm:spPr/>
      <dgm:t>
        <a:bodyPr/>
        <a:lstStyle/>
        <a:p>
          <a:r>
            <a:rPr lang="fr-FR" sz="800" smtClean="0"/>
            <a:t>Faire une analyse du contexte ministériel, dont une évaluation des répercussions politiques.</a:t>
          </a:r>
          <a:endParaRPr lang="fr-FR" sz="800"/>
        </a:p>
      </dgm:t>
    </dgm:pt>
    <dgm:pt modelId="{62A8ECF6-C7AF-44C0-89CB-092988FB066D}" type="parTrans" cxnId="{C7D9C16B-9633-433C-A54D-A02D888B18E1}">
      <dgm:prSet/>
      <dgm:spPr/>
      <dgm:t>
        <a:bodyPr/>
        <a:lstStyle/>
        <a:p>
          <a:endParaRPr lang="fr-FR"/>
        </a:p>
      </dgm:t>
    </dgm:pt>
    <dgm:pt modelId="{BDB32C6B-9F19-499E-8AB9-F6B4D0E0A032}" type="sibTrans" cxnId="{C7D9C16B-9633-433C-A54D-A02D888B18E1}">
      <dgm:prSet/>
      <dgm:spPr/>
      <dgm:t>
        <a:bodyPr/>
        <a:lstStyle/>
        <a:p>
          <a:endParaRPr lang="fr-FR"/>
        </a:p>
      </dgm:t>
    </dgm:pt>
    <dgm:pt modelId="{D75E1745-7EE7-4CD4-93E6-30FDE3239552}">
      <dgm:prSet/>
      <dgm:spPr/>
      <dgm:t>
        <a:bodyPr/>
        <a:lstStyle/>
        <a:p>
          <a:endParaRPr lang="fr-FR" sz="800"/>
        </a:p>
      </dgm:t>
    </dgm:pt>
    <dgm:pt modelId="{CE35C55C-DEFA-409F-B999-817982C4715C}" type="parTrans" cxnId="{76B5E2C8-0CCA-4A38-ACD2-E13DF79E0F57}">
      <dgm:prSet/>
      <dgm:spPr/>
      <dgm:t>
        <a:bodyPr/>
        <a:lstStyle/>
        <a:p>
          <a:endParaRPr lang="fr-FR"/>
        </a:p>
      </dgm:t>
    </dgm:pt>
    <dgm:pt modelId="{FE7F9A9B-AA9C-4F99-BE42-4332DBE683DC}" type="sibTrans" cxnId="{76B5E2C8-0CCA-4A38-ACD2-E13DF79E0F57}">
      <dgm:prSet/>
      <dgm:spPr/>
      <dgm:t>
        <a:bodyPr/>
        <a:lstStyle/>
        <a:p>
          <a:endParaRPr lang="fr-FR"/>
        </a:p>
      </dgm:t>
    </dgm:pt>
    <dgm:pt modelId="{9E34C7EF-A2CF-4DB9-833C-0C11B3E02434}">
      <dgm:prSet/>
      <dgm:spPr/>
      <dgm:t>
        <a:bodyPr/>
        <a:lstStyle/>
        <a:p>
          <a:r>
            <a:rPr lang="fr-FR" sz="800" smtClean="0"/>
            <a:t>Fournir des ressources qui tiennent compte de la participation, des efforts et de l’étendue.</a:t>
          </a:r>
          <a:endParaRPr lang="fr-FR" sz="800"/>
        </a:p>
      </dgm:t>
    </dgm:pt>
    <dgm:pt modelId="{D8B44FAD-809F-47AA-8A6E-615D7E5241E0}" type="parTrans" cxnId="{510F6AB5-E1B8-4B2C-A0A8-6CF7A7C42E81}">
      <dgm:prSet/>
      <dgm:spPr/>
      <dgm:t>
        <a:bodyPr/>
        <a:lstStyle/>
        <a:p>
          <a:endParaRPr lang="fr-FR"/>
        </a:p>
      </dgm:t>
    </dgm:pt>
    <dgm:pt modelId="{0E64EF99-E503-42EC-BAE8-4F607DE849BC}" type="sibTrans" cxnId="{510F6AB5-E1B8-4B2C-A0A8-6CF7A7C42E81}">
      <dgm:prSet/>
      <dgm:spPr/>
      <dgm:t>
        <a:bodyPr/>
        <a:lstStyle/>
        <a:p>
          <a:endParaRPr lang="fr-FR"/>
        </a:p>
      </dgm:t>
    </dgm:pt>
    <dgm:pt modelId="{51842FBB-E41A-40E9-8B05-5D998E9774D1}">
      <dgm:prSet/>
      <dgm:spPr/>
      <dgm:t>
        <a:bodyPr/>
        <a:lstStyle/>
        <a:p>
          <a:endParaRPr lang="fr-FR" sz="800"/>
        </a:p>
      </dgm:t>
    </dgm:pt>
    <dgm:pt modelId="{22E04F27-17BE-4C30-88A7-4801F99E25AC}" type="parTrans" cxnId="{5FF7B951-076E-44BF-9C14-05521F28319D}">
      <dgm:prSet/>
      <dgm:spPr/>
      <dgm:t>
        <a:bodyPr/>
        <a:lstStyle/>
        <a:p>
          <a:endParaRPr lang="fr-FR"/>
        </a:p>
      </dgm:t>
    </dgm:pt>
    <dgm:pt modelId="{7DB75CAB-F634-4EF5-8FEE-2A519961AA35}" type="sibTrans" cxnId="{5FF7B951-076E-44BF-9C14-05521F28319D}">
      <dgm:prSet/>
      <dgm:spPr/>
      <dgm:t>
        <a:bodyPr/>
        <a:lstStyle/>
        <a:p>
          <a:endParaRPr lang="fr-FR"/>
        </a:p>
      </dgm:t>
    </dgm:pt>
    <dgm:pt modelId="{E7527C83-BE4A-4504-A603-3D93918A8F05}">
      <dgm:prSet/>
      <dgm:spPr/>
      <dgm:t>
        <a:bodyPr/>
        <a:lstStyle/>
        <a:p>
          <a:r>
            <a:rPr lang="fr-FR" sz="800" smtClean="0"/>
            <a:t>Dresser une liste des participants conformément au but et aux résultats prévus.</a:t>
          </a:r>
          <a:endParaRPr lang="fr-FR" sz="800"/>
        </a:p>
      </dgm:t>
    </dgm:pt>
    <dgm:pt modelId="{44EEED9E-0862-4EF4-B0FC-A8FDEEB751E3}" type="parTrans" cxnId="{73AB28BE-ED58-424C-9B01-B9BEFE442159}">
      <dgm:prSet/>
      <dgm:spPr/>
      <dgm:t>
        <a:bodyPr/>
        <a:lstStyle/>
        <a:p>
          <a:endParaRPr lang="fr-FR"/>
        </a:p>
      </dgm:t>
    </dgm:pt>
    <dgm:pt modelId="{E01E9ABD-C688-4048-8642-FE0AE0EA657D}" type="sibTrans" cxnId="{73AB28BE-ED58-424C-9B01-B9BEFE442159}">
      <dgm:prSet/>
      <dgm:spPr/>
      <dgm:t>
        <a:bodyPr/>
        <a:lstStyle/>
        <a:p>
          <a:endParaRPr lang="fr-FR"/>
        </a:p>
      </dgm:t>
    </dgm:pt>
    <dgm:pt modelId="{4F472E7B-6FE3-4A74-BAE7-CAC8FD8A160A}">
      <dgm:prSet/>
      <dgm:spPr/>
      <dgm:t>
        <a:bodyPr/>
        <a:lstStyle/>
        <a:p>
          <a:endParaRPr lang="fr-FR" sz="800"/>
        </a:p>
      </dgm:t>
    </dgm:pt>
    <dgm:pt modelId="{9E868BA7-F6B9-47C9-82F7-25EAADEFF9F9}" type="parTrans" cxnId="{70C19E0E-CE47-42E9-8458-7BF3953602DB}">
      <dgm:prSet/>
      <dgm:spPr/>
      <dgm:t>
        <a:bodyPr/>
        <a:lstStyle/>
        <a:p>
          <a:endParaRPr lang="fr-FR"/>
        </a:p>
      </dgm:t>
    </dgm:pt>
    <dgm:pt modelId="{995C40D0-EB05-40E6-A988-1D96A636EF4F}" type="sibTrans" cxnId="{70C19E0E-CE47-42E9-8458-7BF3953602DB}">
      <dgm:prSet/>
      <dgm:spPr/>
      <dgm:t>
        <a:bodyPr/>
        <a:lstStyle/>
        <a:p>
          <a:endParaRPr lang="fr-FR"/>
        </a:p>
      </dgm:t>
    </dgm:pt>
    <dgm:pt modelId="{95CE0508-F3FF-445E-8F01-863DFC9CE3B5}">
      <dgm:prSet/>
      <dgm:spPr/>
      <dgm:t>
        <a:bodyPr/>
        <a:lstStyle/>
        <a:p>
          <a:r>
            <a:rPr lang="fr-FR" sz="800" dirty="0" smtClean="0"/>
            <a:t>S’assurer que le délai fait en sorte que les participants disposent de suffisamment de temps pour discuter</a:t>
          </a:r>
          <a:endParaRPr lang="fr-FR" sz="800" dirty="0"/>
        </a:p>
      </dgm:t>
    </dgm:pt>
    <dgm:pt modelId="{43D38ECB-29EA-4772-8E82-0CCD048A9B9B}" type="parTrans" cxnId="{880858CF-094E-4097-89C3-81DF6B8FBDED}">
      <dgm:prSet/>
      <dgm:spPr/>
      <dgm:t>
        <a:bodyPr/>
        <a:lstStyle/>
        <a:p>
          <a:endParaRPr lang="fr-FR"/>
        </a:p>
      </dgm:t>
    </dgm:pt>
    <dgm:pt modelId="{AACBFD39-33C3-43FF-97DF-5310AE779C26}" type="sibTrans" cxnId="{880858CF-094E-4097-89C3-81DF6B8FBDED}">
      <dgm:prSet/>
      <dgm:spPr/>
      <dgm:t>
        <a:bodyPr/>
        <a:lstStyle/>
        <a:p>
          <a:endParaRPr lang="fr-FR"/>
        </a:p>
      </dgm:t>
    </dgm:pt>
    <dgm:pt modelId="{0177C3AD-6D67-41DE-9C12-14EA84D62DD9}">
      <dgm:prSet custT="1"/>
      <dgm:spPr/>
      <dgm:t>
        <a:bodyPr/>
        <a:lstStyle/>
        <a:p>
          <a:r>
            <a:rPr lang="fr-FR" sz="1000" dirty="0" smtClean="0"/>
            <a:t>Effectuer une évaluation des risques liés aux coûts potentiels (sociaux, financiers ou politiques, l’intégrité des institutions, etc.)</a:t>
          </a:r>
          <a:endParaRPr lang="fr-FR" sz="1000" dirty="0"/>
        </a:p>
      </dgm:t>
    </dgm:pt>
    <dgm:pt modelId="{9C473BA4-C4C6-4FE6-B57D-522ECAB8DA30}" type="parTrans" cxnId="{0CBAC93C-4B33-4CEE-B548-D27AA7A49A6B}">
      <dgm:prSet/>
      <dgm:spPr/>
      <dgm:t>
        <a:bodyPr/>
        <a:lstStyle/>
        <a:p>
          <a:endParaRPr lang="fr-FR"/>
        </a:p>
      </dgm:t>
    </dgm:pt>
    <dgm:pt modelId="{3DF2FB3A-66FF-49E9-A192-1F05A61FE9A1}" type="sibTrans" cxnId="{0CBAC93C-4B33-4CEE-B548-D27AA7A49A6B}">
      <dgm:prSet/>
      <dgm:spPr/>
      <dgm:t>
        <a:bodyPr/>
        <a:lstStyle/>
        <a:p>
          <a:endParaRPr lang="fr-FR"/>
        </a:p>
      </dgm:t>
    </dgm:pt>
    <dgm:pt modelId="{1BD41288-ABF7-4B7E-A5C9-E4134AC19466}">
      <dgm:prSet custT="1"/>
      <dgm:spPr/>
      <dgm:t>
        <a:bodyPr/>
        <a:lstStyle/>
        <a:p>
          <a:r>
            <a:rPr lang="fr-FR" sz="1000" dirty="0" smtClean="0"/>
            <a:t>S’assurer que les participants disposent, dès le début, de renseignements pertinents et faciles à comprendre.</a:t>
          </a:r>
          <a:endParaRPr lang="fr-FR" sz="1000" dirty="0"/>
        </a:p>
      </dgm:t>
    </dgm:pt>
    <dgm:pt modelId="{BAD5DD62-534B-41A1-86D8-DA6AF3F443E9}" type="parTrans" cxnId="{66915E75-5465-4408-9AC5-EEE7FA560083}">
      <dgm:prSet/>
      <dgm:spPr/>
      <dgm:t>
        <a:bodyPr/>
        <a:lstStyle/>
        <a:p>
          <a:endParaRPr lang="fr-FR"/>
        </a:p>
      </dgm:t>
    </dgm:pt>
    <dgm:pt modelId="{C918C1FB-5757-4736-90A5-E3BBD29D3EDC}" type="sibTrans" cxnId="{66915E75-5465-4408-9AC5-EEE7FA560083}">
      <dgm:prSet/>
      <dgm:spPr/>
      <dgm:t>
        <a:bodyPr/>
        <a:lstStyle/>
        <a:p>
          <a:endParaRPr lang="fr-FR"/>
        </a:p>
      </dgm:t>
    </dgm:pt>
    <dgm:pt modelId="{65B14633-6741-4BF9-99CC-D9BE829CCC19}">
      <dgm:prSet phldrT="[Texte]" custT="1"/>
      <dgm:spPr/>
      <dgm:t>
        <a:bodyPr/>
        <a:lstStyle/>
        <a:p>
          <a:pPr rtl="0"/>
          <a:r>
            <a:rPr lang="fr-FR" sz="1000" dirty="0" smtClean="0"/>
            <a:t>Favoriser la coordination des efforts en matière de participation avec d’autres secteurs du gouvernement pour éviter de surcharger les participants.</a:t>
          </a:r>
          <a:endParaRPr lang="fr-FR" sz="1000" dirty="0"/>
        </a:p>
      </dgm:t>
    </dgm:pt>
    <dgm:pt modelId="{F72E901F-1484-4E35-B055-279F52B8972C}" type="parTrans" cxnId="{3BBC7738-20A7-473B-95CA-4A0222DFDDB8}">
      <dgm:prSet/>
      <dgm:spPr/>
    </dgm:pt>
    <dgm:pt modelId="{F7AB63FA-2BD8-4DE0-B8B2-76D60E0C8276}" type="sibTrans" cxnId="{3BBC7738-20A7-473B-95CA-4A0222DFDDB8}">
      <dgm:prSet/>
      <dgm:spPr/>
    </dgm:pt>
    <dgm:pt modelId="{E8376167-6C73-4665-8729-AF86594D915D}" type="pres">
      <dgm:prSet presAssocID="{5B0FF9B7-CDF7-44E3-BCC8-101118933CA3}" presName="Name0" presStyleCnt="0">
        <dgm:presLayoutVars>
          <dgm:dir/>
          <dgm:resizeHandles val="exact"/>
        </dgm:presLayoutVars>
      </dgm:prSet>
      <dgm:spPr/>
      <dgm:t>
        <a:bodyPr/>
        <a:lstStyle/>
        <a:p>
          <a:endParaRPr lang="fr-FR"/>
        </a:p>
      </dgm:t>
    </dgm:pt>
    <dgm:pt modelId="{449803CD-CA1B-4C44-A034-544D7848367A}" type="pres">
      <dgm:prSet presAssocID="{2E6B41EE-BF26-4D38-9495-3E3E33613E20}" presName="node" presStyleLbl="node1" presStyleIdx="0" presStyleCnt="6">
        <dgm:presLayoutVars>
          <dgm:bulletEnabled val="1"/>
        </dgm:presLayoutVars>
      </dgm:prSet>
      <dgm:spPr/>
      <dgm:t>
        <a:bodyPr/>
        <a:lstStyle/>
        <a:p>
          <a:endParaRPr lang="fr-FR"/>
        </a:p>
      </dgm:t>
    </dgm:pt>
    <dgm:pt modelId="{BA620216-02BB-4FB5-A647-0691D1E6F43A}" type="pres">
      <dgm:prSet presAssocID="{F4D0E409-F06F-469A-8FB5-1957933E5641}" presName="sibTrans" presStyleCnt="0"/>
      <dgm:spPr/>
    </dgm:pt>
    <dgm:pt modelId="{04BE70BF-1F67-41BA-A53A-9951990246EF}" type="pres">
      <dgm:prSet presAssocID="{969D8862-06C6-4F39-ACED-21DFC230C37B}" presName="node" presStyleLbl="node1" presStyleIdx="1" presStyleCnt="6" custLinFactNeighborX="-504" custLinFactNeighborY="0">
        <dgm:presLayoutVars>
          <dgm:bulletEnabled val="1"/>
        </dgm:presLayoutVars>
      </dgm:prSet>
      <dgm:spPr/>
      <dgm:t>
        <a:bodyPr/>
        <a:lstStyle/>
        <a:p>
          <a:endParaRPr lang="fr-FR"/>
        </a:p>
      </dgm:t>
    </dgm:pt>
    <dgm:pt modelId="{6F7C5EEB-71DB-4BD4-8DF5-08D8395901F4}" type="pres">
      <dgm:prSet presAssocID="{39B2BEF9-A111-41BF-902D-E2F87B96E211}" presName="sibTrans" presStyleCnt="0"/>
      <dgm:spPr/>
    </dgm:pt>
    <dgm:pt modelId="{0EAA4AB9-DBFB-4C52-80C8-4F47C4C9440B}" type="pres">
      <dgm:prSet presAssocID="{E4E10D44-65E8-4E2E-8A4C-19630F89B944}" presName="node" presStyleLbl="node1" presStyleIdx="2" presStyleCnt="6">
        <dgm:presLayoutVars>
          <dgm:bulletEnabled val="1"/>
        </dgm:presLayoutVars>
      </dgm:prSet>
      <dgm:spPr/>
      <dgm:t>
        <a:bodyPr/>
        <a:lstStyle/>
        <a:p>
          <a:endParaRPr lang="fr-FR"/>
        </a:p>
      </dgm:t>
    </dgm:pt>
    <dgm:pt modelId="{4695C3B4-63BF-4224-AD74-3C5F80632433}" type="pres">
      <dgm:prSet presAssocID="{5581C756-8231-4D86-80A5-B54507737FE7}" presName="sibTrans" presStyleCnt="0"/>
      <dgm:spPr/>
    </dgm:pt>
    <dgm:pt modelId="{E44E36C8-245B-424B-88D4-1F19F3ED4DD9}" type="pres">
      <dgm:prSet presAssocID="{9FFA8BFD-D763-4296-8937-592534C170CA}" presName="node" presStyleLbl="node1" presStyleIdx="3" presStyleCnt="6">
        <dgm:presLayoutVars>
          <dgm:bulletEnabled val="1"/>
        </dgm:presLayoutVars>
      </dgm:prSet>
      <dgm:spPr/>
      <dgm:t>
        <a:bodyPr/>
        <a:lstStyle/>
        <a:p>
          <a:endParaRPr lang="fr-FR"/>
        </a:p>
      </dgm:t>
    </dgm:pt>
    <dgm:pt modelId="{683FBB5F-F286-4B3E-BEA2-075795BA62DA}" type="pres">
      <dgm:prSet presAssocID="{CF062C5E-D70F-4954-9DAB-B58D5D35393C}" presName="sibTrans" presStyleCnt="0"/>
      <dgm:spPr/>
    </dgm:pt>
    <dgm:pt modelId="{166ED0F2-B9F4-44E2-A1AA-382A7A5C396D}" type="pres">
      <dgm:prSet presAssocID="{E1F3D6D2-6548-487B-AC8A-A61278C85388}" presName="node" presStyleLbl="node1" presStyleIdx="4" presStyleCnt="6">
        <dgm:presLayoutVars>
          <dgm:bulletEnabled val="1"/>
        </dgm:presLayoutVars>
      </dgm:prSet>
      <dgm:spPr/>
      <dgm:t>
        <a:bodyPr/>
        <a:lstStyle/>
        <a:p>
          <a:endParaRPr lang="fr-FR"/>
        </a:p>
      </dgm:t>
    </dgm:pt>
    <dgm:pt modelId="{FB0B0677-EB37-46CE-9300-34B7DDFE20F0}" type="pres">
      <dgm:prSet presAssocID="{DB0244BD-553F-4A90-ACBA-1A14E0FF1605}" presName="sibTrans" presStyleCnt="0"/>
      <dgm:spPr/>
    </dgm:pt>
    <dgm:pt modelId="{4DE2548F-FB96-4AF0-9ADC-C64B2307E3B1}" type="pres">
      <dgm:prSet presAssocID="{BF5EE80B-B797-412C-BF62-07A74380F80A}" presName="node" presStyleLbl="node1" presStyleIdx="5" presStyleCnt="6">
        <dgm:presLayoutVars>
          <dgm:bulletEnabled val="1"/>
        </dgm:presLayoutVars>
      </dgm:prSet>
      <dgm:spPr/>
      <dgm:t>
        <a:bodyPr/>
        <a:lstStyle/>
        <a:p>
          <a:endParaRPr lang="fr-FR"/>
        </a:p>
      </dgm:t>
    </dgm:pt>
  </dgm:ptLst>
  <dgm:cxnLst>
    <dgm:cxn modelId="{B69D8FB9-F04F-45BF-B39C-432D6DC648B0}" type="presOf" srcId="{2B98E758-E139-49AF-AFC1-618B19FFA393}" destId="{4DE2548F-FB96-4AF0-9ADC-C64B2307E3B1}" srcOrd="0" destOrd="2" presId="urn:microsoft.com/office/officeart/2005/8/layout/hList6"/>
    <dgm:cxn modelId="{C6A36EEA-4C02-4986-8145-F1B8BFB01C59}" type="presOf" srcId="{3F13C061-0CC0-4BF1-9372-DE80BB781FF7}" destId="{0EAA4AB9-DBFB-4C52-80C8-4F47C4C9440B}" srcOrd="0" destOrd="3" presId="urn:microsoft.com/office/officeart/2005/8/layout/hList6"/>
    <dgm:cxn modelId="{70C19E0E-CE47-42E9-8458-7BF3953602DB}" srcId="{2E6B41EE-BF26-4D38-9495-3E3E33613E20}" destId="{4F472E7B-6FE3-4A74-BAE7-CAC8FD8A160A}" srcOrd="5" destOrd="0" parTransId="{9E868BA7-F6B9-47C9-82F7-25EAADEFF9F9}" sibTransId="{995C40D0-EB05-40E6-A988-1D96A636EF4F}"/>
    <dgm:cxn modelId="{3BC05286-32C4-4963-B21E-BB57DDEA068D}" type="presOf" srcId="{65B14633-6741-4BF9-99CC-D9BE829CCC19}" destId="{04BE70BF-1F67-41BA-A53A-9951990246EF}" srcOrd="0" destOrd="2" presId="urn:microsoft.com/office/officeart/2005/8/layout/hList6"/>
    <dgm:cxn modelId="{2A4E770E-0AFE-4372-AFEB-983B72F70DA5}" type="presOf" srcId="{0BDED485-8DC8-473F-AC32-69FA386E5CC8}" destId="{4DE2548F-FB96-4AF0-9ADC-C64B2307E3B1}" srcOrd="0" destOrd="1" presId="urn:microsoft.com/office/officeart/2005/8/layout/hList6"/>
    <dgm:cxn modelId="{BEA9BB93-62BB-4A88-B06A-4B60B6D9D1F9}" type="presOf" srcId="{9E34C7EF-A2CF-4DB9-833C-0C11B3E02434}" destId="{449803CD-CA1B-4C44-A034-544D7848367A}" srcOrd="0" destOrd="7" presId="urn:microsoft.com/office/officeart/2005/8/layout/hList6"/>
    <dgm:cxn modelId="{773E2CB7-55AF-49F7-B057-125550582780}" srcId="{E4E10D44-65E8-4E2E-8A4C-19630F89B944}" destId="{0EF23555-4183-40E0-8D60-7F9D1925EC6F}" srcOrd="1" destOrd="0" parTransId="{4393C277-29C0-4252-ACBC-08E2BD4471A9}" sibTransId="{F784A443-92C4-4F77-A28A-A3ACC2EAC5FB}"/>
    <dgm:cxn modelId="{C7D9C16B-9633-433C-A54D-A02D888B18E1}" srcId="{E49E465D-97EC-4697-9322-27262FA8A94F}" destId="{6E50F439-5A86-4574-8C7A-0E6D309D7AF1}" srcOrd="0" destOrd="0" parTransId="{62A8ECF6-C7AF-44C0-89CB-092988FB066D}" sibTransId="{BDB32C6B-9F19-499E-8AB9-F6B4D0E0A032}"/>
    <dgm:cxn modelId="{76B5E2C8-0CCA-4A38-ACD2-E13DF79E0F57}" srcId="{2E6B41EE-BF26-4D38-9495-3E3E33613E20}" destId="{D75E1745-7EE7-4CD4-93E6-30FDE3239552}" srcOrd="3" destOrd="0" parTransId="{CE35C55C-DEFA-409F-B999-817982C4715C}" sibTransId="{FE7F9A9B-AA9C-4F99-BE42-4332DBE683DC}"/>
    <dgm:cxn modelId="{7F236F88-D4BA-4FC2-B718-F22D1B9BE663}" type="presOf" srcId="{E7527C83-BE4A-4504-A603-3D93918A8F05}" destId="{449803CD-CA1B-4C44-A034-544D7848367A}" srcOrd="0" destOrd="9" presId="urn:microsoft.com/office/officeart/2005/8/layout/hList6"/>
    <dgm:cxn modelId="{0EB13D26-940A-4AFA-9A69-B99AE9965F7A}" srcId="{9FFA8BFD-D763-4296-8937-592534C170CA}" destId="{D195C240-5F7F-4932-B63C-BF7F92EFB909}" srcOrd="4" destOrd="0" parTransId="{2D7B2CB9-6635-4817-8DE7-FA7E88908741}" sibTransId="{993DC478-0753-4032-B419-975ECF168C23}"/>
    <dgm:cxn modelId="{74BBBECE-68A5-485B-A78C-AB1B250B8C12}" type="presOf" srcId="{9B25FB0F-25A5-435A-A32E-B4407A0FDBB2}" destId="{4DE2548F-FB96-4AF0-9ADC-C64B2307E3B1}" srcOrd="0" destOrd="4" presId="urn:microsoft.com/office/officeart/2005/8/layout/hList6"/>
    <dgm:cxn modelId="{74F97CB7-293C-4E9A-A61D-A526C39326EA}" type="presOf" srcId="{18F18A7B-B4FC-4B8A-9704-C3E881C884E3}" destId="{449803CD-CA1B-4C44-A034-544D7848367A}" srcOrd="0" destOrd="1" presId="urn:microsoft.com/office/officeart/2005/8/layout/hList6"/>
    <dgm:cxn modelId="{48D0B452-5B4E-468B-B5F2-F5E90BA863D9}" type="presOf" srcId="{4F11BC8C-FEDE-4624-9D5A-A150180A557F}" destId="{166ED0F2-B9F4-44E2-A1AA-382A7A5C396D}" srcOrd="0" destOrd="2" presId="urn:microsoft.com/office/officeart/2005/8/layout/hList6"/>
    <dgm:cxn modelId="{DF313DB2-09B1-4A1D-8798-BB737F2CF60C}" srcId="{2E6B41EE-BF26-4D38-9495-3E3E33613E20}" destId="{713E0352-BDD8-4C77-99D0-6C6E3276B486}" srcOrd="1" destOrd="0" parTransId="{C05DEEAD-0799-492B-9264-367B5214CCEE}" sibTransId="{6224A586-34DA-4510-AA1D-25B4EF14A2CE}"/>
    <dgm:cxn modelId="{78D96A50-2087-4B9D-8E49-4924E374B639}" type="presOf" srcId="{5825C28F-A50C-441B-8D89-2B9FFDFE531A}" destId="{0EAA4AB9-DBFB-4C52-80C8-4F47C4C9440B}" srcOrd="0" destOrd="1" presId="urn:microsoft.com/office/officeart/2005/8/layout/hList6"/>
    <dgm:cxn modelId="{C682BB83-299B-4A71-9F66-CE7AA42EBD98}" srcId="{5B0FF9B7-CDF7-44E3-BCC8-101118933CA3}" destId="{969D8862-06C6-4F39-ACED-21DFC230C37B}" srcOrd="1" destOrd="0" parTransId="{56C4887F-1D27-410D-8E84-B462F04EF58B}" sibTransId="{39B2BEF9-A111-41BF-902D-E2F87B96E211}"/>
    <dgm:cxn modelId="{DB088432-20EE-4987-820B-2B1EED839090}" type="presOf" srcId="{D195C240-5F7F-4932-B63C-BF7F92EFB909}" destId="{E44E36C8-245B-424B-88D4-1F19F3ED4DD9}" srcOrd="0" destOrd="5" presId="urn:microsoft.com/office/officeart/2005/8/layout/hList6"/>
    <dgm:cxn modelId="{4CEB5EC8-C5EF-446E-BA54-7C974F210831}" type="presOf" srcId="{D75E1745-7EE7-4CD4-93E6-30FDE3239552}" destId="{449803CD-CA1B-4C44-A034-544D7848367A}" srcOrd="0" destOrd="6" presId="urn:microsoft.com/office/officeart/2005/8/layout/hList6"/>
    <dgm:cxn modelId="{D7811F67-C17C-4E62-ADC3-641103716AFC}" type="presOf" srcId="{622308D8-311C-4136-8897-005D4AEEEB03}" destId="{E44E36C8-245B-424B-88D4-1F19F3ED4DD9}" srcOrd="0" destOrd="3" presId="urn:microsoft.com/office/officeart/2005/8/layout/hList6"/>
    <dgm:cxn modelId="{3A7036BC-32D4-48DB-8FE2-36F2EEC4BF5C}" type="presOf" srcId="{74F9352F-D1FF-4F93-8705-1B61671981F7}" destId="{166ED0F2-B9F4-44E2-A1AA-382A7A5C396D}" srcOrd="0" destOrd="5" presId="urn:microsoft.com/office/officeart/2005/8/layout/hList6"/>
    <dgm:cxn modelId="{F82B367F-8BC8-4A95-8B53-730FF77085F1}" type="presOf" srcId="{6A483474-9695-4F5E-8D26-911DA1C1B933}" destId="{E44E36C8-245B-424B-88D4-1F19F3ED4DD9}" srcOrd="0" destOrd="1" presId="urn:microsoft.com/office/officeart/2005/8/layout/hList6"/>
    <dgm:cxn modelId="{3BC19E15-6C87-45B5-BDBF-ECABC66D6F11}" type="presOf" srcId="{123555D0-DE15-4769-AD2C-6116D7FAB933}" destId="{166ED0F2-B9F4-44E2-A1AA-382A7A5C396D}" srcOrd="0" destOrd="4" presId="urn:microsoft.com/office/officeart/2005/8/layout/hList6"/>
    <dgm:cxn modelId="{880858CF-094E-4097-89C3-81DF6B8FBDED}" srcId="{2E6B41EE-BF26-4D38-9495-3E3E33613E20}" destId="{95CE0508-F3FF-445E-8F01-863DFC9CE3B5}" srcOrd="6" destOrd="0" parTransId="{43D38ECB-29EA-4772-8E82-0CCD048A9B9B}" sibTransId="{AACBFD39-33C3-43FF-97DF-5310AE779C26}"/>
    <dgm:cxn modelId="{B776DF11-42D7-467E-909B-EA4A1B9B4448}" srcId="{5B0FF9B7-CDF7-44E3-BCC8-101118933CA3}" destId="{9FFA8BFD-D763-4296-8937-592534C170CA}" srcOrd="3" destOrd="0" parTransId="{61616BEF-4733-4637-B6B3-436372FA33D7}" sibTransId="{CF062C5E-D70F-4954-9DAB-B58D5D35393C}"/>
    <dgm:cxn modelId="{1F3F9A35-CDDF-4DD9-8610-1810A904F792}" type="presOf" srcId="{0EF23555-4183-40E0-8D60-7F9D1925EC6F}" destId="{0EAA4AB9-DBFB-4C52-80C8-4F47C4C9440B}" srcOrd="0" destOrd="2" presId="urn:microsoft.com/office/officeart/2005/8/layout/hList6"/>
    <dgm:cxn modelId="{147A117B-3F06-4275-9079-23F0E9484AE3}" type="presOf" srcId="{E4E10D44-65E8-4E2E-8A4C-19630F89B944}" destId="{0EAA4AB9-DBFB-4C52-80C8-4F47C4C9440B}" srcOrd="0" destOrd="0" presId="urn:microsoft.com/office/officeart/2005/8/layout/hList6"/>
    <dgm:cxn modelId="{9FDD775A-6684-472E-9A45-E7DD8CFB06DE}" type="presOf" srcId="{9FFA8BFD-D763-4296-8937-592534C170CA}" destId="{E44E36C8-245B-424B-88D4-1F19F3ED4DD9}" srcOrd="0" destOrd="0" presId="urn:microsoft.com/office/officeart/2005/8/layout/hList6"/>
    <dgm:cxn modelId="{C477680B-27C1-47BB-B0A7-54C32960C398}" srcId="{E4E10D44-65E8-4E2E-8A4C-19630F89B944}" destId="{5825C28F-A50C-441B-8D89-2B9FFDFE531A}" srcOrd="0" destOrd="0" parTransId="{8A957581-A2D3-4A39-9243-A112FEA1F9FD}" sibTransId="{402B0D85-2F6A-41EB-AF3D-9A97D9D74DFB}"/>
    <dgm:cxn modelId="{2EF3C069-BECA-44F4-9DFE-57E1747F4AD3}" type="presOf" srcId="{4F472E7B-6FE3-4A74-BAE7-CAC8FD8A160A}" destId="{449803CD-CA1B-4C44-A034-544D7848367A}" srcOrd="0" destOrd="10" presId="urn:microsoft.com/office/officeart/2005/8/layout/hList6"/>
    <dgm:cxn modelId="{E1ACF861-3ADE-446E-AE27-68E4C6C45073}" type="presOf" srcId="{2E6B41EE-BF26-4D38-9495-3E3E33613E20}" destId="{449803CD-CA1B-4C44-A034-544D7848367A}" srcOrd="0" destOrd="0" presId="urn:microsoft.com/office/officeart/2005/8/layout/hList6"/>
    <dgm:cxn modelId="{D4FCB2C9-D322-418A-9B6E-B0F78BB87A27}" srcId="{5B0FF9B7-CDF7-44E3-BCC8-101118933CA3}" destId="{E1F3D6D2-6548-487B-AC8A-A61278C85388}" srcOrd="4" destOrd="0" parTransId="{E639F092-407D-482F-B828-1E50FC144935}" sibTransId="{DB0244BD-553F-4A90-ACBA-1A14E0FF1605}"/>
    <dgm:cxn modelId="{66915E75-5465-4408-9AC5-EEE7FA560083}" srcId="{0177C3AD-6D67-41DE-9C12-14EA84D62DD9}" destId="{1BD41288-ABF7-4B7E-A5C9-E4134AC19466}" srcOrd="0" destOrd="0" parTransId="{BAD5DD62-534B-41A1-86D8-DA6AF3F443E9}" sibTransId="{C918C1FB-5757-4736-90A5-E3BBD29D3EDC}"/>
    <dgm:cxn modelId="{659BE1EE-6407-4F77-B92A-4D50678017E5}" srcId="{713E0352-BDD8-4C77-99D0-6C6E3276B486}" destId="{6A8578EB-0CB2-451E-BBBE-9027B74A94F3}" srcOrd="0" destOrd="0" parTransId="{7757127F-F024-4E3D-85EF-7CEBA8FD62A5}" sibTransId="{4525EA8A-FD38-467C-BF6E-29BBBF80D0F9}"/>
    <dgm:cxn modelId="{89305CB0-F5FF-4C7F-BA8B-F2DA94BF5BE4}" type="presOf" srcId="{4032F05A-78BF-4B9A-A188-9B7E0154D0E2}" destId="{04BE70BF-1F67-41BA-A53A-9951990246EF}" srcOrd="0" destOrd="1" presId="urn:microsoft.com/office/officeart/2005/8/layout/hList6"/>
    <dgm:cxn modelId="{C8395E3F-14BE-4CAC-A0E1-FF7A6C70B1DF}" srcId="{2E6B41EE-BF26-4D38-9495-3E3E33613E20}" destId="{E49E465D-97EC-4697-9322-27262FA8A94F}" srcOrd="2" destOrd="0" parTransId="{28416037-67EB-479C-A68D-91DFE46EACC3}" sibTransId="{5D786FDB-0332-4AB1-A2C7-483668CA5D29}"/>
    <dgm:cxn modelId="{09B8A53E-BAA1-484C-9608-8E57398EA19B}" srcId="{2E6B41EE-BF26-4D38-9495-3E3E33613E20}" destId="{18F18A7B-B4FC-4B8A-9704-C3E881C884E3}" srcOrd="0" destOrd="0" parTransId="{B5E846B1-9BD1-4934-85FD-C1860014B8D2}" sibTransId="{436431C1-CA34-486A-9085-0AE682514281}"/>
    <dgm:cxn modelId="{B24D3BB5-0729-4400-AD37-F6C4AC935A25}" type="presOf" srcId="{5D0F2BDA-1338-4A9B-9E69-7FEB5E059196}" destId="{166ED0F2-B9F4-44E2-A1AA-382A7A5C396D}" srcOrd="0" destOrd="1" presId="urn:microsoft.com/office/officeart/2005/8/layout/hList6"/>
    <dgm:cxn modelId="{5FF7B951-076E-44BF-9C14-05521F28319D}" srcId="{2E6B41EE-BF26-4D38-9495-3E3E33613E20}" destId="{51842FBB-E41A-40E9-8B05-5D998E9774D1}" srcOrd="4" destOrd="0" parTransId="{22E04F27-17BE-4C30-88A7-4801F99E25AC}" sibTransId="{7DB75CAB-F634-4EF5-8FEE-2A519961AA35}"/>
    <dgm:cxn modelId="{216E5E41-5DA8-450E-9A47-FB2BDE8A4B05}" type="presOf" srcId="{95CE0508-F3FF-445E-8F01-863DFC9CE3B5}" destId="{449803CD-CA1B-4C44-A034-544D7848367A}" srcOrd="0" destOrd="11" presId="urn:microsoft.com/office/officeart/2005/8/layout/hList6"/>
    <dgm:cxn modelId="{6478C9EC-0EC2-45F9-A411-2B070865955A}" srcId="{E1F3D6D2-6548-487B-AC8A-A61278C85388}" destId="{74F9352F-D1FF-4F93-8705-1B61671981F7}" srcOrd="4" destOrd="0" parTransId="{D1DAB799-8791-45F0-AFD5-CFDA9BB638CD}" sibTransId="{F8221BC6-5688-4E9D-88C9-1C2A4EE7FC29}"/>
    <dgm:cxn modelId="{67A7D606-F017-4E13-B24F-0D6BAC4E9DB8}" type="presOf" srcId="{BF5EE80B-B797-412C-BF62-07A74380F80A}" destId="{4DE2548F-FB96-4AF0-9ADC-C64B2307E3B1}" srcOrd="0" destOrd="0" presId="urn:microsoft.com/office/officeart/2005/8/layout/hList6"/>
    <dgm:cxn modelId="{0CDBB513-D58B-40A9-B794-6E2A59E400D5}" srcId="{2B98E758-E139-49AF-AFC1-618B19FFA393}" destId="{E17A0BE0-960C-4749-929A-6D057CF91EB4}" srcOrd="0" destOrd="0" parTransId="{35E9DD35-D0B4-4A68-979E-3BF269302303}" sibTransId="{8025FBE7-04CF-4635-A692-BFC87D8233EE}"/>
    <dgm:cxn modelId="{BC039A29-6D7C-46A6-B4AB-33E7786D36AC}" srcId="{E1F3D6D2-6548-487B-AC8A-A61278C85388}" destId="{5D0F2BDA-1338-4A9B-9E69-7FEB5E059196}" srcOrd="0" destOrd="0" parTransId="{BA0DC750-A094-49B1-ADFA-5CE48EC54166}" sibTransId="{4FD035E7-2D1B-4E6D-98E5-953677D10F43}"/>
    <dgm:cxn modelId="{A8246594-1D55-4567-A774-00C88012804B}" srcId="{E4E10D44-65E8-4E2E-8A4C-19630F89B944}" destId="{75320AA4-7AEA-43BE-B072-8D45E5595806}" srcOrd="3" destOrd="0" parTransId="{F8F2AA24-9DFE-440B-9883-66FD6A6E5D8A}" sibTransId="{611864A0-1395-4E5F-9F89-D81608D3F269}"/>
    <dgm:cxn modelId="{F5889F91-BB92-46D4-A1A3-F9A27264D383}" type="presOf" srcId="{75320AA4-7AEA-43BE-B072-8D45E5595806}" destId="{0EAA4AB9-DBFB-4C52-80C8-4F47C4C9440B}" srcOrd="0" destOrd="4" presId="urn:microsoft.com/office/officeart/2005/8/layout/hList6"/>
    <dgm:cxn modelId="{79237BA8-4BEB-4642-A824-E528DF2E2004}" srcId="{E1F3D6D2-6548-487B-AC8A-A61278C85388}" destId="{4F11BC8C-FEDE-4624-9D5A-A150180A557F}" srcOrd="1" destOrd="0" parTransId="{A6463012-B7FE-49EC-9861-46B8DCA9408E}" sibTransId="{037C53CB-4F2D-48B0-BE61-665984250DAD}"/>
    <dgm:cxn modelId="{522BBCEE-A66D-46F8-97AA-6C1F4C78D621}" srcId="{E1F3D6D2-6548-487B-AC8A-A61278C85388}" destId="{123555D0-DE15-4769-AD2C-6116D7FAB933}" srcOrd="3" destOrd="0" parTransId="{78CFA419-1D10-4EBA-BA1A-69696AEB92C4}" sibTransId="{273DB093-C74D-44FF-8FFD-065928161A1D}"/>
    <dgm:cxn modelId="{B98D2A3C-1413-4618-AF55-6A048D94CFD8}" srcId="{5B0FF9B7-CDF7-44E3-BCC8-101118933CA3}" destId="{E4E10D44-65E8-4E2E-8A4C-19630F89B944}" srcOrd="2" destOrd="0" parTransId="{EE58914D-64DF-43CB-898F-C98749D9F83E}" sibTransId="{5581C756-8231-4D86-80A5-B54507737FE7}"/>
    <dgm:cxn modelId="{8F9F1F96-C5F2-4A31-AF11-420B86200386}" srcId="{969D8862-06C6-4F39-ACED-21DFC230C37B}" destId="{4032F05A-78BF-4B9A-A188-9B7E0154D0E2}" srcOrd="0" destOrd="0" parTransId="{0C4BC08D-CCF4-46E9-BDF1-0DE07A6ADB5D}" sibTransId="{E164F534-D8B9-42EC-B88F-EBA808E96317}"/>
    <dgm:cxn modelId="{852701AE-F65A-4AB5-A455-D6B81EAAB50B}" type="presOf" srcId="{6A8578EB-0CB2-451E-BBBE-9027B74A94F3}" destId="{449803CD-CA1B-4C44-A034-544D7848367A}" srcOrd="0" destOrd="3" presId="urn:microsoft.com/office/officeart/2005/8/layout/hList6"/>
    <dgm:cxn modelId="{140E30C0-600B-480F-A184-70A79035A820}" srcId="{BF5EE80B-B797-412C-BF62-07A74380F80A}" destId="{2B98E758-E139-49AF-AFC1-618B19FFA393}" srcOrd="1" destOrd="0" parTransId="{5D80AB5B-2DEF-4F35-834C-DD1DC3513B8E}" sibTransId="{1E11D20F-CFD1-45F1-AF5D-0F4A026FE7E1}"/>
    <dgm:cxn modelId="{9AA888F8-31E3-4D85-AF9B-EFA6F7BA2A8C}" type="presOf" srcId="{969D8862-06C6-4F39-ACED-21DFC230C37B}" destId="{04BE70BF-1F67-41BA-A53A-9951990246EF}" srcOrd="0" destOrd="0" presId="urn:microsoft.com/office/officeart/2005/8/layout/hList6"/>
    <dgm:cxn modelId="{576C1E45-C9CE-46C0-94D4-60D5A327DB6A}" type="presOf" srcId="{0177C3AD-6D67-41DE-9C12-14EA84D62DD9}" destId="{04BE70BF-1F67-41BA-A53A-9951990246EF}" srcOrd="0" destOrd="3" presId="urn:microsoft.com/office/officeart/2005/8/layout/hList6"/>
    <dgm:cxn modelId="{A0911F1B-3F5C-481F-918F-7F7A3D2400B6}" srcId="{5B0FF9B7-CDF7-44E3-BCC8-101118933CA3}" destId="{BF5EE80B-B797-412C-BF62-07A74380F80A}" srcOrd="5" destOrd="0" parTransId="{4A3F8E10-F876-493A-808A-804E470B7ED6}" sibTransId="{391AB286-1E94-4770-A6AE-5B31139FA917}"/>
    <dgm:cxn modelId="{651AD3B5-18F2-4024-AAC9-C6061C18BD77}" type="presOf" srcId="{59CCE23C-68EE-44CB-AD5A-A3F935175C90}" destId="{E44E36C8-245B-424B-88D4-1F19F3ED4DD9}" srcOrd="0" destOrd="2" presId="urn:microsoft.com/office/officeart/2005/8/layout/hList6"/>
    <dgm:cxn modelId="{1C32005E-7AA4-44D4-90DB-DBECB0633CEB}" srcId="{9FFA8BFD-D763-4296-8937-592534C170CA}" destId="{6A483474-9695-4F5E-8D26-911DA1C1B933}" srcOrd="0" destOrd="0" parTransId="{92C08FB6-C3AF-4586-944B-9A0D1F2DF7D5}" sibTransId="{8EF561CA-4745-44C6-B3F2-0781431CAE1F}"/>
    <dgm:cxn modelId="{51452EC1-8CD5-4A97-B0DB-E8C2EC2DBFC6}" type="presOf" srcId="{9D88464D-EAA9-4AA8-9265-FDF8E8F25B6D}" destId="{E44E36C8-245B-424B-88D4-1F19F3ED4DD9}" srcOrd="0" destOrd="4" presId="urn:microsoft.com/office/officeart/2005/8/layout/hList6"/>
    <dgm:cxn modelId="{01210B65-B247-4163-9E98-4620D954A7CE}" type="presOf" srcId="{5B0FF9B7-CDF7-44E3-BCC8-101118933CA3}" destId="{E8376167-6C73-4665-8729-AF86594D915D}" srcOrd="0" destOrd="0" presId="urn:microsoft.com/office/officeart/2005/8/layout/hList6"/>
    <dgm:cxn modelId="{F91C1104-553F-410B-9CE1-C07653FFDCB4}" srcId="{E1F3D6D2-6548-487B-AC8A-A61278C85388}" destId="{5A1106DE-E665-43E7-9E3E-10B8C9CCF72B}" srcOrd="2" destOrd="0" parTransId="{01C46A19-55CC-492E-8FE8-8084160B690C}" sibTransId="{D75AFDD4-328F-470B-A118-03524A01750D}"/>
    <dgm:cxn modelId="{45921BC5-2977-4D88-A347-FB7F543C6204}" type="presOf" srcId="{713E0352-BDD8-4C77-99D0-6C6E3276B486}" destId="{449803CD-CA1B-4C44-A034-544D7848367A}" srcOrd="0" destOrd="2" presId="urn:microsoft.com/office/officeart/2005/8/layout/hList6"/>
    <dgm:cxn modelId="{E738D855-0554-4EC8-8F30-C4ACB76B7BE4}" type="presOf" srcId="{E1F3D6D2-6548-487B-AC8A-A61278C85388}" destId="{166ED0F2-B9F4-44E2-A1AA-382A7A5C396D}" srcOrd="0" destOrd="0" presId="urn:microsoft.com/office/officeart/2005/8/layout/hList6"/>
    <dgm:cxn modelId="{0CBAC93C-4B33-4CEE-B548-D27AA7A49A6B}" srcId="{969D8862-06C6-4F39-ACED-21DFC230C37B}" destId="{0177C3AD-6D67-41DE-9C12-14EA84D62DD9}" srcOrd="2" destOrd="0" parTransId="{9C473BA4-C4C6-4FE6-B57D-522ECAB8DA30}" sibTransId="{3DF2FB3A-66FF-49E9-A192-1F05A61FE9A1}"/>
    <dgm:cxn modelId="{032FDBBC-A94A-47BA-B838-078293FF0B18}" type="presOf" srcId="{E49E465D-97EC-4697-9322-27262FA8A94F}" destId="{449803CD-CA1B-4C44-A034-544D7848367A}" srcOrd="0" destOrd="4" presId="urn:microsoft.com/office/officeart/2005/8/layout/hList6"/>
    <dgm:cxn modelId="{4892B0E8-1370-4A61-A806-19A6C32477F5}" srcId="{9FFA8BFD-D763-4296-8937-592534C170CA}" destId="{9D88464D-EAA9-4AA8-9265-FDF8E8F25B6D}" srcOrd="3" destOrd="0" parTransId="{8C475A7E-E621-4964-BFC9-3A0EEC45A9C2}" sibTransId="{F7478204-DCF6-46F0-A8B9-0DE9D2DAFAEF}"/>
    <dgm:cxn modelId="{2DA8FE68-F2CE-4CE6-BE90-0DD5A2C85545}" srcId="{9FFA8BFD-D763-4296-8937-592534C170CA}" destId="{59CCE23C-68EE-44CB-AD5A-A3F935175C90}" srcOrd="1" destOrd="0" parTransId="{38B1E68B-63D7-4F05-8903-4D1218D4E2A7}" sibTransId="{D9374D66-4E96-449F-A5AB-39A59CE255C8}"/>
    <dgm:cxn modelId="{842C4508-4186-4379-A18B-48A1FA355390}" srcId="{5B0FF9B7-CDF7-44E3-BCC8-101118933CA3}" destId="{2E6B41EE-BF26-4D38-9495-3E3E33613E20}" srcOrd="0" destOrd="0" parTransId="{FDE95E16-C622-48CC-B3B0-9A7486A90016}" sibTransId="{F4D0E409-F06F-469A-8FB5-1957933E5641}"/>
    <dgm:cxn modelId="{FEE80EE7-6CC3-4FEC-BB2C-B7283A04B178}" type="presOf" srcId="{6E50F439-5A86-4574-8C7A-0E6D309D7AF1}" destId="{449803CD-CA1B-4C44-A034-544D7848367A}" srcOrd="0" destOrd="5" presId="urn:microsoft.com/office/officeart/2005/8/layout/hList6"/>
    <dgm:cxn modelId="{3BBC7738-20A7-473B-95CA-4A0222DFDDB8}" srcId="{969D8862-06C6-4F39-ACED-21DFC230C37B}" destId="{65B14633-6741-4BF9-99CC-D9BE829CCC19}" srcOrd="1" destOrd="0" parTransId="{F72E901F-1484-4E35-B055-279F52B8972C}" sibTransId="{F7AB63FA-2BD8-4DE0-B8B2-76D60E0C8276}"/>
    <dgm:cxn modelId="{73AB28BE-ED58-424C-9B01-B9BEFE442159}" srcId="{51842FBB-E41A-40E9-8B05-5D998E9774D1}" destId="{E7527C83-BE4A-4504-A603-3D93918A8F05}" srcOrd="0" destOrd="0" parTransId="{44EEED9E-0862-4EF4-B0FC-A8FDEEB751E3}" sibTransId="{E01E9ABD-C688-4048-8642-FE0AE0EA657D}"/>
    <dgm:cxn modelId="{68012A7B-04DD-46CB-A31D-85FEEBDBA8D6}" srcId="{9FFA8BFD-D763-4296-8937-592534C170CA}" destId="{622308D8-311C-4136-8897-005D4AEEEB03}" srcOrd="2" destOrd="0" parTransId="{3080F2E9-8068-48E2-83BA-835C7A815446}" sibTransId="{0ED3DD89-0CD1-47CA-9EA3-A16C9FE9AA3E}"/>
    <dgm:cxn modelId="{756463F9-F70D-4E4F-B7D2-7C3ED90A83E7}" srcId="{BF5EE80B-B797-412C-BF62-07A74380F80A}" destId="{9B25FB0F-25A5-435A-A32E-B4407A0FDBB2}" srcOrd="2" destOrd="0" parTransId="{730293AF-5B0C-4E91-81C2-05DFB057E4C5}" sibTransId="{CB9D3D03-8A3E-43EA-B243-3830391ADE97}"/>
    <dgm:cxn modelId="{510F6AB5-E1B8-4B2C-A0A8-6CF7A7C42E81}" srcId="{D75E1745-7EE7-4CD4-93E6-30FDE3239552}" destId="{9E34C7EF-A2CF-4DB9-833C-0C11B3E02434}" srcOrd="0" destOrd="0" parTransId="{D8B44FAD-809F-47AA-8A6E-615D7E5241E0}" sibTransId="{0E64EF99-E503-42EC-BAE8-4F607DE849BC}"/>
    <dgm:cxn modelId="{02BED57B-AA89-4BF2-8B34-ABBEB4164D4A}" type="presOf" srcId="{6932A7EF-4282-4D7D-B193-AE22EB1169CB}" destId="{4DE2548F-FB96-4AF0-9ADC-C64B2307E3B1}" srcOrd="0" destOrd="5" presId="urn:microsoft.com/office/officeart/2005/8/layout/hList6"/>
    <dgm:cxn modelId="{CD383A44-9878-4633-8F49-AC1073D966DC}" srcId="{BF5EE80B-B797-412C-BF62-07A74380F80A}" destId="{0BDED485-8DC8-473F-AC32-69FA386E5CC8}" srcOrd="0" destOrd="0" parTransId="{F8C69CDE-D3E4-42D5-88A3-429112F0767D}" sibTransId="{9195F48D-AAC8-4F8A-B3AC-164F2429CA4F}"/>
    <dgm:cxn modelId="{8E9B163C-A8B2-4676-917A-A0BC8D9D9AD5}" srcId="{E4E10D44-65E8-4E2E-8A4C-19630F89B944}" destId="{3F13C061-0CC0-4BF1-9372-DE80BB781FF7}" srcOrd="2" destOrd="0" parTransId="{FB875296-1080-4D8B-AE3B-0B8D0F6A4607}" sibTransId="{C7E9CA4E-7001-4AB3-9057-B380DA867127}"/>
    <dgm:cxn modelId="{CCE0C056-AD93-454C-BCEA-E987A6FC9643}" type="presOf" srcId="{5A1106DE-E665-43E7-9E3E-10B8C9CCF72B}" destId="{166ED0F2-B9F4-44E2-A1AA-382A7A5C396D}" srcOrd="0" destOrd="3" presId="urn:microsoft.com/office/officeart/2005/8/layout/hList6"/>
    <dgm:cxn modelId="{DA082CE3-E69B-4B08-878B-91C3783EE7A7}" type="presOf" srcId="{1BD41288-ABF7-4B7E-A5C9-E4134AC19466}" destId="{04BE70BF-1F67-41BA-A53A-9951990246EF}" srcOrd="0" destOrd="4" presId="urn:microsoft.com/office/officeart/2005/8/layout/hList6"/>
    <dgm:cxn modelId="{DC9E95ED-014D-46CF-9B2A-9B6049219CE1}" type="presOf" srcId="{E17A0BE0-960C-4749-929A-6D057CF91EB4}" destId="{4DE2548F-FB96-4AF0-9ADC-C64B2307E3B1}" srcOrd="0" destOrd="3" presId="urn:microsoft.com/office/officeart/2005/8/layout/hList6"/>
    <dgm:cxn modelId="{5C320774-E255-442D-B948-1D8045C7A77B}" srcId="{E4E10D44-65E8-4E2E-8A4C-19630F89B944}" destId="{B0FCF17C-5C4E-4450-802C-97864D79B4A0}" srcOrd="4" destOrd="0" parTransId="{4DDEE3C9-4EB1-4BA6-A7A4-AF8C0CB31A67}" sibTransId="{DC48F187-473F-4278-99C5-4CB31DA4C114}"/>
    <dgm:cxn modelId="{A7969DBE-7DCD-4342-9199-E27CCE350E9E}" type="presOf" srcId="{B0FCF17C-5C4E-4450-802C-97864D79B4A0}" destId="{0EAA4AB9-DBFB-4C52-80C8-4F47C4C9440B}" srcOrd="0" destOrd="5" presId="urn:microsoft.com/office/officeart/2005/8/layout/hList6"/>
    <dgm:cxn modelId="{E750FA69-E2B3-4AAE-88B9-4E94C09D7012}" type="presOf" srcId="{51842FBB-E41A-40E9-8B05-5D998E9774D1}" destId="{449803CD-CA1B-4C44-A034-544D7848367A}" srcOrd="0" destOrd="8" presId="urn:microsoft.com/office/officeart/2005/8/layout/hList6"/>
    <dgm:cxn modelId="{A53E477A-FFBC-4D7B-B1C8-9C441DCEBEFB}" srcId="{9B25FB0F-25A5-435A-A32E-B4407A0FDBB2}" destId="{6932A7EF-4282-4D7D-B193-AE22EB1169CB}" srcOrd="0" destOrd="0" parTransId="{30255F36-A1DE-4637-9A09-0540D79C264B}" sibTransId="{F85C6CC2-5918-4043-AF30-6F03254719CC}"/>
    <dgm:cxn modelId="{0842CEEB-0760-4D3C-866B-CA279189EA62}" type="presParOf" srcId="{E8376167-6C73-4665-8729-AF86594D915D}" destId="{449803CD-CA1B-4C44-A034-544D7848367A}" srcOrd="0" destOrd="0" presId="urn:microsoft.com/office/officeart/2005/8/layout/hList6"/>
    <dgm:cxn modelId="{B550ACED-AF51-48EB-9060-B9B4B1564D77}" type="presParOf" srcId="{E8376167-6C73-4665-8729-AF86594D915D}" destId="{BA620216-02BB-4FB5-A647-0691D1E6F43A}" srcOrd="1" destOrd="0" presId="urn:microsoft.com/office/officeart/2005/8/layout/hList6"/>
    <dgm:cxn modelId="{B99EA343-CBC7-4AB0-8A89-2BE110D99880}" type="presParOf" srcId="{E8376167-6C73-4665-8729-AF86594D915D}" destId="{04BE70BF-1F67-41BA-A53A-9951990246EF}" srcOrd="2" destOrd="0" presId="urn:microsoft.com/office/officeart/2005/8/layout/hList6"/>
    <dgm:cxn modelId="{184410E6-90ED-4E2C-AA27-EA8595AAACF6}" type="presParOf" srcId="{E8376167-6C73-4665-8729-AF86594D915D}" destId="{6F7C5EEB-71DB-4BD4-8DF5-08D8395901F4}" srcOrd="3" destOrd="0" presId="urn:microsoft.com/office/officeart/2005/8/layout/hList6"/>
    <dgm:cxn modelId="{38453A72-ED67-4DDA-ADF4-6A5535C43FE7}" type="presParOf" srcId="{E8376167-6C73-4665-8729-AF86594D915D}" destId="{0EAA4AB9-DBFB-4C52-80C8-4F47C4C9440B}" srcOrd="4" destOrd="0" presId="urn:microsoft.com/office/officeart/2005/8/layout/hList6"/>
    <dgm:cxn modelId="{05EF8F82-53C4-44EA-AF75-883190EB90A1}" type="presParOf" srcId="{E8376167-6C73-4665-8729-AF86594D915D}" destId="{4695C3B4-63BF-4224-AD74-3C5F80632433}" srcOrd="5" destOrd="0" presId="urn:microsoft.com/office/officeart/2005/8/layout/hList6"/>
    <dgm:cxn modelId="{915EC1FA-41EB-4A65-B4B0-5C458683BE92}" type="presParOf" srcId="{E8376167-6C73-4665-8729-AF86594D915D}" destId="{E44E36C8-245B-424B-88D4-1F19F3ED4DD9}" srcOrd="6" destOrd="0" presId="urn:microsoft.com/office/officeart/2005/8/layout/hList6"/>
    <dgm:cxn modelId="{F22875FF-F31C-4831-B9DE-58C880A0B91C}" type="presParOf" srcId="{E8376167-6C73-4665-8729-AF86594D915D}" destId="{683FBB5F-F286-4B3E-BEA2-075795BA62DA}" srcOrd="7" destOrd="0" presId="urn:microsoft.com/office/officeart/2005/8/layout/hList6"/>
    <dgm:cxn modelId="{FD48276F-55D9-4545-828C-085E725FC231}" type="presParOf" srcId="{E8376167-6C73-4665-8729-AF86594D915D}" destId="{166ED0F2-B9F4-44E2-A1AA-382A7A5C396D}" srcOrd="8" destOrd="0" presId="urn:microsoft.com/office/officeart/2005/8/layout/hList6"/>
    <dgm:cxn modelId="{CB920FCB-6E64-4CF5-84EC-EA73C0727B13}" type="presParOf" srcId="{E8376167-6C73-4665-8729-AF86594D915D}" destId="{FB0B0677-EB37-46CE-9300-34B7DDFE20F0}" srcOrd="9" destOrd="0" presId="urn:microsoft.com/office/officeart/2005/8/layout/hList6"/>
    <dgm:cxn modelId="{45E2B835-607B-4DAE-82CB-2BB96669D9A8}" type="presParOf" srcId="{E8376167-6C73-4665-8729-AF86594D915D}" destId="{4DE2548F-FB96-4AF0-9ADC-C64B2307E3B1}" srcOrd="1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CA4F7-7F13-40E3-80CE-9D8960675720}">
      <dsp:nvSpPr>
        <dsp:cNvPr id="0" name=""/>
        <dsp:cNvSpPr/>
      </dsp:nvSpPr>
      <dsp:spPr>
        <a:xfrm>
          <a:off x="0" y="64502"/>
          <a:ext cx="5357395" cy="5357395"/>
        </a:xfrm>
        <a:prstGeom prst="pie">
          <a:avLst>
            <a:gd name="adj1" fmla="val 5400000"/>
            <a:gd name="adj2" fmla="val 162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F83C2F-FE08-4356-8464-65DF14A215F3}">
      <dsp:nvSpPr>
        <dsp:cNvPr id="0" name=""/>
        <dsp:cNvSpPr/>
      </dsp:nvSpPr>
      <dsp:spPr>
        <a:xfrm>
          <a:off x="2678697" y="64502"/>
          <a:ext cx="6250294" cy="535739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100000"/>
            </a:lnSpc>
            <a:spcBef>
              <a:spcPct val="0"/>
            </a:spcBef>
            <a:spcAft>
              <a:spcPct val="35000"/>
            </a:spcAft>
          </a:pPr>
          <a:r>
            <a:rPr lang="fr-FR" sz="2700" b="1" kern="1200" dirty="0" smtClean="0"/>
            <a:t>Pouvoir partagé </a:t>
          </a:r>
          <a:r>
            <a:rPr lang="fr-FR" sz="2000" kern="1200" dirty="0" smtClean="0"/>
            <a:t>Catégorie Engagement</a:t>
          </a:r>
          <a:endParaRPr lang="fr-FR" sz="2000" kern="1200" dirty="0"/>
        </a:p>
      </dsp:txBody>
      <dsp:txXfrm>
        <a:off x="2678697" y="64502"/>
        <a:ext cx="3125147" cy="1607222"/>
      </dsp:txXfrm>
    </dsp:sp>
    <dsp:sp modelId="{1AB69601-D549-42D4-ACFC-E74711AF9958}">
      <dsp:nvSpPr>
        <dsp:cNvPr id="0" name=""/>
        <dsp:cNvSpPr/>
      </dsp:nvSpPr>
      <dsp:spPr>
        <a:xfrm>
          <a:off x="937545" y="1671724"/>
          <a:ext cx="3482303" cy="3482303"/>
        </a:xfrm>
        <a:prstGeom prst="pie">
          <a:avLst>
            <a:gd name="adj1" fmla="val 5400000"/>
            <a:gd name="adj2" fmla="val 16200000"/>
          </a:avLst>
        </a:prstGeom>
        <a:solidFill>
          <a:schemeClr val="accent2">
            <a:hueOff val="4669784"/>
            <a:satOff val="11067"/>
            <a:lumOff val="-637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77D491-1F34-4808-835B-8F74EED6F6AE}">
      <dsp:nvSpPr>
        <dsp:cNvPr id="0" name=""/>
        <dsp:cNvSpPr/>
      </dsp:nvSpPr>
      <dsp:spPr>
        <a:xfrm>
          <a:off x="2678697" y="1671724"/>
          <a:ext cx="6250294" cy="3482303"/>
        </a:xfrm>
        <a:prstGeom prst="rect">
          <a:avLst/>
        </a:prstGeom>
        <a:solidFill>
          <a:schemeClr val="lt1">
            <a:alpha val="90000"/>
            <a:hueOff val="0"/>
            <a:satOff val="0"/>
            <a:lumOff val="0"/>
            <a:alphaOff val="0"/>
          </a:schemeClr>
        </a:solidFill>
        <a:ln w="12700" cap="flat" cmpd="sng" algn="ctr">
          <a:solidFill>
            <a:schemeClr val="accent2">
              <a:hueOff val="4669784"/>
              <a:satOff val="11067"/>
              <a:lumOff val="-63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FR" sz="2500" b="1" kern="1200" dirty="0" smtClean="0"/>
            <a:t>Pouvoir d’influence </a:t>
          </a:r>
          <a:r>
            <a:rPr lang="fr-FR" sz="2000" kern="1200" dirty="0" smtClean="0"/>
            <a:t>Catégorie consultation</a:t>
          </a:r>
          <a:endParaRPr lang="fr-FR" sz="2500" kern="1200" dirty="0"/>
        </a:p>
      </dsp:txBody>
      <dsp:txXfrm>
        <a:off x="2678697" y="1671724"/>
        <a:ext cx="3125147" cy="1607216"/>
      </dsp:txXfrm>
    </dsp:sp>
    <dsp:sp modelId="{21AB8BD3-7A1A-4878-BC17-2AE13F1F0905}">
      <dsp:nvSpPr>
        <dsp:cNvPr id="0" name=""/>
        <dsp:cNvSpPr/>
      </dsp:nvSpPr>
      <dsp:spPr>
        <a:xfrm>
          <a:off x="1875089" y="3278941"/>
          <a:ext cx="1607216" cy="1607216"/>
        </a:xfrm>
        <a:prstGeom prst="pie">
          <a:avLst>
            <a:gd name="adj1" fmla="val 5400000"/>
            <a:gd name="adj2" fmla="val 16200000"/>
          </a:avLst>
        </a:prstGeom>
        <a:solidFill>
          <a:schemeClr val="accent2">
            <a:hueOff val="9339567"/>
            <a:satOff val="22134"/>
            <a:lumOff val="-1274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C69742-7795-4B86-A057-2BFEBF1816FE}">
      <dsp:nvSpPr>
        <dsp:cNvPr id="0" name=""/>
        <dsp:cNvSpPr/>
      </dsp:nvSpPr>
      <dsp:spPr>
        <a:xfrm>
          <a:off x="2678697" y="3278941"/>
          <a:ext cx="6250294" cy="1607216"/>
        </a:xfrm>
        <a:prstGeom prst="rect">
          <a:avLst/>
        </a:prstGeom>
        <a:solidFill>
          <a:schemeClr val="lt1">
            <a:alpha val="90000"/>
            <a:hueOff val="0"/>
            <a:satOff val="0"/>
            <a:lumOff val="0"/>
            <a:alphaOff val="0"/>
          </a:schemeClr>
        </a:solidFill>
        <a:ln w="12700" cap="flat" cmpd="sng" algn="ctr">
          <a:solidFill>
            <a:schemeClr val="accent2">
              <a:hueOff val="9339567"/>
              <a:satOff val="22134"/>
              <a:lumOff val="-127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dirty="0" smtClean="0"/>
            <a:t>Absence de pouvoir </a:t>
          </a:r>
          <a:r>
            <a:rPr lang="fr-FR" sz="2000" kern="1200" dirty="0" smtClean="0"/>
            <a:t>Catégorie communication</a:t>
          </a:r>
          <a:endParaRPr lang="fr-FR" sz="2000" kern="1200" dirty="0"/>
        </a:p>
      </dsp:txBody>
      <dsp:txXfrm>
        <a:off x="2678697" y="3278941"/>
        <a:ext cx="3125147" cy="1607216"/>
      </dsp:txXfrm>
    </dsp:sp>
    <dsp:sp modelId="{1D9EA4D2-844E-4CB8-8F93-2F53D3D1AB59}">
      <dsp:nvSpPr>
        <dsp:cNvPr id="0" name=""/>
        <dsp:cNvSpPr/>
      </dsp:nvSpPr>
      <dsp:spPr>
        <a:xfrm>
          <a:off x="5803844" y="64502"/>
          <a:ext cx="3125147" cy="1607222"/>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fr-FR" sz="1600" b="1" i="1" kern="1200" dirty="0" smtClean="0">
              <a:effectLst/>
            </a:rPr>
            <a:t>Niveau 5</a:t>
          </a:r>
          <a:r>
            <a:rPr lang="fr-FR" sz="2000" b="1" i="1" kern="1200" dirty="0" smtClean="0">
              <a:effectLst/>
            </a:rPr>
            <a:t>   </a:t>
          </a:r>
          <a:r>
            <a:rPr lang="fr-FR" sz="2000" i="1" kern="1200" dirty="0" smtClean="0"/>
            <a:t>Discussion et participation du public</a:t>
          </a:r>
          <a:endParaRPr lang="fr-FR" sz="2000" kern="1200" dirty="0"/>
        </a:p>
        <a:p>
          <a:pPr marL="171450" lvl="1" indent="-171450" algn="l" defTabSz="711200">
            <a:lnSpc>
              <a:spcPct val="90000"/>
            </a:lnSpc>
            <a:spcBef>
              <a:spcPct val="0"/>
            </a:spcBef>
            <a:spcAft>
              <a:spcPct val="15000"/>
            </a:spcAft>
            <a:buChar char="••"/>
          </a:pPr>
          <a:r>
            <a:rPr lang="fr-FR" sz="1600" b="1" i="1" kern="1200" dirty="0" smtClean="0">
              <a:effectLst/>
            </a:rPr>
            <a:t>Niveau 4</a:t>
          </a:r>
          <a:r>
            <a:rPr lang="fr-FR" sz="2000" b="1" i="1" kern="1200" dirty="0" smtClean="0">
              <a:effectLst/>
            </a:rPr>
            <a:t> </a:t>
          </a:r>
          <a:r>
            <a:rPr lang="fr-FR" sz="2000" kern="1200" dirty="0" smtClean="0"/>
            <a:t>:</a:t>
          </a:r>
          <a:r>
            <a:rPr lang="fr-FR" sz="2000" i="1" kern="1200" dirty="0" smtClean="0"/>
            <a:t>Recueil d’information et d’opinions</a:t>
          </a:r>
          <a:endParaRPr lang="fr-FR" sz="2000" i="1" kern="1200" dirty="0"/>
        </a:p>
      </dsp:txBody>
      <dsp:txXfrm>
        <a:off x="5803844" y="64502"/>
        <a:ext cx="3125147" cy="1607222"/>
      </dsp:txXfrm>
    </dsp:sp>
    <dsp:sp modelId="{BE25CF80-3E0D-44F5-8202-67529F174053}">
      <dsp:nvSpPr>
        <dsp:cNvPr id="0" name=""/>
        <dsp:cNvSpPr/>
      </dsp:nvSpPr>
      <dsp:spPr>
        <a:xfrm>
          <a:off x="5803844" y="1671724"/>
          <a:ext cx="3125147" cy="1607216"/>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533400">
            <a:lnSpc>
              <a:spcPct val="90000"/>
            </a:lnSpc>
            <a:spcBef>
              <a:spcPct val="0"/>
            </a:spcBef>
            <a:spcAft>
              <a:spcPct val="15000"/>
            </a:spcAft>
            <a:buChar char="••"/>
          </a:pPr>
          <a:endParaRPr lang="fr-FR" sz="1200" kern="1200" dirty="0"/>
        </a:p>
        <a:p>
          <a:pPr marL="114300" lvl="1" indent="-114300" algn="l" defTabSz="533400">
            <a:lnSpc>
              <a:spcPct val="90000"/>
            </a:lnSpc>
            <a:spcBef>
              <a:spcPct val="0"/>
            </a:spcBef>
            <a:spcAft>
              <a:spcPct val="15000"/>
            </a:spcAft>
            <a:buChar char="••"/>
          </a:pPr>
          <a:endParaRPr lang="fr-FR" sz="1200" kern="1200" dirty="0"/>
        </a:p>
        <a:p>
          <a:pPr marL="171450" lvl="1" indent="-171450" algn="l" defTabSz="711200">
            <a:lnSpc>
              <a:spcPct val="90000"/>
            </a:lnSpc>
            <a:spcBef>
              <a:spcPct val="0"/>
            </a:spcBef>
            <a:spcAft>
              <a:spcPct val="15000"/>
            </a:spcAft>
            <a:buChar char="••"/>
          </a:pPr>
          <a:r>
            <a:rPr lang="fr-FR" sz="1600" b="1" i="1" kern="1200" dirty="0" smtClean="0">
              <a:effectLst/>
            </a:rPr>
            <a:t>Niveau 3</a:t>
          </a:r>
          <a:r>
            <a:rPr lang="fr-FR" sz="1200" b="1" i="1" kern="1200" dirty="0" smtClean="0">
              <a:effectLst/>
            </a:rPr>
            <a:t>   </a:t>
          </a:r>
          <a:r>
            <a:rPr lang="fr-FR" sz="1600" i="1" kern="1200" dirty="0" smtClean="0"/>
            <a:t>Discussion et participation du public</a:t>
          </a:r>
          <a:endParaRPr lang="fr-FR" sz="1600" i="1" kern="1200" dirty="0"/>
        </a:p>
        <a:p>
          <a:pPr marL="171450" lvl="1" indent="-171450" algn="l" defTabSz="711200">
            <a:lnSpc>
              <a:spcPct val="90000"/>
            </a:lnSpc>
            <a:spcBef>
              <a:spcPct val="0"/>
            </a:spcBef>
            <a:spcAft>
              <a:spcPct val="15000"/>
            </a:spcAft>
            <a:buChar char="••"/>
          </a:pPr>
          <a:r>
            <a:rPr lang="fr-FR" sz="1600" b="1" i="1" kern="1200" dirty="0" smtClean="0">
              <a:effectLst/>
            </a:rPr>
            <a:t>Niveau 2 </a:t>
          </a:r>
          <a:r>
            <a:rPr lang="fr-FR" sz="1200" kern="1200" dirty="0" smtClean="0"/>
            <a:t>:</a:t>
          </a:r>
          <a:r>
            <a:rPr lang="fr-FR" sz="1600" i="1" kern="1200" dirty="0" smtClean="0"/>
            <a:t>Recueil d’information et d’opinions</a:t>
          </a:r>
          <a:endParaRPr lang="fr-FR" sz="1600" i="1" kern="1200" dirty="0"/>
        </a:p>
        <a:p>
          <a:pPr marL="114300" lvl="1" indent="-114300" algn="l" defTabSz="533400">
            <a:lnSpc>
              <a:spcPct val="90000"/>
            </a:lnSpc>
            <a:spcBef>
              <a:spcPct val="0"/>
            </a:spcBef>
            <a:spcAft>
              <a:spcPct val="15000"/>
            </a:spcAft>
            <a:buChar char="••"/>
          </a:pPr>
          <a:endParaRPr lang="fr-FR" sz="1200" kern="1200" dirty="0"/>
        </a:p>
      </dsp:txBody>
      <dsp:txXfrm>
        <a:off x="5803844" y="1671724"/>
        <a:ext cx="3125147" cy="1607216"/>
      </dsp:txXfrm>
    </dsp:sp>
    <dsp:sp modelId="{A9A4D339-2FF3-4492-9653-7CEF692979E0}">
      <dsp:nvSpPr>
        <dsp:cNvPr id="0" name=""/>
        <dsp:cNvSpPr/>
      </dsp:nvSpPr>
      <dsp:spPr>
        <a:xfrm>
          <a:off x="5803844" y="3278941"/>
          <a:ext cx="3125147" cy="1607216"/>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endParaRPr lang="fr-FR" sz="1600" kern="1200" dirty="0"/>
        </a:p>
        <a:p>
          <a:pPr marL="171450" lvl="1" indent="-171450" algn="l" defTabSz="711200">
            <a:lnSpc>
              <a:spcPct val="90000"/>
            </a:lnSpc>
            <a:spcBef>
              <a:spcPct val="0"/>
            </a:spcBef>
            <a:spcAft>
              <a:spcPct val="15000"/>
            </a:spcAft>
            <a:buChar char="••"/>
          </a:pPr>
          <a:r>
            <a:rPr lang="fr-FR" sz="1600" b="1" i="1" kern="1200" dirty="0" smtClean="0">
              <a:effectLst/>
            </a:rPr>
            <a:t> Niveau 2 </a:t>
          </a:r>
          <a:r>
            <a:rPr lang="fr-FR" sz="1600" kern="1200" dirty="0" smtClean="0"/>
            <a:t>:</a:t>
          </a:r>
          <a:r>
            <a:rPr lang="fr-FR" sz="1600" i="1" kern="1200" dirty="0" smtClean="0"/>
            <a:t>Recueil d’information et d’opinions</a:t>
          </a:r>
          <a:endParaRPr lang="fr-FR" sz="1600" kern="1200" dirty="0"/>
        </a:p>
        <a:p>
          <a:pPr marL="171450" lvl="1" indent="-171450" algn="l" defTabSz="711200">
            <a:lnSpc>
              <a:spcPct val="90000"/>
            </a:lnSpc>
            <a:spcBef>
              <a:spcPct val="0"/>
            </a:spcBef>
            <a:spcAft>
              <a:spcPct val="15000"/>
            </a:spcAft>
            <a:buChar char="••"/>
          </a:pPr>
          <a:r>
            <a:rPr lang="fr-FR" sz="1600" b="1" i="1" u="none" kern="1200" dirty="0" smtClean="0"/>
            <a:t>Niveau 1 </a:t>
          </a:r>
          <a:r>
            <a:rPr lang="fr-FR" sz="1600" kern="1200" dirty="0" smtClean="0"/>
            <a:t>: </a:t>
          </a:r>
          <a:r>
            <a:rPr lang="fr-FR" sz="1600" i="1" kern="1200" dirty="0" smtClean="0"/>
            <a:t>Information et sensibilisation </a:t>
          </a:r>
          <a:r>
            <a:rPr lang="fr-FR" sz="1600" kern="1200" dirty="0" smtClean="0"/>
            <a:t> </a:t>
          </a:r>
          <a:endParaRPr lang="fr-FR" sz="1600" kern="1200" dirty="0"/>
        </a:p>
        <a:p>
          <a:pPr marL="171450" lvl="1" indent="-171450" algn="l" defTabSz="711200">
            <a:lnSpc>
              <a:spcPct val="90000"/>
            </a:lnSpc>
            <a:spcBef>
              <a:spcPct val="0"/>
            </a:spcBef>
            <a:spcAft>
              <a:spcPct val="15000"/>
            </a:spcAft>
            <a:buChar char="••"/>
          </a:pPr>
          <a:endParaRPr lang="fr-FR" sz="1600" kern="1200" dirty="0"/>
        </a:p>
      </dsp:txBody>
      <dsp:txXfrm>
        <a:off x="5803844" y="3278941"/>
        <a:ext cx="3125147" cy="16072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BC2FB-2FA9-40FD-A3F7-1EBAA9633072}">
      <dsp:nvSpPr>
        <dsp:cNvPr id="0" name=""/>
        <dsp:cNvSpPr/>
      </dsp:nvSpPr>
      <dsp:spPr>
        <a:xfrm>
          <a:off x="8357" y="65347"/>
          <a:ext cx="2498002" cy="149880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fr-FR" sz="3000" kern="1200" dirty="0" smtClean="0"/>
            <a:t>Préparation</a:t>
          </a:r>
          <a:endParaRPr lang="fr-FR" sz="3000" kern="1200" dirty="0"/>
        </a:p>
      </dsp:txBody>
      <dsp:txXfrm>
        <a:off x="52255" y="109245"/>
        <a:ext cx="2410206" cy="1411005"/>
      </dsp:txXfrm>
    </dsp:sp>
    <dsp:sp modelId="{32C0A9F7-C474-4904-B406-4F2F2020DD63}">
      <dsp:nvSpPr>
        <dsp:cNvPr id="0" name=""/>
        <dsp:cNvSpPr/>
      </dsp:nvSpPr>
      <dsp:spPr>
        <a:xfrm>
          <a:off x="2726184" y="504996"/>
          <a:ext cx="529576" cy="61950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fr-FR" sz="2400" kern="1200"/>
        </a:p>
      </dsp:txBody>
      <dsp:txXfrm>
        <a:off x="2726184" y="628897"/>
        <a:ext cx="370703" cy="371702"/>
      </dsp:txXfrm>
    </dsp:sp>
    <dsp:sp modelId="{883B74BD-0966-463E-B971-CF00F63EDABC}">
      <dsp:nvSpPr>
        <dsp:cNvPr id="0" name=""/>
        <dsp:cNvSpPr/>
      </dsp:nvSpPr>
      <dsp:spPr>
        <a:xfrm>
          <a:off x="3505561" y="65347"/>
          <a:ext cx="2498002" cy="1498801"/>
        </a:xfrm>
        <a:prstGeom prst="roundRect">
          <a:avLst>
            <a:gd name="adj" fmla="val 10000"/>
          </a:avLst>
        </a:prstGeom>
        <a:solidFill>
          <a:schemeClr val="accent4">
            <a:hueOff val="-2778717"/>
            <a:satOff val="11260"/>
            <a:lumOff val="7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fr-FR" sz="3000" kern="1200" dirty="0" smtClean="0"/>
            <a:t>Conception</a:t>
          </a:r>
          <a:endParaRPr lang="fr-FR" sz="3000" kern="1200" dirty="0"/>
        </a:p>
      </dsp:txBody>
      <dsp:txXfrm>
        <a:off x="3549459" y="109245"/>
        <a:ext cx="2410206" cy="1411005"/>
      </dsp:txXfrm>
    </dsp:sp>
    <dsp:sp modelId="{145E08B9-468C-4BC0-B7B9-D508FFC09C0A}">
      <dsp:nvSpPr>
        <dsp:cNvPr id="0" name=""/>
        <dsp:cNvSpPr/>
      </dsp:nvSpPr>
      <dsp:spPr>
        <a:xfrm>
          <a:off x="6223388" y="504996"/>
          <a:ext cx="529576" cy="619504"/>
        </a:xfrm>
        <a:prstGeom prst="rightArrow">
          <a:avLst>
            <a:gd name="adj1" fmla="val 60000"/>
            <a:gd name="adj2" fmla="val 50000"/>
          </a:avLst>
        </a:prstGeom>
        <a:solidFill>
          <a:schemeClr val="accent4">
            <a:hueOff val="-3473396"/>
            <a:satOff val="14075"/>
            <a:lumOff val="98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fr-FR" sz="2400" kern="1200"/>
        </a:p>
      </dsp:txBody>
      <dsp:txXfrm>
        <a:off x="6223388" y="628897"/>
        <a:ext cx="370703" cy="371702"/>
      </dsp:txXfrm>
    </dsp:sp>
    <dsp:sp modelId="{6CEE29C9-C6D5-47F7-B0B5-488AA9AFA124}">
      <dsp:nvSpPr>
        <dsp:cNvPr id="0" name=""/>
        <dsp:cNvSpPr/>
      </dsp:nvSpPr>
      <dsp:spPr>
        <a:xfrm>
          <a:off x="7002764" y="65347"/>
          <a:ext cx="2498002" cy="1498801"/>
        </a:xfrm>
        <a:prstGeom prst="roundRect">
          <a:avLst>
            <a:gd name="adj" fmla="val 10000"/>
          </a:avLst>
        </a:prstGeom>
        <a:solidFill>
          <a:schemeClr val="accent4">
            <a:hueOff val="-5557434"/>
            <a:satOff val="22520"/>
            <a:lumOff val="156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fr-FR" sz="3000" kern="1200" dirty="0" smtClean="0"/>
            <a:t>Mise en Œuvre </a:t>
          </a:r>
          <a:endParaRPr lang="fr-FR" sz="3000" kern="1200" dirty="0"/>
        </a:p>
      </dsp:txBody>
      <dsp:txXfrm>
        <a:off x="7046662" y="109245"/>
        <a:ext cx="2410206" cy="1411005"/>
      </dsp:txXfrm>
    </dsp:sp>
    <dsp:sp modelId="{EA4786CE-4958-4AE9-8481-BEE98C8BE999}">
      <dsp:nvSpPr>
        <dsp:cNvPr id="0" name=""/>
        <dsp:cNvSpPr/>
      </dsp:nvSpPr>
      <dsp:spPr>
        <a:xfrm rot="5400000">
          <a:off x="7986977" y="1739009"/>
          <a:ext cx="529576" cy="619504"/>
        </a:xfrm>
        <a:prstGeom prst="rightArrow">
          <a:avLst>
            <a:gd name="adj1" fmla="val 60000"/>
            <a:gd name="adj2" fmla="val 50000"/>
          </a:avLst>
        </a:prstGeom>
        <a:solidFill>
          <a:schemeClr val="accent4">
            <a:hueOff val="-6946793"/>
            <a:satOff val="28150"/>
            <a:lumOff val="196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fr-FR" sz="2400" kern="1200"/>
        </a:p>
      </dsp:txBody>
      <dsp:txXfrm rot="-5400000">
        <a:off x="8065915" y="1783973"/>
        <a:ext cx="371702" cy="370703"/>
      </dsp:txXfrm>
    </dsp:sp>
    <dsp:sp modelId="{897B28CC-D60D-424D-8E8B-278FBFF5E1C9}">
      <dsp:nvSpPr>
        <dsp:cNvPr id="0" name=""/>
        <dsp:cNvSpPr/>
      </dsp:nvSpPr>
      <dsp:spPr>
        <a:xfrm>
          <a:off x="7002764" y="2563350"/>
          <a:ext cx="2498002" cy="1498801"/>
        </a:xfrm>
        <a:prstGeom prst="roundRect">
          <a:avLst>
            <a:gd name="adj" fmla="val 10000"/>
          </a:avLst>
        </a:prstGeom>
        <a:solidFill>
          <a:schemeClr val="accent4">
            <a:hueOff val="-8336151"/>
            <a:satOff val="33780"/>
            <a:lumOff val="235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fr-FR" sz="3000" kern="1200" dirty="0" smtClean="0"/>
            <a:t>Synthèse</a:t>
          </a:r>
          <a:endParaRPr lang="fr-FR" sz="3000" kern="1200" dirty="0"/>
        </a:p>
      </dsp:txBody>
      <dsp:txXfrm>
        <a:off x="7046662" y="2607248"/>
        <a:ext cx="2410206" cy="1411005"/>
      </dsp:txXfrm>
    </dsp:sp>
    <dsp:sp modelId="{70242AFF-A587-45EF-8671-A787F185BD2D}">
      <dsp:nvSpPr>
        <dsp:cNvPr id="0" name=""/>
        <dsp:cNvSpPr/>
      </dsp:nvSpPr>
      <dsp:spPr>
        <a:xfrm rot="10800000">
          <a:off x="6253364" y="3002998"/>
          <a:ext cx="529576" cy="619504"/>
        </a:xfrm>
        <a:prstGeom prst="rightArrow">
          <a:avLst>
            <a:gd name="adj1" fmla="val 60000"/>
            <a:gd name="adj2" fmla="val 50000"/>
          </a:avLst>
        </a:prstGeom>
        <a:solidFill>
          <a:schemeClr val="accent4">
            <a:hueOff val="-10420189"/>
            <a:satOff val="42225"/>
            <a:lumOff val="294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fr-FR" sz="2400" kern="1200"/>
        </a:p>
      </dsp:txBody>
      <dsp:txXfrm rot="10800000">
        <a:off x="6412237" y="3126899"/>
        <a:ext cx="370703" cy="371702"/>
      </dsp:txXfrm>
    </dsp:sp>
    <dsp:sp modelId="{0B7607E2-D098-4CC7-8C50-7F867BFFC1F0}">
      <dsp:nvSpPr>
        <dsp:cNvPr id="0" name=""/>
        <dsp:cNvSpPr/>
      </dsp:nvSpPr>
      <dsp:spPr>
        <a:xfrm>
          <a:off x="3505561" y="2563350"/>
          <a:ext cx="2498002" cy="1498801"/>
        </a:xfrm>
        <a:prstGeom prst="roundRect">
          <a:avLst>
            <a:gd name="adj" fmla="val 10000"/>
          </a:avLst>
        </a:prstGeom>
        <a:solidFill>
          <a:schemeClr val="accent4">
            <a:hueOff val="-11114868"/>
            <a:satOff val="45040"/>
            <a:lumOff val="313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fr-FR" sz="3000" kern="1200" dirty="0" smtClean="0"/>
            <a:t>Commentaire &amp;  Suivi</a:t>
          </a:r>
          <a:endParaRPr lang="fr-FR" sz="3000" kern="1200" dirty="0"/>
        </a:p>
      </dsp:txBody>
      <dsp:txXfrm>
        <a:off x="3549459" y="2607248"/>
        <a:ext cx="2410206" cy="1411005"/>
      </dsp:txXfrm>
    </dsp:sp>
    <dsp:sp modelId="{5AD022BB-1FCC-4976-B797-A24C115A0C2F}">
      <dsp:nvSpPr>
        <dsp:cNvPr id="0" name=""/>
        <dsp:cNvSpPr/>
      </dsp:nvSpPr>
      <dsp:spPr>
        <a:xfrm rot="10800000">
          <a:off x="2756160" y="3002998"/>
          <a:ext cx="529576" cy="619504"/>
        </a:xfrm>
        <a:prstGeom prst="rightArrow">
          <a:avLst>
            <a:gd name="adj1" fmla="val 60000"/>
            <a:gd name="adj2" fmla="val 50000"/>
          </a:avLst>
        </a:prstGeom>
        <a:solidFill>
          <a:schemeClr val="accent4">
            <a:hueOff val="-13893585"/>
            <a:satOff val="56300"/>
            <a:lumOff val="392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fr-FR" sz="2400" kern="1200"/>
        </a:p>
      </dsp:txBody>
      <dsp:txXfrm rot="10800000">
        <a:off x="2915033" y="3126899"/>
        <a:ext cx="370703" cy="371702"/>
      </dsp:txXfrm>
    </dsp:sp>
    <dsp:sp modelId="{AD63C7A8-6251-4884-946B-A1DF923A1F3C}">
      <dsp:nvSpPr>
        <dsp:cNvPr id="0" name=""/>
        <dsp:cNvSpPr/>
      </dsp:nvSpPr>
      <dsp:spPr>
        <a:xfrm>
          <a:off x="8357" y="2563350"/>
          <a:ext cx="2498002" cy="1498801"/>
        </a:xfrm>
        <a:prstGeom prst="roundRect">
          <a:avLst>
            <a:gd name="adj" fmla="val 10000"/>
          </a:avLst>
        </a:prstGeom>
        <a:solidFill>
          <a:schemeClr val="accent4">
            <a:hueOff val="-13893585"/>
            <a:satOff val="56300"/>
            <a:lumOff val="392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fr-FR" sz="3000" kern="1200" dirty="0" smtClean="0"/>
            <a:t>Evaluation  </a:t>
          </a:r>
          <a:endParaRPr lang="fr-FR" sz="3000" kern="1200" dirty="0"/>
        </a:p>
      </dsp:txBody>
      <dsp:txXfrm>
        <a:off x="52255" y="2607248"/>
        <a:ext cx="2410206" cy="14110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803CD-CA1B-4C44-A034-544D7848367A}">
      <dsp:nvSpPr>
        <dsp:cNvPr id="0" name=""/>
        <dsp:cNvSpPr/>
      </dsp:nvSpPr>
      <dsp:spPr>
        <a:xfrm rot="16200000">
          <a:off x="-2150883" y="2155282"/>
          <a:ext cx="6048672" cy="1738107"/>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lvl="0" algn="l" defTabSz="800100">
            <a:lnSpc>
              <a:spcPct val="90000"/>
            </a:lnSpc>
            <a:spcBef>
              <a:spcPct val="0"/>
            </a:spcBef>
            <a:spcAft>
              <a:spcPct val="35000"/>
            </a:spcAft>
          </a:pPr>
          <a:r>
            <a:rPr lang="en-US" sz="1800" b="1" i="1" u="sng" kern="1200" dirty="0" smtClean="0">
              <a:effectLst>
                <a:outerShdw blurRad="38100" dist="38100" dir="2700000" algn="tl">
                  <a:srgbClr val="000000">
                    <a:alpha val="43137"/>
                  </a:srgbClr>
                </a:outerShdw>
              </a:effectLst>
            </a:rPr>
            <a:t>P</a:t>
          </a:r>
          <a:r>
            <a:rPr lang="fr-FR" sz="1800" b="1" i="1" u="sng" kern="1200" dirty="0" smtClean="0">
              <a:effectLst>
                <a:outerShdw blurRad="38100" dist="38100" dir="2700000" algn="tl">
                  <a:srgbClr val="000000">
                    <a:alpha val="43137"/>
                  </a:srgbClr>
                </a:outerShdw>
              </a:effectLst>
            </a:rPr>
            <a:t>réparation</a:t>
          </a:r>
          <a:endParaRPr lang="fr-FR" sz="1800" b="1" i="1" u="sng" kern="1200" dirty="0">
            <a:effectLst>
              <a:outerShdw blurRad="38100" dist="38100" dir="2700000" algn="tl">
                <a:srgbClr val="000000">
                  <a:alpha val="43137"/>
                </a:srgbClr>
              </a:outerShdw>
            </a:effectLst>
          </a:endParaRPr>
        </a:p>
        <a:p>
          <a:pPr marL="57150" lvl="1" indent="-57150" algn="l" defTabSz="355600" rtl="0">
            <a:lnSpc>
              <a:spcPct val="90000"/>
            </a:lnSpc>
            <a:spcBef>
              <a:spcPct val="0"/>
            </a:spcBef>
            <a:spcAft>
              <a:spcPct val="15000"/>
            </a:spcAft>
            <a:buChar char="••"/>
          </a:pPr>
          <a:r>
            <a:rPr lang="fr-FR" sz="800" kern="1200" dirty="0" smtClean="0"/>
            <a:t>S’assurer que la participation fait clairement état des objectifs, du mandat et des résultats prévus qui y sont liés.</a:t>
          </a:r>
          <a:endParaRPr lang="fr-FR" sz="800" kern="1200" dirty="0"/>
        </a:p>
        <a:p>
          <a:pPr marL="57150" lvl="1" indent="-57150" algn="l" defTabSz="355600">
            <a:lnSpc>
              <a:spcPct val="90000"/>
            </a:lnSpc>
            <a:spcBef>
              <a:spcPct val="0"/>
            </a:spcBef>
            <a:spcAft>
              <a:spcPct val="15000"/>
            </a:spcAft>
            <a:buChar char="••"/>
          </a:pPr>
          <a:endParaRPr lang="fr-FR" sz="800" kern="1200"/>
        </a:p>
        <a:p>
          <a:pPr marL="114300" lvl="2" indent="-57150" algn="l" defTabSz="355600">
            <a:lnSpc>
              <a:spcPct val="90000"/>
            </a:lnSpc>
            <a:spcBef>
              <a:spcPct val="0"/>
            </a:spcBef>
            <a:spcAft>
              <a:spcPct val="15000"/>
            </a:spcAft>
            <a:buChar char="••"/>
          </a:pPr>
          <a:r>
            <a:rPr lang="fr-FR" sz="800" kern="1200" smtClean="0"/>
            <a:t>S’assurer de l’imputabilité de la participation du public et de la relation entre cette dernière et les objectifs de l’organisme parrain.</a:t>
          </a:r>
          <a:endParaRPr lang="fr-FR" sz="800" kern="1200"/>
        </a:p>
        <a:p>
          <a:pPr marL="57150" lvl="1" indent="-57150" algn="l" defTabSz="355600">
            <a:lnSpc>
              <a:spcPct val="90000"/>
            </a:lnSpc>
            <a:spcBef>
              <a:spcPct val="0"/>
            </a:spcBef>
            <a:spcAft>
              <a:spcPct val="15000"/>
            </a:spcAft>
            <a:buChar char="••"/>
          </a:pPr>
          <a:endParaRPr lang="fr-FR" sz="800" kern="1200"/>
        </a:p>
        <a:p>
          <a:pPr marL="114300" lvl="2" indent="-57150" algn="l" defTabSz="355600">
            <a:lnSpc>
              <a:spcPct val="90000"/>
            </a:lnSpc>
            <a:spcBef>
              <a:spcPct val="0"/>
            </a:spcBef>
            <a:spcAft>
              <a:spcPct val="15000"/>
            </a:spcAft>
            <a:buChar char="••"/>
          </a:pPr>
          <a:r>
            <a:rPr lang="fr-FR" sz="800" kern="1200" smtClean="0"/>
            <a:t>Faire une analyse du contexte ministériel, dont une évaluation des répercussions politiques.</a:t>
          </a:r>
          <a:endParaRPr lang="fr-FR" sz="800" kern="1200"/>
        </a:p>
        <a:p>
          <a:pPr marL="57150" lvl="1" indent="-57150" algn="l" defTabSz="355600">
            <a:lnSpc>
              <a:spcPct val="90000"/>
            </a:lnSpc>
            <a:spcBef>
              <a:spcPct val="0"/>
            </a:spcBef>
            <a:spcAft>
              <a:spcPct val="15000"/>
            </a:spcAft>
            <a:buChar char="••"/>
          </a:pPr>
          <a:endParaRPr lang="fr-FR" sz="800" kern="1200"/>
        </a:p>
        <a:p>
          <a:pPr marL="114300" lvl="2" indent="-57150" algn="l" defTabSz="355600">
            <a:lnSpc>
              <a:spcPct val="90000"/>
            </a:lnSpc>
            <a:spcBef>
              <a:spcPct val="0"/>
            </a:spcBef>
            <a:spcAft>
              <a:spcPct val="15000"/>
            </a:spcAft>
            <a:buChar char="••"/>
          </a:pPr>
          <a:r>
            <a:rPr lang="fr-FR" sz="800" kern="1200" smtClean="0"/>
            <a:t>Fournir des ressources qui tiennent compte de la participation, des efforts et de l’étendue.</a:t>
          </a:r>
          <a:endParaRPr lang="fr-FR" sz="800" kern="1200"/>
        </a:p>
        <a:p>
          <a:pPr marL="57150" lvl="1" indent="-57150" algn="l" defTabSz="355600">
            <a:lnSpc>
              <a:spcPct val="90000"/>
            </a:lnSpc>
            <a:spcBef>
              <a:spcPct val="0"/>
            </a:spcBef>
            <a:spcAft>
              <a:spcPct val="15000"/>
            </a:spcAft>
            <a:buChar char="••"/>
          </a:pPr>
          <a:endParaRPr lang="fr-FR" sz="800" kern="1200"/>
        </a:p>
        <a:p>
          <a:pPr marL="114300" lvl="2" indent="-57150" algn="l" defTabSz="355600">
            <a:lnSpc>
              <a:spcPct val="90000"/>
            </a:lnSpc>
            <a:spcBef>
              <a:spcPct val="0"/>
            </a:spcBef>
            <a:spcAft>
              <a:spcPct val="15000"/>
            </a:spcAft>
            <a:buChar char="••"/>
          </a:pPr>
          <a:r>
            <a:rPr lang="fr-FR" sz="800" kern="1200" smtClean="0"/>
            <a:t>Dresser une liste des participants conformément au but et aux résultats prévus.</a:t>
          </a:r>
          <a:endParaRPr lang="fr-FR" sz="800" kern="1200"/>
        </a:p>
        <a:p>
          <a:pPr marL="57150" lvl="1" indent="-57150" algn="l" defTabSz="355600">
            <a:lnSpc>
              <a:spcPct val="90000"/>
            </a:lnSpc>
            <a:spcBef>
              <a:spcPct val="0"/>
            </a:spcBef>
            <a:spcAft>
              <a:spcPct val="15000"/>
            </a:spcAft>
            <a:buChar char="••"/>
          </a:pPr>
          <a:endParaRPr lang="fr-FR" sz="800" kern="1200"/>
        </a:p>
        <a:p>
          <a:pPr marL="57150" lvl="1" indent="-57150" algn="l" defTabSz="355600">
            <a:lnSpc>
              <a:spcPct val="90000"/>
            </a:lnSpc>
            <a:spcBef>
              <a:spcPct val="0"/>
            </a:spcBef>
            <a:spcAft>
              <a:spcPct val="15000"/>
            </a:spcAft>
            <a:buChar char="••"/>
          </a:pPr>
          <a:r>
            <a:rPr lang="fr-FR" sz="800" kern="1200" dirty="0" smtClean="0"/>
            <a:t>S’assurer que le délai fait en sorte que les participants disposent de suffisamment de temps pour discuter</a:t>
          </a:r>
          <a:endParaRPr lang="fr-FR" sz="800" kern="1200" dirty="0"/>
        </a:p>
      </dsp:txBody>
      <dsp:txXfrm rot="5400000">
        <a:off x="4399" y="1209734"/>
        <a:ext cx="1738107" cy="3629204"/>
      </dsp:txXfrm>
    </dsp:sp>
    <dsp:sp modelId="{04BE70BF-1F67-41BA-A53A-9951990246EF}">
      <dsp:nvSpPr>
        <dsp:cNvPr id="0" name=""/>
        <dsp:cNvSpPr/>
      </dsp:nvSpPr>
      <dsp:spPr>
        <a:xfrm rot="16200000">
          <a:off x="-283074" y="2155282"/>
          <a:ext cx="6048672" cy="1738107"/>
        </a:xfrm>
        <a:prstGeom prst="flowChartManualOperation">
          <a:avLst/>
        </a:prstGeom>
        <a:solidFill>
          <a:schemeClr val="accent4">
            <a:hueOff val="-2778717"/>
            <a:satOff val="11260"/>
            <a:lumOff val="7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lvl="0" algn="l" defTabSz="800100">
            <a:lnSpc>
              <a:spcPct val="90000"/>
            </a:lnSpc>
            <a:spcBef>
              <a:spcPct val="0"/>
            </a:spcBef>
            <a:spcAft>
              <a:spcPct val="35000"/>
            </a:spcAft>
          </a:pPr>
          <a:r>
            <a:rPr lang="fr-FR" sz="1800" b="1" i="1" u="sng" kern="1200" dirty="0" smtClean="0">
              <a:effectLst>
                <a:outerShdw blurRad="38100" dist="38100" dir="2700000" algn="tl">
                  <a:srgbClr val="000000">
                    <a:alpha val="43137"/>
                  </a:srgbClr>
                </a:outerShdw>
              </a:effectLst>
            </a:rPr>
            <a:t>Conception</a:t>
          </a:r>
          <a:endParaRPr lang="fr-FR" sz="1800" b="1" i="1" u="sng" kern="1200" dirty="0">
            <a:effectLst>
              <a:outerShdw blurRad="38100" dist="38100" dir="2700000" algn="tl">
                <a:srgbClr val="000000">
                  <a:alpha val="43137"/>
                </a:srgbClr>
              </a:outerShdw>
            </a:effectLst>
          </a:endParaRPr>
        </a:p>
        <a:p>
          <a:pPr marL="57150" lvl="1" indent="-57150" algn="l" defTabSz="444500" rtl="0">
            <a:lnSpc>
              <a:spcPct val="90000"/>
            </a:lnSpc>
            <a:spcBef>
              <a:spcPct val="0"/>
            </a:spcBef>
            <a:spcAft>
              <a:spcPct val="15000"/>
            </a:spcAft>
            <a:buChar char="••"/>
          </a:pPr>
          <a:r>
            <a:rPr lang="fr-FR" sz="1000" kern="1200" dirty="0" smtClean="0"/>
            <a:t>Créer une combinaison de mécanismes,, qui tiendra  compte de la diversité des intérêts, pour répondre aux besoins du public et pour évaluer l’aptitude des participants.</a:t>
          </a:r>
          <a:endParaRPr lang="fr-FR" sz="1000" kern="1200" dirty="0"/>
        </a:p>
        <a:p>
          <a:pPr marL="57150" lvl="1" indent="-57150" algn="l" defTabSz="444500" rtl="0">
            <a:lnSpc>
              <a:spcPct val="90000"/>
            </a:lnSpc>
            <a:spcBef>
              <a:spcPct val="0"/>
            </a:spcBef>
            <a:spcAft>
              <a:spcPct val="15000"/>
            </a:spcAft>
            <a:buChar char="••"/>
          </a:pPr>
          <a:r>
            <a:rPr lang="fr-FR" sz="1000" kern="1200" dirty="0" smtClean="0"/>
            <a:t>Favoriser la coordination des efforts en matière de participation avec d’autres secteurs du gouvernement pour éviter de surcharger les participants.</a:t>
          </a:r>
          <a:endParaRPr lang="fr-FR" sz="1000" kern="1200" dirty="0"/>
        </a:p>
        <a:p>
          <a:pPr marL="57150" lvl="1" indent="-57150" algn="l" defTabSz="444500">
            <a:lnSpc>
              <a:spcPct val="90000"/>
            </a:lnSpc>
            <a:spcBef>
              <a:spcPct val="0"/>
            </a:spcBef>
            <a:spcAft>
              <a:spcPct val="15000"/>
            </a:spcAft>
            <a:buChar char="••"/>
          </a:pPr>
          <a:r>
            <a:rPr lang="fr-FR" sz="1000" kern="1200" dirty="0" smtClean="0"/>
            <a:t>Effectuer une évaluation des risques liés aux coûts potentiels (sociaux, financiers ou politiques, l’intégrité des institutions, etc.)</a:t>
          </a:r>
          <a:endParaRPr lang="fr-FR" sz="1000" kern="1200" dirty="0"/>
        </a:p>
        <a:p>
          <a:pPr marL="114300" lvl="2" indent="-57150" algn="l" defTabSz="444500">
            <a:lnSpc>
              <a:spcPct val="90000"/>
            </a:lnSpc>
            <a:spcBef>
              <a:spcPct val="0"/>
            </a:spcBef>
            <a:spcAft>
              <a:spcPct val="15000"/>
            </a:spcAft>
            <a:buChar char="••"/>
          </a:pPr>
          <a:r>
            <a:rPr lang="fr-FR" sz="1000" kern="1200" dirty="0" smtClean="0"/>
            <a:t>S’assurer que les participants disposent, dès le début, de renseignements pertinents et faciles à comprendre.</a:t>
          </a:r>
          <a:endParaRPr lang="fr-FR" sz="1000" kern="1200" dirty="0"/>
        </a:p>
      </dsp:txBody>
      <dsp:txXfrm rot="5400000">
        <a:off x="1872208" y="1209734"/>
        <a:ext cx="1738107" cy="3629204"/>
      </dsp:txXfrm>
    </dsp:sp>
    <dsp:sp modelId="{0EAA4AB9-DBFB-4C52-80C8-4F47C4C9440B}">
      <dsp:nvSpPr>
        <dsp:cNvPr id="0" name=""/>
        <dsp:cNvSpPr/>
      </dsp:nvSpPr>
      <dsp:spPr>
        <a:xfrm rot="16200000">
          <a:off x="1586047" y="2155282"/>
          <a:ext cx="6048672" cy="1738107"/>
        </a:xfrm>
        <a:prstGeom prst="flowChartManualOperation">
          <a:avLst/>
        </a:prstGeom>
        <a:solidFill>
          <a:schemeClr val="accent4">
            <a:hueOff val="-5557434"/>
            <a:satOff val="22520"/>
            <a:lumOff val="156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lvl="0" algn="l" defTabSz="800100">
            <a:lnSpc>
              <a:spcPct val="90000"/>
            </a:lnSpc>
            <a:spcBef>
              <a:spcPct val="0"/>
            </a:spcBef>
            <a:spcAft>
              <a:spcPct val="35000"/>
            </a:spcAft>
          </a:pPr>
          <a:r>
            <a:rPr lang="fr-FR" sz="1800" b="1" i="1" u="sng" kern="1200" dirty="0" smtClean="0">
              <a:effectLst>
                <a:outerShdw blurRad="38100" dist="38100" dir="2700000" algn="tl">
                  <a:srgbClr val="000000">
                    <a:alpha val="43137"/>
                  </a:srgbClr>
                </a:outerShdw>
              </a:effectLst>
            </a:rPr>
            <a:t>Mise en Œuvre </a:t>
          </a:r>
          <a:endParaRPr lang="fr-FR" sz="1800" b="1" i="1" u="sng" kern="1200" dirty="0">
            <a:effectLst>
              <a:outerShdw blurRad="38100" dist="38100" dir="2700000" algn="tl">
                <a:srgbClr val="000000">
                  <a:alpha val="43137"/>
                </a:srgbClr>
              </a:outerShdw>
            </a:effectLst>
          </a:endParaRPr>
        </a:p>
        <a:p>
          <a:pPr marL="114300" lvl="1" indent="-114300" algn="l" defTabSz="533400" rtl="0">
            <a:lnSpc>
              <a:spcPct val="90000"/>
            </a:lnSpc>
            <a:spcBef>
              <a:spcPct val="0"/>
            </a:spcBef>
            <a:spcAft>
              <a:spcPct val="15000"/>
            </a:spcAft>
            <a:buChar char="••"/>
          </a:pPr>
          <a:r>
            <a:rPr lang="fr-FR" sz="1200" kern="1200" dirty="0" smtClean="0"/>
            <a:t>S’assurer que les participants comprennent le processus d’élaboration des politiques.</a:t>
          </a:r>
          <a:endParaRPr lang="fr-FR" sz="1200" kern="1200" dirty="0"/>
        </a:p>
        <a:p>
          <a:pPr marL="114300" lvl="1" indent="-114300" algn="l" defTabSz="533400" rtl="0">
            <a:lnSpc>
              <a:spcPct val="90000"/>
            </a:lnSpc>
            <a:spcBef>
              <a:spcPct val="0"/>
            </a:spcBef>
            <a:spcAft>
              <a:spcPct val="15000"/>
            </a:spcAft>
            <a:buChar char="••"/>
          </a:pPr>
          <a:r>
            <a:rPr lang="fr-FR" sz="1200" kern="1200" dirty="0" smtClean="0"/>
            <a:t>Expliquer le rôle des participants de façon claire et précise.</a:t>
          </a:r>
          <a:endParaRPr lang="fr-FR" sz="1200" kern="1200" dirty="0"/>
        </a:p>
        <a:p>
          <a:pPr marL="114300" lvl="1" indent="-114300" algn="l" defTabSz="533400">
            <a:lnSpc>
              <a:spcPct val="90000"/>
            </a:lnSpc>
            <a:spcBef>
              <a:spcPct val="0"/>
            </a:spcBef>
            <a:spcAft>
              <a:spcPct val="15000"/>
            </a:spcAft>
            <a:buChar char="••"/>
          </a:pPr>
          <a:r>
            <a:rPr lang="fr-FR" sz="1200" kern="1200" dirty="0" smtClean="0"/>
            <a:t>Fournir des explications claires aux participants </a:t>
          </a:r>
          <a:endParaRPr lang="fr-FR" sz="1200" kern="1200" dirty="0"/>
        </a:p>
        <a:p>
          <a:pPr marL="114300" lvl="1" indent="-114300" algn="l" defTabSz="533400">
            <a:lnSpc>
              <a:spcPct val="90000"/>
            </a:lnSpc>
            <a:spcBef>
              <a:spcPct val="0"/>
            </a:spcBef>
            <a:spcAft>
              <a:spcPct val="15000"/>
            </a:spcAft>
            <a:buChar char="••"/>
          </a:pPr>
          <a:r>
            <a:rPr lang="fr-FR" sz="1200" kern="1200" dirty="0" smtClean="0"/>
            <a:t>Faire preuve de flexibilité pour tenir compte des nouvelles demandes </a:t>
          </a:r>
          <a:endParaRPr lang="fr-FR" sz="1200" kern="1200" dirty="0"/>
        </a:p>
        <a:p>
          <a:pPr marL="114300" lvl="1" indent="-114300" algn="l" defTabSz="533400">
            <a:lnSpc>
              <a:spcPct val="90000"/>
            </a:lnSpc>
            <a:spcBef>
              <a:spcPct val="0"/>
            </a:spcBef>
            <a:spcAft>
              <a:spcPct val="15000"/>
            </a:spcAft>
            <a:buChar char="••"/>
          </a:pPr>
          <a:r>
            <a:rPr lang="fr-FR" sz="1200" kern="1200" dirty="0" smtClean="0"/>
            <a:t>Permettre aux participants d’exprimer leurs sentiments et leur donner le temps de le faire</a:t>
          </a:r>
          <a:endParaRPr lang="fr-FR" sz="1200" kern="1200" dirty="0"/>
        </a:p>
      </dsp:txBody>
      <dsp:txXfrm rot="5400000">
        <a:off x="3741329" y="1209734"/>
        <a:ext cx="1738107" cy="3629204"/>
      </dsp:txXfrm>
    </dsp:sp>
    <dsp:sp modelId="{E44E36C8-245B-424B-88D4-1F19F3ED4DD9}">
      <dsp:nvSpPr>
        <dsp:cNvPr id="0" name=""/>
        <dsp:cNvSpPr/>
      </dsp:nvSpPr>
      <dsp:spPr>
        <a:xfrm rot="16200000">
          <a:off x="3454512" y="2155282"/>
          <a:ext cx="6048672" cy="1738107"/>
        </a:xfrm>
        <a:prstGeom prst="flowChartManualOperation">
          <a:avLst/>
        </a:prstGeom>
        <a:solidFill>
          <a:schemeClr val="accent4">
            <a:hueOff val="-8336151"/>
            <a:satOff val="33780"/>
            <a:lumOff val="235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650" bIns="0" numCol="1" spcCol="1270" anchor="t" anchorCtr="0">
          <a:noAutofit/>
        </a:bodyPr>
        <a:lstStyle/>
        <a:p>
          <a:pPr lvl="0" algn="l" defTabSz="844550">
            <a:lnSpc>
              <a:spcPct val="90000"/>
            </a:lnSpc>
            <a:spcBef>
              <a:spcPct val="0"/>
            </a:spcBef>
            <a:spcAft>
              <a:spcPct val="35000"/>
            </a:spcAft>
          </a:pPr>
          <a:r>
            <a:rPr lang="fr-FR" sz="1900" b="1" i="1" u="sng" kern="1200" dirty="0" smtClean="0">
              <a:effectLst>
                <a:outerShdw blurRad="38100" dist="38100" dir="2700000" algn="tl">
                  <a:srgbClr val="000000">
                    <a:alpha val="43137"/>
                  </a:srgbClr>
                </a:outerShdw>
              </a:effectLst>
            </a:rPr>
            <a:t>Synthèse: </a:t>
          </a:r>
        </a:p>
        <a:p>
          <a:pPr lvl="0" algn="l" defTabSz="844550">
            <a:lnSpc>
              <a:spcPct val="90000"/>
            </a:lnSpc>
            <a:spcBef>
              <a:spcPct val="0"/>
            </a:spcBef>
            <a:spcAft>
              <a:spcPct val="35000"/>
            </a:spcAft>
          </a:pPr>
          <a:endParaRPr lang="fr-FR" sz="1050" b="1" i="1" u="none" kern="1200" dirty="0">
            <a:effectLst>
              <a:outerShdw blurRad="38100" dist="38100" dir="2700000" algn="tl">
                <a:srgbClr val="000000">
                  <a:alpha val="43137"/>
                </a:srgbClr>
              </a:outerShdw>
            </a:effectLst>
          </a:endParaRPr>
        </a:p>
        <a:p>
          <a:pPr marL="114300" lvl="1" indent="-114300" algn="l" defTabSz="666750" rtl="0">
            <a:lnSpc>
              <a:spcPct val="90000"/>
            </a:lnSpc>
            <a:spcBef>
              <a:spcPct val="0"/>
            </a:spcBef>
            <a:spcAft>
              <a:spcPct val="15000"/>
            </a:spcAft>
            <a:buChar char="••"/>
          </a:pPr>
          <a:r>
            <a:rPr lang="fr-FR" sz="1500" kern="1200" dirty="0" smtClean="0"/>
            <a:t>Surveiller les résultats et s’ajuster en conséquence.</a:t>
          </a:r>
          <a:endParaRPr lang="fr-FR" sz="1500" kern="1200" dirty="0"/>
        </a:p>
        <a:p>
          <a:pPr marL="114300" lvl="1" indent="-114300" algn="l" defTabSz="666750" rtl="0">
            <a:lnSpc>
              <a:spcPct val="90000"/>
            </a:lnSpc>
            <a:spcBef>
              <a:spcPct val="0"/>
            </a:spcBef>
            <a:spcAft>
              <a:spcPct val="15000"/>
            </a:spcAft>
            <a:buChar char="••"/>
          </a:pPr>
          <a:endParaRPr lang="fr-FR" sz="1500" kern="1200" dirty="0"/>
        </a:p>
        <a:p>
          <a:pPr marL="114300" lvl="1" indent="-114300" algn="l" defTabSz="666750">
            <a:lnSpc>
              <a:spcPct val="90000"/>
            </a:lnSpc>
            <a:spcBef>
              <a:spcPct val="0"/>
            </a:spcBef>
            <a:spcAft>
              <a:spcPct val="15000"/>
            </a:spcAft>
            <a:buChar char="••"/>
          </a:pPr>
          <a:r>
            <a:rPr lang="fr-FR" sz="1500" kern="1200" dirty="0" smtClean="0"/>
            <a:t>  Analyser les commentaires des participants.</a:t>
          </a:r>
          <a:endParaRPr lang="fr-FR" sz="1500" kern="1200" dirty="0"/>
        </a:p>
        <a:p>
          <a:pPr marL="114300" lvl="1" indent="-114300" algn="l" defTabSz="666750">
            <a:lnSpc>
              <a:spcPct val="90000"/>
            </a:lnSpc>
            <a:spcBef>
              <a:spcPct val="0"/>
            </a:spcBef>
            <a:spcAft>
              <a:spcPct val="15000"/>
            </a:spcAft>
            <a:buChar char="••"/>
          </a:pPr>
          <a:endParaRPr lang="fr-FR" sz="1500" kern="1200" dirty="0"/>
        </a:p>
        <a:p>
          <a:pPr marL="114300" lvl="1" indent="-114300" algn="l" defTabSz="666750">
            <a:lnSpc>
              <a:spcPct val="90000"/>
            </a:lnSpc>
            <a:spcBef>
              <a:spcPct val="0"/>
            </a:spcBef>
            <a:spcAft>
              <a:spcPct val="15000"/>
            </a:spcAft>
            <a:buChar char="••"/>
          </a:pPr>
          <a:r>
            <a:rPr lang="fr-FR" sz="1500" kern="1200" dirty="0" smtClean="0"/>
            <a:t>Faire l’ébauche des résultats</a:t>
          </a:r>
          <a:endParaRPr lang="fr-FR" sz="1500" kern="1200" dirty="0"/>
        </a:p>
      </dsp:txBody>
      <dsp:txXfrm rot="5400000">
        <a:off x="5609794" y="1209734"/>
        <a:ext cx="1738107" cy="3629204"/>
      </dsp:txXfrm>
    </dsp:sp>
    <dsp:sp modelId="{166ED0F2-B9F4-44E2-A1AA-382A7A5C396D}">
      <dsp:nvSpPr>
        <dsp:cNvPr id="0" name=""/>
        <dsp:cNvSpPr/>
      </dsp:nvSpPr>
      <dsp:spPr>
        <a:xfrm rot="16200000">
          <a:off x="5322977" y="2155282"/>
          <a:ext cx="6048672" cy="1738107"/>
        </a:xfrm>
        <a:prstGeom prst="flowChartManualOperation">
          <a:avLst/>
        </a:prstGeom>
        <a:solidFill>
          <a:schemeClr val="accent4">
            <a:hueOff val="-11114868"/>
            <a:satOff val="45040"/>
            <a:lumOff val="313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lvl="0" algn="l" defTabSz="800100">
            <a:lnSpc>
              <a:spcPct val="90000"/>
            </a:lnSpc>
            <a:spcBef>
              <a:spcPct val="0"/>
            </a:spcBef>
            <a:spcAft>
              <a:spcPct val="35000"/>
            </a:spcAft>
          </a:pPr>
          <a:r>
            <a:rPr lang="fr-FR" sz="1800" b="1" i="1" u="sng" kern="1200" dirty="0" smtClean="0">
              <a:effectLst>
                <a:outerShdw blurRad="38100" dist="38100" dir="2700000" algn="tl">
                  <a:srgbClr val="000000">
                    <a:alpha val="43137"/>
                  </a:srgbClr>
                </a:outerShdw>
              </a:effectLst>
            </a:rPr>
            <a:t>Commentaires et Suivi </a:t>
          </a:r>
          <a:endParaRPr lang="fr-FR" sz="1800" b="1" i="1" u="sng" kern="1200" dirty="0">
            <a:effectLst>
              <a:outerShdw blurRad="38100" dist="38100" dir="2700000" algn="tl">
                <a:srgbClr val="000000">
                  <a:alpha val="43137"/>
                </a:srgbClr>
              </a:outerShdw>
            </a:effectLst>
          </a:endParaRPr>
        </a:p>
        <a:p>
          <a:pPr marL="114300" lvl="1" indent="-114300" algn="l" defTabSz="533400" rtl="0">
            <a:lnSpc>
              <a:spcPct val="90000"/>
            </a:lnSpc>
            <a:spcBef>
              <a:spcPct val="0"/>
            </a:spcBef>
            <a:spcAft>
              <a:spcPct val="15000"/>
            </a:spcAft>
            <a:buChar char="••"/>
          </a:pPr>
          <a:r>
            <a:rPr lang="fr-FR" sz="1200" kern="1200" dirty="0" smtClean="0"/>
            <a:t>Maintenir un dialogue continu avec les participants.</a:t>
          </a:r>
          <a:endParaRPr lang="fr-FR" sz="1200" kern="1200" dirty="0"/>
        </a:p>
        <a:p>
          <a:pPr marL="114300" lvl="1" indent="-114300" algn="l" defTabSz="533400">
            <a:lnSpc>
              <a:spcPct val="90000"/>
            </a:lnSpc>
            <a:spcBef>
              <a:spcPct val="0"/>
            </a:spcBef>
            <a:spcAft>
              <a:spcPct val="15000"/>
            </a:spcAft>
            <a:buChar char="••"/>
          </a:pPr>
          <a:endParaRPr lang="fr-FR" sz="1200" kern="1200"/>
        </a:p>
        <a:p>
          <a:pPr marL="114300" lvl="1" indent="-114300" algn="l" defTabSz="533400">
            <a:lnSpc>
              <a:spcPct val="90000"/>
            </a:lnSpc>
            <a:spcBef>
              <a:spcPct val="0"/>
            </a:spcBef>
            <a:spcAft>
              <a:spcPct val="15000"/>
            </a:spcAft>
            <a:buChar char="••"/>
          </a:pPr>
          <a:r>
            <a:rPr lang="fr-FR" sz="1200" kern="1200" dirty="0" smtClean="0"/>
            <a:t>Informer les participants des constatations et des effets sur les politiques, la législation, la réglementation et les modifications de programme recommandées.</a:t>
          </a:r>
          <a:endParaRPr lang="fr-FR" sz="1200" kern="1200" dirty="0"/>
        </a:p>
        <a:p>
          <a:pPr marL="114300" lvl="1" indent="-114300" algn="l" defTabSz="533400">
            <a:lnSpc>
              <a:spcPct val="90000"/>
            </a:lnSpc>
            <a:spcBef>
              <a:spcPct val="0"/>
            </a:spcBef>
            <a:spcAft>
              <a:spcPct val="15000"/>
            </a:spcAft>
            <a:buChar char="••"/>
          </a:pPr>
          <a:endParaRPr lang="fr-FR" sz="1200" kern="1200" dirty="0"/>
        </a:p>
        <a:p>
          <a:pPr marL="114300" lvl="1" indent="-114300" algn="l" defTabSz="533400">
            <a:lnSpc>
              <a:spcPct val="90000"/>
            </a:lnSpc>
            <a:spcBef>
              <a:spcPct val="0"/>
            </a:spcBef>
            <a:spcAft>
              <a:spcPct val="15000"/>
            </a:spcAft>
            <a:buChar char="••"/>
          </a:pPr>
          <a:r>
            <a:rPr lang="fr-FR" sz="1200" kern="1200" dirty="0" smtClean="0"/>
            <a:t>Renseigner les participants sur les étapes suivantes.</a:t>
          </a:r>
          <a:endParaRPr lang="fr-FR" sz="1200" kern="1200" dirty="0"/>
        </a:p>
      </dsp:txBody>
      <dsp:txXfrm rot="5400000">
        <a:off x="7478259" y="1209734"/>
        <a:ext cx="1738107" cy="3629204"/>
      </dsp:txXfrm>
    </dsp:sp>
    <dsp:sp modelId="{4DE2548F-FB96-4AF0-9ADC-C64B2307E3B1}">
      <dsp:nvSpPr>
        <dsp:cNvPr id="0" name=""/>
        <dsp:cNvSpPr/>
      </dsp:nvSpPr>
      <dsp:spPr>
        <a:xfrm rot="16200000">
          <a:off x="7191443" y="2155282"/>
          <a:ext cx="6048672" cy="1738107"/>
        </a:xfrm>
        <a:prstGeom prst="flowChartManualOperation">
          <a:avLst/>
        </a:prstGeom>
        <a:solidFill>
          <a:schemeClr val="accent4">
            <a:hueOff val="-13893585"/>
            <a:satOff val="56300"/>
            <a:lumOff val="392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fr-FR" sz="2000" b="1" i="1" u="sng" kern="1200" dirty="0" smtClean="0">
              <a:solidFill>
                <a:schemeClr val="bg1"/>
              </a:solidFill>
              <a:effectLst>
                <a:outerShdw blurRad="38100" dist="38100" dir="2700000" algn="tl">
                  <a:srgbClr val="000000">
                    <a:alpha val="43137"/>
                  </a:srgbClr>
                </a:outerShdw>
              </a:effectLst>
            </a:rPr>
            <a:t>Evaluation</a:t>
          </a:r>
          <a:endParaRPr lang="fr-FR" sz="2000" b="1" i="1" u="sng" kern="1200" dirty="0">
            <a:solidFill>
              <a:schemeClr val="bg1"/>
            </a:solidFill>
            <a:effectLst>
              <a:outerShdw blurRad="38100" dist="38100" dir="2700000" algn="tl">
                <a:srgbClr val="000000">
                  <a:alpha val="43137"/>
                </a:srgbClr>
              </a:outerShdw>
            </a:effectLst>
          </a:endParaRPr>
        </a:p>
        <a:p>
          <a:pPr marL="57150" lvl="1" indent="-57150" algn="l" defTabSz="488950" rtl="0">
            <a:lnSpc>
              <a:spcPct val="90000"/>
            </a:lnSpc>
            <a:spcBef>
              <a:spcPct val="0"/>
            </a:spcBef>
            <a:spcAft>
              <a:spcPct val="15000"/>
            </a:spcAft>
            <a:buChar char="••"/>
          </a:pPr>
          <a:r>
            <a:rPr lang="fr-FR" sz="1100" kern="1200" dirty="0" smtClean="0">
              <a:solidFill>
                <a:schemeClr val="bg1"/>
              </a:solidFill>
            </a:rPr>
            <a:t>Évaluer les activités des participants et leur en faire un compte rendu.</a:t>
          </a:r>
          <a:endParaRPr lang="fr-FR" sz="1100" b="1" i="1" kern="1200" dirty="0">
            <a:solidFill>
              <a:schemeClr val="bg1"/>
            </a:solidFill>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endParaRPr lang="fr-FR" sz="1100" kern="1200" dirty="0">
            <a:solidFill>
              <a:schemeClr val="bg1"/>
            </a:solidFill>
          </a:endParaRPr>
        </a:p>
        <a:p>
          <a:pPr marL="114300" lvl="2" indent="-57150" algn="l" defTabSz="488950">
            <a:lnSpc>
              <a:spcPct val="90000"/>
            </a:lnSpc>
            <a:spcBef>
              <a:spcPct val="0"/>
            </a:spcBef>
            <a:spcAft>
              <a:spcPct val="15000"/>
            </a:spcAft>
            <a:buChar char="••"/>
          </a:pPr>
          <a:r>
            <a:rPr lang="fr-FR" sz="1100" kern="1200" dirty="0" smtClean="0">
              <a:solidFill>
                <a:schemeClr val="bg1"/>
              </a:solidFill>
            </a:rPr>
            <a:t>Donner des possibilités de formation et de développement au personnel quant à la conception, la planification et l’évaluation des exercices de participation du public.</a:t>
          </a:r>
          <a:endParaRPr lang="fr-FR" sz="1100" kern="1200" dirty="0">
            <a:solidFill>
              <a:schemeClr val="bg1"/>
            </a:solidFill>
          </a:endParaRPr>
        </a:p>
        <a:p>
          <a:pPr marL="57150" lvl="1" indent="-57150" algn="l" defTabSz="488950">
            <a:lnSpc>
              <a:spcPct val="90000"/>
            </a:lnSpc>
            <a:spcBef>
              <a:spcPct val="0"/>
            </a:spcBef>
            <a:spcAft>
              <a:spcPct val="15000"/>
            </a:spcAft>
            <a:buChar char="••"/>
          </a:pPr>
          <a:endParaRPr lang="fr-FR" sz="1100" kern="1200" dirty="0">
            <a:solidFill>
              <a:schemeClr val="bg1"/>
            </a:solidFill>
          </a:endParaRPr>
        </a:p>
        <a:p>
          <a:pPr marL="114300" lvl="2" indent="-57150" algn="l" defTabSz="488950">
            <a:lnSpc>
              <a:spcPct val="90000"/>
            </a:lnSpc>
            <a:spcBef>
              <a:spcPct val="0"/>
            </a:spcBef>
            <a:spcAft>
              <a:spcPct val="15000"/>
            </a:spcAft>
            <a:buChar char="••"/>
          </a:pPr>
          <a:r>
            <a:rPr lang="fr-FR" sz="1100" kern="1200" dirty="0" smtClean="0">
              <a:solidFill>
                <a:schemeClr val="bg1"/>
              </a:solidFill>
            </a:rPr>
            <a:t>Faire connaître les meilleures pratiques et méthodes et les meilleurs outils au sein du gouvernement afin de mettre à profit l’expérience acquise et d’améliorer la capacité de jugement ministérielle.</a:t>
          </a:r>
          <a:endParaRPr lang="fr-FR" sz="1100" kern="1200" dirty="0">
            <a:solidFill>
              <a:schemeClr val="bg1"/>
            </a:solidFill>
          </a:endParaRPr>
        </a:p>
      </dsp:txBody>
      <dsp:txXfrm rot="5400000">
        <a:off x="9346725" y="1209734"/>
        <a:ext cx="1738107" cy="3629204"/>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286B362F-EEAF-4BA4-9F5C-F7D573AD30CB}" type="datetime1">
              <a:rPr lang="fr-FR" smtClean="0"/>
              <a:pPr algn="r" rtl="0"/>
              <a:t>04/04/2018</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7BAE14B8-3CC9-472D-9BC5-A84D80684DE2}" type="slidenum">
              <a:rPr lang="fr-FR" smtClean="0"/>
              <a:pPr algn="r" rtl="0"/>
              <a:t>‹N°›</a:t>
            </a:fld>
            <a:endParaRPr lang="fr-FR"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3AA8DE6A-9E7E-4C9F-B8BB-D9FE153B75BB}" type="datetime1">
              <a:rPr lang="fr-FR" smtClean="0"/>
              <a:pPr/>
              <a:t>04/04/2018</a:t>
            </a:fld>
            <a:endParaRPr lang="fr-FR" dirty="0"/>
          </a:p>
        </p:txBody>
      </p:sp>
      <p:sp>
        <p:nvSpPr>
          <p:cNvPr id="4" name="Espace réservé d’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dirty="0"/>
          </a:p>
        </p:txBody>
      </p:sp>
      <p:sp>
        <p:nvSpPr>
          <p:cNvPr id="5" name="Espace réservé des notes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fr-FR" dirty="0" smtClean="0"/>
              <a:t>Modifiez les styles du texte du masque</a:t>
            </a:r>
          </a:p>
          <a:p>
            <a:pPr lvl="1" rtl="0"/>
            <a:r>
              <a:rPr lang="fr-FR" dirty="0" smtClean="0"/>
              <a:t>Deuxième niveau</a:t>
            </a:r>
          </a:p>
          <a:p>
            <a:pPr lvl="2" rtl="0"/>
            <a:r>
              <a:rPr lang="fr-FR" dirty="0" smtClean="0"/>
              <a:t>Troisième niveau</a:t>
            </a:r>
          </a:p>
          <a:p>
            <a:pPr lvl="3" rtl="0"/>
            <a:r>
              <a:rPr lang="fr-FR" dirty="0" smtClean="0"/>
              <a:t>Quatrième niveau</a:t>
            </a:r>
          </a:p>
          <a:p>
            <a:pPr lvl="4" rtl="0"/>
            <a:r>
              <a:rPr lang="fr-FR" dirty="0" smtClean="0"/>
              <a:t>Cinquième niveau</a:t>
            </a:r>
            <a:endParaRPr lang="fr-FR" dirty="0"/>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a:fld id="{7FB667E1-E601-4AAF-B95C-B25720D70A60}" type="slidenum">
              <a:rPr lang="fr-FR" smtClean="0"/>
              <a:pPr algn="r"/>
              <a:t>‹N°›</a:t>
            </a:fld>
            <a:endParaRPr lang="fr-FR"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lgn="r"/>
            <a:fld id="{7FB667E1-E601-4AAF-B95C-B25720D70A60}" type="slidenum">
              <a:rPr lang="fr-FR" smtClean="0"/>
              <a:pPr algn="r"/>
              <a:t>1</a:t>
            </a:fld>
            <a:endParaRPr lang="fr-FR" dirty="0"/>
          </a:p>
        </p:txBody>
      </p:sp>
    </p:spTree>
    <p:extLst>
      <p:ext uri="{BB962C8B-B14F-4D97-AF65-F5344CB8AC3E}">
        <p14:creationId xmlns:p14="http://schemas.microsoft.com/office/powerpoint/2010/main" val="498715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lgn="r"/>
            <a:fld id="{7FB667E1-E601-4AAF-B95C-B25720D70A60}" type="slidenum">
              <a:rPr lang="fr-FR" smtClean="0"/>
              <a:pPr algn="r"/>
              <a:t>6</a:t>
            </a:fld>
            <a:endParaRPr lang="fr-FR" dirty="0"/>
          </a:p>
        </p:txBody>
      </p:sp>
    </p:spTree>
    <p:extLst>
      <p:ext uri="{BB962C8B-B14F-4D97-AF65-F5344CB8AC3E}">
        <p14:creationId xmlns:p14="http://schemas.microsoft.com/office/powerpoint/2010/main" val="30168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9" name="Image 8" descr="Soleil levant derrière des collines vert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dirty="0">
              <a:ln>
                <a:noFill/>
              </a:ln>
              <a:solidFill>
                <a:prstClr val="white"/>
              </a:solidFill>
              <a:effectLst/>
              <a:uLnTx/>
              <a:uFillTx/>
              <a:latin typeface="Euphemia"/>
              <a:ea typeface="+mn-ea"/>
              <a:cs typeface="+mn-cs"/>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fr-FR" dirty="0"/>
          </a:p>
        </p:txBody>
      </p:sp>
      <p:sp>
        <p:nvSpPr>
          <p:cNvPr id="2" name="Titre 1"/>
          <p:cNvSpPr>
            <a:spLocks noGrp="1"/>
          </p:cNvSpPr>
          <p:nvPr>
            <p:ph type="ctrTitle"/>
          </p:nvPr>
        </p:nvSpPr>
        <p:spPr>
          <a:xfrm>
            <a:off x="1523999" y="4800600"/>
            <a:ext cx="9144002" cy="1143000"/>
          </a:xfrm>
        </p:spPr>
        <p:txBody>
          <a:bodyPr rtlCol="0" anchor="b">
            <a:normAutofit/>
          </a:bodyPr>
          <a:lstStyle>
            <a:lvl1pPr algn="ctr" rtl="0">
              <a:defRPr sz="4800">
                <a:solidFill>
                  <a:schemeClr val="bg1"/>
                </a:solidFill>
              </a:defRPr>
            </a:lvl1pPr>
          </a:lstStyle>
          <a:p>
            <a:pPr rtl="0"/>
            <a:r>
              <a:rPr lang="fr-FR" smtClean="0"/>
              <a:t>Modifiez le style du titre</a:t>
            </a:r>
            <a:endParaRPr lang="fr-FR" dirty="0"/>
          </a:p>
        </p:txBody>
      </p:sp>
      <p:sp>
        <p:nvSpPr>
          <p:cNvPr id="3" name="Sous-titre 2"/>
          <p:cNvSpPr>
            <a:spLocks noGrp="1"/>
          </p:cNvSpPr>
          <p:nvPr>
            <p:ph type="subTitle" idx="1"/>
          </p:nvPr>
        </p:nvSpPr>
        <p:spPr>
          <a:xfrm>
            <a:off x="1522413" y="5943600"/>
            <a:ext cx="9144002" cy="762000"/>
          </a:xfrm>
        </p:spPr>
        <p:txBody>
          <a:bodyPr rtlCol="0">
            <a:normAutofit/>
          </a:bodyPr>
          <a:lstStyle>
            <a:lvl1pPr marL="0" indent="0" algn="ctr" rtl="0">
              <a:spcBef>
                <a:spcPts val="0"/>
              </a:spcBef>
              <a:buNone/>
              <a:defRPr sz="2000" cap="none" baseline="0">
                <a:solidFill>
                  <a:schemeClr val="bg1"/>
                </a:solidFill>
              </a:defRPr>
            </a:lvl1pPr>
            <a:lvl2pPr marL="457200" indent="0" algn="ctr" rtl="0">
              <a:buNone/>
              <a:defRPr sz="2800"/>
            </a:lvl2pPr>
            <a:lvl3pPr marL="914400" indent="0" algn="ctr" rtl="0">
              <a:buNone/>
              <a:defRPr sz="2400"/>
            </a:lvl3pPr>
            <a:lvl4pPr marL="1371600" indent="0" algn="ctr" rtl="0">
              <a:buNone/>
              <a:defRPr sz="2000"/>
            </a:lvl4pPr>
            <a:lvl5pPr marL="1828800" indent="0" algn="ctr" rtl="0">
              <a:buNone/>
              <a:defRPr sz="2000"/>
            </a:lvl5pPr>
            <a:lvl6pPr marL="2286000" indent="0" algn="ctr" rtl="0">
              <a:buNone/>
              <a:defRPr sz="2000"/>
            </a:lvl6pPr>
            <a:lvl7pPr marL="2743200" indent="0" algn="ctr" rtl="0">
              <a:buNone/>
              <a:defRPr sz="2000"/>
            </a:lvl7pPr>
            <a:lvl8pPr marL="3200400" indent="0" algn="ctr" rtl="0">
              <a:buNone/>
              <a:defRPr sz="2000"/>
            </a:lvl8pPr>
            <a:lvl9pPr marL="3657600" indent="0" algn="ctr" rtl="0">
              <a:buNone/>
              <a:defRPr sz="2000"/>
            </a:lvl9pPr>
          </a:lstStyle>
          <a:p>
            <a:pPr rtl="0"/>
            <a:r>
              <a:rPr lang="fr-FR" smtClean="0"/>
              <a:t>Modifiez le style des sous-titres du masque</a:t>
            </a:r>
            <a:endParaRPr lang="fr-FR" dirty="0"/>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u de remplacement avec légende">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dirty="0">
              <a:ln>
                <a:noFill/>
              </a:ln>
              <a:solidFill>
                <a:prstClr val="white"/>
              </a:solidFill>
              <a:effectLst/>
              <a:uLnTx/>
              <a:uFillTx/>
              <a:latin typeface="Euphemia"/>
              <a:ea typeface="+mn-ea"/>
              <a:cs typeface="+mn-cs"/>
            </a:endParaRPr>
          </a:p>
        </p:txBody>
      </p:sp>
      <p:sp>
        <p:nvSpPr>
          <p:cNvPr id="2" name="Titre 1"/>
          <p:cNvSpPr>
            <a:spLocks noGrp="1"/>
          </p:cNvSpPr>
          <p:nvPr>
            <p:ph type="title"/>
          </p:nvPr>
        </p:nvSpPr>
        <p:spPr>
          <a:xfrm>
            <a:off x="760412" y="2362200"/>
            <a:ext cx="3200400" cy="1990725"/>
          </a:xfrm>
        </p:spPr>
        <p:txBody>
          <a:bodyPr rtlCol="0" anchor="b">
            <a:normAutofit/>
          </a:bodyPr>
          <a:lstStyle>
            <a:lvl1pPr algn="l" rtl="0">
              <a:defRPr sz="3400" b="0">
                <a:solidFill>
                  <a:schemeClr val="bg1"/>
                </a:solidFill>
              </a:defRPr>
            </a:lvl1pPr>
          </a:lstStyle>
          <a:p>
            <a:pPr rtl="0"/>
            <a:r>
              <a:rPr lang="fr-FR" smtClean="0"/>
              <a:t>Modifiez le style du titre</a:t>
            </a:r>
            <a:endParaRPr lang="fr-FR" dirty="0"/>
          </a:p>
        </p:txBody>
      </p:sp>
      <p:sp>
        <p:nvSpPr>
          <p:cNvPr id="4" name="Espace réservé du texte 3"/>
          <p:cNvSpPr>
            <a:spLocks noGrp="1"/>
          </p:cNvSpPr>
          <p:nvPr>
            <p:ph type="body" sz="half" idx="2"/>
          </p:nvPr>
        </p:nvSpPr>
        <p:spPr>
          <a:xfrm>
            <a:off x="760412" y="4367308"/>
            <a:ext cx="3200400" cy="1622012"/>
          </a:xfrm>
        </p:spPr>
        <p:txBody>
          <a:bodyPr rtlCol="0">
            <a:normAutofit/>
          </a:bodyPr>
          <a:lstStyle>
            <a:lvl1pPr marL="0" indent="0" algn="l" rtl="0">
              <a:spcBef>
                <a:spcPts val="1200"/>
              </a:spcBef>
              <a:buNone/>
              <a:defRPr sz="1600">
                <a:solidFill>
                  <a:schemeClr val="bg1"/>
                </a:solidFill>
              </a:defRPr>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fr-FR" smtClean="0"/>
              <a:t>Modifiez les styles du texte du masque</a:t>
            </a:r>
          </a:p>
        </p:txBody>
      </p:sp>
      <p:sp>
        <p:nvSpPr>
          <p:cNvPr id="3" name="Espace réservé du contenu 2"/>
          <p:cNvSpPr>
            <a:spLocks noGrp="1"/>
          </p:cNvSpPr>
          <p:nvPr>
            <p:ph idx="1"/>
          </p:nvPr>
        </p:nvSpPr>
        <p:spPr>
          <a:xfrm>
            <a:off x="5362892" y="685800"/>
            <a:ext cx="6370320" cy="54864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fr-FR" smtClean="0"/>
              <a:t>Modifiez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6" name="Espace réservé du pied de page 5"/>
          <p:cNvSpPr>
            <a:spLocks noGrp="1"/>
          </p:cNvSpPr>
          <p:nvPr>
            <p:ph type="ftr" sz="quarter" idx="11"/>
          </p:nvPr>
        </p:nvSpPr>
        <p:spPr/>
        <p:txBody>
          <a:bodyPr rtlCol="0"/>
          <a:lstStyle/>
          <a:p>
            <a:pPr rtl="0"/>
            <a:r>
              <a:rPr lang="fr-FR" smtClean="0"/>
              <a:t>Projet d'appui aux gouvernements ouverts francophones" (PAGOF) financé par l'Agence française de développement</a:t>
            </a:r>
            <a:endParaRPr lang="fr-FR" dirty="0"/>
          </a:p>
        </p:txBody>
      </p:sp>
      <p:sp>
        <p:nvSpPr>
          <p:cNvPr id="5" name="Espace réservé de la date 4"/>
          <p:cNvSpPr>
            <a:spLocks noGrp="1"/>
          </p:cNvSpPr>
          <p:nvPr>
            <p:ph type="dt" sz="half" idx="10"/>
          </p:nvPr>
        </p:nvSpPr>
        <p:spPr/>
        <p:txBody>
          <a:bodyPr rtlCol="0"/>
          <a:lstStyle>
            <a:lvl1pPr algn="r" rtl="0">
              <a:defRPr>
                <a:solidFill>
                  <a:schemeClr val="tx2"/>
                </a:solidFill>
              </a:defRPr>
            </a:lvl1pPr>
          </a:lstStyle>
          <a:p>
            <a:endParaRPr lang="fr-FR" dirty="0"/>
          </a:p>
        </p:txBody>
      </p:sp>
      <p:sp>
        <p:nvSpPr>
          <p:cNvPr id="7" name="Espace réservé du numéro de diapositive 6"/>
          <p:cNvSpPr>
            <a:spLocks noGrp="1"/>
          </p:cNvSpPr>
          <p:nvPr>
            <p:ph type="sldNum" sz="quarter" idx="12"/>
          </p:nvPr>
        </p:nvSpPr>
        <p:spPr/>
        <p:txBody>
          <a:bodyPr rtlCol="0"/>
          <a:lstStyle>
            <a:lvl1pPr algn="l" rtl="0">
              <a:defRPr>
                <a:solidFill>
                  <a:schemeClr val="tx2"/>
                </a:solidFill>
              </a:defRPr>
            </a:lvl1pPr>
          </a:lstStyle>
          <a:p>
            <a:pPr algn="r"/>
            <a:fld id="{CA8D9AD5-F248-4919-864A-CFD76CC027D6}" type="slidenum">
              <a:rPr lang="fr-FR" smtClean="0"/>
              <a:pPr algn="r"/>
              <a:t>‹N°›</a:t>
            </a:fld>
            <a:endParaRPr lang="fr-FR" dirty="0"/>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dirty="0">
              <a:ln>
                <a:noFill/>
              </a:ln>
              <a:solidFill>
                <a:prstClr val="white"/>
              </a:solidFill>
              <a:effectLst/>
              <a:uLnTx/>
              <a:uFillTx/>
              <a:latin typeface="Euphemia"/>
              <a:ea typeface="+mn-ea"/>
              <a:cs typeface="+mn-cs"/>
            </a:endParaRPr>
          </a:p>
        </p:txBody>
      </p:sp>
      <p:sp>
        <p:nvSpPr>
          <p:cNvPr id="2" name="Titre 1"/>
          <p:cNvSpPr>
            <a:spLocks noGrp="1"/>
          </p:cNvSpPr>
          <p:nvPr>
            <p:ph type="title"/>
          </p:nvPr>
        </p:nvSpPr>
        <p:spPr>
          <a:xfrm>
            <a:off x="7923214" y="2362200"/>
            <a:ext cx="3200400" cy="1993392"/>
          </a:xfrm>
        </p:spPr>
        <p:txBody>
          <a:bodyPr rtlCol="0" anchor="b">
            <a:normAutofit/>
          </a:bodyPr>
          <a:lstStyle>
            <a:lvl1pPr algn="l" rtl="0">
              <a:defRPr sz="3400" b="0">
                <a:solidFill>
                  <a:schemeClr val="bg1"/>
                </a:solidFill>
              </a:defRPr>
            </a:lvl1pPr>
          </a:lstStyle>
          <a:p>
            <a:pPr rtl="0"/>
            <a:r>
              <a:rPr lang="fr-FR" smtClean="0"/>
              <a:t>Modifiez le style du titre</a:t>
            </a:r>
            <a:endParaRPr lang="fr-FR" dirty="0"/>
          </a:p>
        </p:txBody>
      </p:sp>
      <p:sp>
        <p:nvSpPr>
          <p:cNvPr id="3" name="Espace réservé d’image 2" descr="Espace réservé vide pour ajouter une image. Cliquez sur l’espace réservé et sélectionnez l’image à ajouter."/>
          <p:cNvSpPr>
            <a:spLocks noGrp="1"/>
          </p:cNvSpPr>
          <p:nvPr>
            <p:ph type="pic" idx="1"/>
          </p:nvPr>
        </p:nvSpPr>
        <p:spPr>
          <a:xfrm>
            <a:off x="0" y="0"/>
            <a:ext cx="7315200" cy="6858000"/>
          </a:xfrm>
          <a:solidFill>
            <a:schemeClr val="bg2">
              <a:lumMod val="90000"/>
            </a:schemeClr>
          </a:solidFill>
        </p:spPr>
        <p:txBody>
          <a:bodyPr rtlCol="0"/>
          <a:lstStyle>
            <a:lvl1pPr marL="0" indent="0" algn="ctr" rtl="0">
              <a:buNone/>
              <a:defRPr sz="3200">
                <a:solidFill>
                  <a:schemeClr val="tx2"/>
                </a:solidFill>
              </a:defRPr>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fr-FR" smtClean="0"/>
              <a:t>Cliquez sur l'icône pour ajouter une image</a:t>
            </a:r>
            <a:endParaRPr lang="fr-FR" dirty="0"/>
          </a:p>
        </p:txBody>
      </p:sp>
      <p:sp>
        <p:nvSpPr>
          <p:cNvPr id="4" name="Espace réservé du texte 3"/>
          <p:cNvSpPr>
            <a:spLocks noGrp="1"/>
          </p:cNvSpPr>
          <p:nvPr>
            <p:ph type="body" sz="half" idx="2"/>
          </p:nvPr>
        </p:nvSpPr>
        <p:spPr>
          <a:xfrm>
            <a:off x="7923214" y="4355592"/>
            <a:ext cx="3200400" cy="1644614"/>
          </a:xfrm>
        </p:spPr>
        <p:txBody>
          <a:bodyPr rtlCol="0">
            <a:normAutofit/>
          </a:bodyPr>
          <a:lstStyle>
            <a:lvl1pPr marL="0" indent="0" algn="l" rtl="0">
              <a:spcBef>
                <a:spcPts val="1200"/>
              </a:spcBef>
              <a:buNone/>
              <a:defRPr sz="1600">
                <a:solidFill>
                  <a:schemeClr val="bg1"/>
                </a:solidFill>
              </a:defRPr>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fr-FR" smtClean="0"/>
              <a:t>Modifiez les styles du texte du masque</a:t>
            </a:r>
          </a:p>
        </p:txBody>
      </p:sp>
      <p:sp>
        <p:nvSpPr>
          <p:cNvPr id="6" name="Espace réservé du pied de page 5"/>
          <p:cNvSpPr>
            <a:spLocks noGrp="1"/>
          </p:cNvSpPr>
          <p:nvPr>
            <p:ph type="ftr" sz="quarter" idx="11"/>
          </p:nvPr>
        </p:nvSpPr>
        <p:spPr/>
        <p:txBody>
          <a:bodyPr rtlCol="0"/>
          <a:lstStyle/>
          <a:p>
            <a:pPr rtl="0"/>
            <a:r>
              <a:rPr lang="fr-FR" smtClean="0"/>
              <a:t>Projet d'appui aux gouvernements ouverts francophones" (PAGOF) financé par l'Agence française de développement</a:t>
            </a:r>
            <a:endParaRPr lang="fr-FR" dirty="0"/>
          </a:p>
        </p:txBody>
      </p:sp>
      <p:sp>
        <p:nvSpPr>
          <p:cNvPr id="5" name="Espace réservé de la date 4"/>
          <p:cNvSpPr>
            <a:spLocks noGrp="1"/>
          </p:cNvSpPr>
          <p:nvPr>
            <p:ph type="dt" sz="half" idx="10"/>
          </p:nvPr>
        </p:nvSpPr>
        <p:spPr/>
        <p:txBody>
          <a:bodyPr rtlCol="0"/>
          <a:lstStyle>
            <a:lvl1pPr>
              <a:defRPr/>
            </a:lvl1pPr>
          </a:lstStyle>
          <a:p>
            <a:endParaRPr lang="fr-FR" dirty="0"/>
          </a:p>
        </p:txBody>
      </p:sp>
      <p:sp>
        <p:nvSpPr>
          <p:cNvPr id="7" name="Espace réservé du numéro de diapositive 6"/>
          <p:cNvSpPr>
            <a:spLocks noGrp="1"/>
          </p:cNvSpPr>
          <p:nvPr>
            <p:ph type="sldNum" sz="quarter" idx="12"/>
          </p:nvPr>
        </p:nvSpPr>
        <p:spPr/>
        <p:txBody>
          <a:bodyPr rtlCol="0"/>
          <a:lstStyle/>
          <a:p>
            <a:pPr algn="r"/>
            <a:fld id="{CA8D9AD5-F248-4919-864A-CFD76CC027D6}" type="slidenum">
              <a:rPr lang="fr-FR" smtClean="0"/>
              <a:pPr algn="r"/>
              <a:t>‹N°›</a:t>
            </a:fld>
            <a:endParaRPr lang="fr-FR" dirty="0"/>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smtClean="0"/>
              <a:t>Modifiez le style du titre</a:t>
            </a:r>
            <a:endParaRPr lang="fr-FR" dirty="0"/>
          </a:p>
        </p:txBody>
      </p:sp>
      <p:sp>
        <p:nvSpPr>
          <p:cNvPr id="3" name="Espace réservé du texte vertical 2"/>
          <p:cNvSpPr>
            <a:spLocks noGrp="1"/>
          </p:cNvSpPr>
          <p:nvPr>
            <p:ph type="body" orient="vert" idx="1"/>
          </p:nvPr>
        </p:nvSpPr>
        <p:spPr/>
        <p:txBody>
          <a:bodyPr vert="eaVert" rtlCol="0"/>
          <a:lstStyle/>
          <a:p>
            <a:pPr lvl="0" rtl="0"/>
            <a:r>
              <a:rPr lang="fr-FR" smtClean="0"/>
              <a:t>Modifiez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5" name="Espace réservé du pied de page 4"/>
          <p:cNvSpPr>
            <a:spLocks noGrp="1"/>
          </p:cNvSpPr>
          <p:nvPr>
            <p:ph type="ftr" sz="quarter" idx="11"/>
          </p:nvPr>
        </p:nvSpPr>
        <p:spPr/>
        <p:txBody>
          <a:bodyPr rtlCol="0"/>
          <a:lstStyle/>
          <a:p>
            <a:pPr rtl="0"/>
            <a:r>
              <a:rPr lang="fr-FR" smtClean="0"/>
              <a:t>Projet d'appui aux gouvernements ouverts francophones" (PAGOF) financé par l'Agence française de développement</a:t>
            </a:r>
            <a:endParaRPr lang="fr-FR" dirty="0"/>
          </a:p>
        </p:txBody>
      </p:sp>
      <p:sp>
        <p:nvSpPr>
          <p:cNvPr id="4" name="Espace réservé de la date 3"/>
          <p:cNvSpPr>
            <a:spLocks noGrp="1"/>
          </p:cNvSpPr>
          <p:nvPr>
            <p:ph type="dt" sz="half" idx="10"/>
          </p:nvPr>
        </p:nvSpPr>
        <p:spPr/>
        <p:txBody>
          <a:bodyPr rtlCol="0"/>
          <a:lstStyle>
            <a:lvl1pPr>
              <a:defRPr/>
            </a:lvl1pPr>
          </a:lstStyle>
          <a:p>
            <a:endParaRPr lang="fr-FR" dirty="0"/>
          </a:p>
        </p:txBody>
      </p:sp>
      <p:sp>
        <p:nvSpPr>
          <p:cNvPr id="6" name="Espace réservé du numéro de diapositive 5"/>
          <p:cNvSpPr>
            <a:spLocks noGrp="1"/>
          </p:cNvSpPr>
          <p:nvPr>
            <p:ph type="sldNum" sz="quarter" idx="12"/>
          </p:nvPr>
        </p:nvSpPr>
        <p:spPr/>
        <p:txBody>
          <a:bodyPr rtlCol="0"/>
          <a:lstStyle/>
          <a:p>
            <a:pPr algn="r"/>
            <a:fld id="{CA8D9AD5-F248-4919-864A-CFD76CC027D6}" type="slidenum">
              <a:rPr lang="fr-FR" smtClean="0"/>
              <a:pPr algn="r"/>
              <a:t>‹N°›</a:t>
            </a:fld>
            <a:endParaRPr lang="fr-FR"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274638"/>
            <a:ext cx="2628900" cy="5897562"/>
          </a:xfrm>
        </p:spPr>
        <p:txBody>
          <a:bodyPr vert="eaVert" rtlCol="0"/>
          <a:lstStyle/>
          <a:p>
            <a:pPr rtl="0"/>
            <a:r>
              <a:rPr lang="fr-FR" smtClean="0"/>
              <a:t>Modifiez le style du titre</a:t>
            </a:r>
            <a:endParaRPr lang="fr-FR" dirty="0"/>
          </a:p>
        </p:txBody>
      </p:sp>
      <p:sp>
        <p:nvSpPr>
          <p:cNvPr id="3" name="Espace réservé du texte vertical 2"/>
          <p:cNvSpPr>
            <a:spLocks noGrp="1"/>
          </p:cNvSpPr>
          <p:nvPr>
            <p:ph type="body" orient="vert" idx="1"/>
          </p:nvPr>
        </p:nvSpPr>
        <p:spPr>
          <a:xfrm>
            <a:off x="838200" y="274638"/>
            <a:ext cx="7734300" cy="5897562"/>
          </a:xfrm>
        </p:spPr>
        <p:txBody>
          <a:bodyPr vert="eaVert" rtlCol="0"/>
          <a:lstStyle/>
          <a:p>
            <a:pPr lvl="0" rtl="0"/>
            <a:r>
              <a:rPr lang="fr-FR" smtClean="0"/>
              <a:t>Modifiez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5" name="Espace réservé du pied de page 4"/>
          <p:cNvSpPr>
            <a:spLocks noGrp="1"/>
          </p:cNvSpPr>
          <p:nvPr>
            <p:ph type="ftr" sz="quarter" idx="11"/>
          </p:nvPr>
        </p:nvSpPr>
        <p:spPr/>
        <p:txBody>
          <a:bodyPr rtlCol="0"/>
          <a:lstStyle/>
          <a:p>
            <a:pPr rtl="0"/>
            <a:r>
              <a:rPr lang="fr-FR" smtClean="0"/>
              <a:t>Projet d'appui aux gouvernements ouverts francophones" (PAGOF) financé par l'Agence française de développement</a:t>
            </a:r>
            <a:endParaRPr lang="fr-FR" dirty="0"/>
          </a:p>
        </p:txBody>
      </p:sp>
      <p:sp>
        <p:nvSpPr>
          <p:cNvPr id="4" name="Espace réservé de la date 3"/>
          <p:cNvSpPr>
            <a:spLocks noGrp="1"/>
          </p:cNvSpPr>
          <p:nvPr>
            <p:ph type="dt" sz="half" idx="10"/>
          </p:nvPr>
        </p:nvSpPr>
        <p:spPr/>
        <p:txBody>
          <a:bodyPr rtlCol="0"/>
          <a:lstStyle>
            <a:lvl1pPr>
              <a:defRPr/>
            </a:lvl1pPr>
          </a:lstStyle>
          <a:p>
            <a:endParaRPr lang="fr-FR" dirty="0"/>
          </a:p>
        </p:txBody>
      </p:sp>
      <p:sp>
        <p:nvSpPr>
          <p:cNvPr id="6" name="Espace réservé du numéro de diapositive 5"/>
          <p:cNvSpPr>
            <a:spLocks noGrp="1"/>
          </p:cNvSpPr>
          <p:nvPr>
            <p:ph type="sldNum" sz="quarter" idx="12"/>
          </p:nvPr>
        </p:nvSpPr>
        <p:spPr/>
        <p:txBody>
          <a:bodyPr rtlCol="0"/>
          <a:lstStyle/>
          <a:p>
            <a:pPr algn="r"/>
            <a:fld id="{CA8D9AD5-F248-4919-864A-CFD76CC027D6}" type="slidenum">
              <a:rPr lang="fr-FR" smtClean="0"/>
              <a:pPr algn="r"/>
              <a:t>‹N°›</a:t>
            </a:fld>
            <a:endParaRPr lang="fr-FR"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smtClean="0"/>
              <a:t>Modifiez le style du titre</a:t>
            </a:r>
            <a:endParaRPr lang="fr-FR" dirty="0"/>
          </a:p>
        </p:txBody>
      </p:sp>
      <p:sp>
        <p:nvSpPr>
          <p:cNvPr id="3" name="Espace réservé du contenu 2"/>
          <p:cNvSpPr>
            <a:spLocks noGrp="1"/>
          </p:cNvSpPr>
          <p:nvPr>
            <p:ph idx="1"/>
          </p:nvPr>
        </p:nvSpPr>
        <p:spPr/>
        <p:txBody>
          <a:bodyPr rtlCol="0"/>
          <a:lstStyle>
            <a:lvl6pPr algn="l" rtl="0">
              <a:defRPr/>
            </a:lvl6pPr>
          </a:lstStyle>
          <a:p>
            <a:pPr lvl="0" rtl="0"/>
            <a:r>
              <a:rPr lang="fr-FR" smtClean="0"/>
              <a:t>Modifiez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5" name="Espace réservé du pied de page 4"/>
          <p:cNvSpPr>
            <a:spLocks noGrp="1"/>
          </p:cNvSpPr>
          <p:nvPr>
            <p:ph type="ftr" sz="quarter" idx="11"/>
          </p:nvPr>
        </p:nvSpPr>
        <p:spPr/>
        <p:txBody>
          <a:bodyPr rtlCol="0"/>
          <a:lstStyle/>
          <a:p>
            <a:pPr rtl="0"/>
            <a:r>
              <a:rPr lang="fr-FR" smtClean="0"/>
              <a:t>Projet d'appui aux gouvernements ouverts francophones" (PAGOF) financé par l'Agence française de développement</a:t>
            </a:r>
            <a:endParaRPr lang="fr-FR" dirty="0"/>
          </a:p>
        </p:txBody>
      </p:sp>
      <p:sp>
        <p:nvSpPr>
          <p:cNvPr id="4" name="Espace réservé de la date 3"/>
          <p:cNvSpPr>
            <a:spLocks noGrp="1"/>
          </p:cNvSpPr>
          <p:nvPr>
            <p:ph type="dt" sz="half" idx="10"/>
          </p:nvPr>
        </p:nvSpPr>
        <p:spPr/>
        <p:txBody>
          <a:bodyPr rtlCol="0"/>
          <a:lstStyle>
            <a:lvl1pPr>
              <a:defRPr/>
            </a:lvl1pPr>
          </a:lstStyle>
          <a:p>
            <a:endParaRPr lang="fr-FR" dirty="0"/>
          </a:p>
        </p:txBody>
      </p:sp>
      <p:sp>
        <p:nvSpPr>
          <p:cNvPr id="6" name="Espace réservé du numéro de diapositive 5"/>
          <p:cNvSpPr>
            <a:spLocks noGrp="1"/>
          </p:cNvSpPr>
          <p:nvPr>
            <p:ph type="sldNum" sz="quarter" idx="12"/>
          </p:nvPr>
        </p:nvSpPr>
        <p:spPr/>
        <p:txBody>
          <a:bodyPr rtlCol="0"/>
          <a:lstStyle/>
          <a:p>
            <a:pPr algn="r"/>
            <a:fld id="{CA8D9AD5-F248-4919-864A-CFD76CC027D6}" type="slidenum">
              <a:rPr lang="fr-FR" smtClean="0"/>
              <a:pPr algn="r"/>
              <a:t>‹N°›</a:t>
            </a:fld>
            <a:endParaRPr lang="fr-FR"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rtl="0" fontAlgn="auto">
              <a:lnSpc>
                <a:spcPct val="100000"/>
              </a:lnSpc>
              <a:spcBef>
                <a:spcPts val="0"/>
              </a:spcBef>
              <a:spcAft>
                <a:spcPts val="0"/>
              </a:spcAft>
              <a:buClrTx/>
              <a:buSzTx/>
              <a:buFontTx/>
              <a:buNone/>
              <a:tabLst/>
            </a:pPr>
            <a:endParaRPr kumimoji="0" lang="fr-FR" b="0" i="0" u="none" strike="noStrike" kern="0" cap="none" spc="0" normalizeH="0" baseline="0" dirty="0">
              <a:ln>
                <a:noFill/>
              </a:ln>
              <a:solidFill>
                <a:prstClr val="white"/>
              </a:solidFill>
              <a:effectLst/>
              <a:uLnTx/>
              <a:uFillTx/>
              <a:latin typeface="Euphemia"/>
            </a:endParaRPr>
          </a:p>
        </p:txBody>
      </p:sp>
      <p:sp>
        <p:nvSpPr>
          <p:cNvPr id="8" name="Rectangle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fr-FR" dirty="0"/>
          </a:p>
        </p:txBody>
      </p:sp>
      <p:sp>
        <p:nvSpPr>
          <p:cNvPr id="2" name="Titre 1"/>
          <p:cNvSpPr>
            <a:spLocks noGrp="1"/>
          </p:cNvSpPr>
          <p:nvPr>
            <p:ph type="title"/>
          </p:nvPr>
        </p:nvSpPr>
        <p:spPr>
          <a:xfrm>
            <a:off x="1524000" y="1143000"/>
            <a:ext cx="9144000" cy="2667000"/>
          </a:xfrm>
        </p:spPr>
        <p:txBody>
          <a:bodyPr rtlCol="0" anchor="b">
            <a:normAutofit/>
          </a:bodyPr>
          <a:lstStyle>
            <a:lvl1pPr algn="ctr" rtl="0">
              <a:defRPr sz="5200" b="0"/>
            </a:lvl1pPr>
          </a:lstStyle>
          <a:p>
            <a:pPr rtl="0"/>
            <a:r>
              <a:rPr lang="fr-FR" smtClean="0"/>
              <a:t>Modifiez le style du titre</a:t>
            </a:r>
            <a:endParaRPr lang="fr-FR" dirty="0"/>
          </a:p>
        </p:txBody>
      </p:sp>
      <p:sp>
        <p:nvSpPr>
          <p:cNvPr id="3" name="Espace réservé du texte 2"/>
          <p:cNvSpPr>
            <a:spLocks noGrp="1"/>
          </p:cNvSpPr>
          <p:nvPr>
            <p:ph type="body" idx="1"/>
          </p:nvPr>
        </p:nvSpPr>
        <p:spPr>
          <a:xfrm>
            <a:off x="1524000" y="3810000"/>
            <a:ext cx="9144000" cy="1143000"/>
          </a:xfrm>
        </p:spPr>
        <p:txBody>
          <a:bodyPr rtlCol="0" anchor="t">
            <a:normAutofit/>
          </a:bodyPr>
          <a:lstStyle>
            <a:lvl1pPr marL="0" indent="0" algn="ctr" rtl="0">
              <a:spcBef>
                <a:spcPts val="0"/>
              </a:spcBef>
              <a:buNone/>
              <a:defRPr sz="2400" cap="none" baseline="0">
                <a:solidFill>
                  <a:schemeClr val="tx2"/>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fr-FR" smtClean="0"/>
              <a:t>Modifiez les styles du texte du masque</a:t>
            </a:r>
          </a:p>
        </p:txBody>
      </p:sp>
      <p:sp>
        <p:nvSpPr>
          <p:cNvPr id="5" name="Espace réservé du pied de page 4"/>
          <p:cNvSpPr>
            <a:spLocks noGrp="1"/>
          </p:cNvSpPr>
          <p:nvPr>
            <p:ph type="ftr" sz="quarter" idx="11"/>
          </p:nvPr>
        </p:nvSpPr>
        <p:spPr/>
        <p:txBody>
          <a:bodyPr rtlCol="0"/>
          <a:lstStyle/>
          <a:p>
            <a:pPr rtl="0"/>
            <a:r>
              <a:rPr lang="fr-FR" smtClean="0"/>
              <a:t>Projet d'appui aux gouvernements ouverts francophones" (PAGOF) financé par l'Agence française de développement</a:t>
            </a:r>
            <a:endParaRPr lang="fr-FR" dirty="0"/>
          </a:p>
        </p:txBody>
      </p:sp>
      <p:sp>
        <p:nvSpPr>
          <p:cNvPr id="4" name="Espace réservé de la date 3"/>
          <p:cNvSpPr>
            <a:spLocks noGrp="1"/>
          </p:cNvSpPr>
          <p:nvPr>
            <p:ph type="dt" sz="half" idx="10"/>
          </p:nvPr>
        </p:nvSpPr>
        <p:spPr/>
        <p:txBody>
          <a:bodyPr rtlCol="0"/>
          <a:lstStyle>
            <a:lvl1pPr>
              <a:defRPr/>
            </a:lvl1pPr>
          </a:lstStyle>
          <a:p>
            <a:endParaRPr lang="fr-FR" dirty="0"/>
          </a:p>
        </p:txBody>
      </p:sp>
      <p:sp>
        <p:nvSpPr>
          <p:cNvPr id="6" name="Espace réservé du numéro de diapositive 5"/>
          <p:cNvSpPr>
            <a:spLocks noGrp="1"/>
          </p:cNvSpPr>
          <p:nvPr>
            <p:ph type="sldNum" sz="quarter" idx="12"/>
          </p:nvPr>
        </p:nvSpPr>
        <p:spPr/>
        <p:txBody>
          <a:bodyPr rtlCol="0"/>
          <a:lstStyle/>
          <a:p>
            <a:pPr algn="r"/>
            <a:fld id="{CA8D9AD5-F248-4919-864A-CFD76CC027D6}" type="slidenum">
              <a:rPr lang="fr-FR" smtClean="0"/>
              <a:pPr algn="r"/>
              <a:t>‹N°›</a:t>
            </a:fld>
            <a:endParaRPr lang="fr-FR" dirty="0"/>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de remplacement">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524000" y="1143000"/>
            <a:ext cx="9144000" cy="2667000"/>
          </a:xfrm>
        </p:spPr>
        <p:txBody>
          <a:bodyPr rtlCol="0" anchor="b">
            <a:normAutofit/>
          </a:bodyPr>
          <a:lstStyle>
            <a:lvl1pPr algn="ctr" rtl="0">
              <a:defRPr sz="5200" b="0">
                <a:solidFill>
                  <a:schemeClr val="tx1"/>
                </a:solidFill>
              </a:defRPr>
            </a:lvl1pPr>
          </a:lstStyle>
          <a:p>
            <a:pPr rtl="0"/>
            <a:r>
              <a:rPr lang="fr-FR" smtClean="0"/>
              <a:t>Modifiez le style du titre</a:t>
            </a:r>
            <a:endParaRPr lang="fr-FR" dirty="0"/>
          </a:p>
        </p:txBody>
      </p:sp>
      <p:sp>
        <p:nvSpPr>
          <p:cNvPr id="3" name="Espace réservé du texte 2"/>
          <p:cNvSpPr>
            <a:spLocks noGrp="1"/>
          </p:cNvSpPr>
          <p:nvPr>
            <p:ph type="body" idx="1"/>
          </p:nvPr>
        </p:nvSpPr>
        <p:spPr>
          <a:xfrm>
            <a:off x="1522413" y="3810000"/>
            <a:ext cx="9144000" cy="1143000"/>
          </a:xfrm>
        </p:spPr>
        <p:txBody>
          <a:bodyPr rtlCol="0" anchor="t">
            <a:normAutofit/>
          </a:bodyPr>
          <a:lstStyle>
            <a:lvl1pPr marL="0" indent="0" algn="ctr" rtl="0">
              <a:spcBef>
                <a:spcPts val="0"/>
              </a:spcBef>
              <a:buNone/>
              <a:defRPr sz="2400" cap="none" baseline="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fr-FR" smtClean="0"/>
              <a:t>Modifiez les styles du texte du masque</a:t>
            </a:r>
          </a:p>
        </p:txBody>
      </p:sp>
      <p:sp>
        <p:nvSpPr>
          <p:cNvPr id="5" name="Espace réservé du pied de page 4"/>
          <p:cNvSpPr>
            <a:spLocks noGrp="1"/>
          </p:cNvSpPr>
          <p:nvPr>
            <p:ph type="ftr" sz="quarter" idx="11"/>
          </p:nvPr>
        </p:nvSpPr>
        <p:spPr/>
        <p:txBody>
          <a:bodyPr rtlCol="0"/>
          <a:lstStyle>
            <a:lvl1pPr algn="l" rtl="0">
              <a:defRPr>
                <a:solidFill>
                  <a:schemeClr val="tx2"/>
                </a:solidFill>
              </a:defRPr>
            </a:lvl1pPr>
          </a:lstStyle>
          <a:p>
            <a:pPr rtl="0"/>
            <a:r>
              <a:rPr lang="fr-FR" smtClean="0"/>
              <a:t>Projet d'appui aux gouvernements ouverts francophones" (PAGOF) financé par l'Agence française de développement</a:t>
            </a:r>
            <a:endParaRPr lang="fr-FR" dirty="0"/>
          </a:p>
        </p:txBody>
      </p:sp>
      <p:sp>
        <p:nvSpPr>
          <p:cNvPr id="4" name="Espace réservé de la date 3"/>
          <p:cNvSpPr>
            <a:spLocks noGrp="1"/>
          </p:cNvSpPr>
          <p:nvPr>
            <p:ph type="dt" sz="half" idx="10"/>
          </p:nvPr>
        </p:nvSpPr>
        <p:spPr/>
        <p:txBody>
          <a:bodyPr rtlCol="0"/>
          <a:lstStyle>
            <a:lvl1pPr algn="r" rtl="0">
              <a:defRPr>
                <a:solidFill>
                  <a:schemeClr val="tx2"/>
                </a:solidFill>
              </a:defRPr>
            </a:lvl1pPr>
          </a:lstStyle>
          <a:p>
            <a:endParaRPr lang="fr-FR" dirty="0"/>
          </a:p>
        </p:txBody>
      </p:sp>
      <p:sp>
        <p:nvSpPr>
          <p:cNvPr id="6" name="Espace réservé du numéro de diapositive 5"/>
          <p:cNvSpPr>
            <a:spLocks noGrp="1"/>
          </p:cNvSpPr>
          <p:nvPr>
            <p:ph type="sldNum" sz="quarter" idx="12"/>
          </p:nvPr>
        </p:nvSpPr>
        <p:spPr/>
        <p:txBody>
          <a:bodyPr rtlCol="0"/>
          <a:lstStyle>
            <a:lvl1pPr algn="l" rtl="0">
              <a:defRPr>
                <a:solidFill>
                  <a:schemeClr val="tx2"/>
                </a:solidFill>
              </a:defRPr>
            </a:lvl1pPr>
          </a:lstStyle>
          <a:p>
            <a:pPr algn="r"/>
            <a:fld id="{CA8D9AD5-F248-4919-864A-CFD76CC027D6}" type="slidenum">
              <a:rPr lang="fr-FR" smtClean="0"/>
              <a:pPr algn="r"/>
              <a:t>‹N°›</a:t>
            </a:fld>
            <a:endParaRPr lang="fr-FR" dirty="0"/>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rtl="0">
              <a:defRPr/>
            </a:lvl1pPr>
          </a:lstStyle>
          <a:p>
            <a:pPr rtl="0"/>
            <a:r>
              <a:rPr lang="fr-FR" smtClean="0"/>
              <a:t>Modifiez le style du titre</a:t>
            </a:r>
            <a:endParaRPr lang="fr-FR" dirty="0"/>
          </a:p>
        </p:txBody>
      </p:sp>
      <p:sp>
        <p:nvSpPr>
          <p:cNvPr id="3" name="Espace réservé du contenu 2"/>
          <p:cNvSpPr>
            <a:spLocks noGrp="1"/>
          </p:cNvSpPr>
          <p:nvPr>
            <p:ph sz="half" idx="1"/>
          </p:nvPr>
        </p:nvSpPr>
        <p:spPr>
          <a:xfrm>
            <a:off x="1341120" y="1901952"/>
            <a:ext cx="4572000" cy="4123944"/>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fr-FR" smtClean="0"/>
              <a:t>Modifiez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4" name="Espace réservé du contenu 3"/>
          <p:cNvSpPr>
            <a:spLocks noGrp="1"/>
          </p:cNvSpPr>
          <p:nvPr>
            <p:ph sz="half" idx="2"/>
          </p:nvPr>
        </p:nvSpPr>
        <p:spPr>
          <a:xfrm>
            <a:off x="6278880" y="1901952"/>
            <a:ext cx="4572000" cy="4123944"/>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fr-FR" smtClean="0"/>
              <a:t>Modifiez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6" name="Espace réservé du pied de page 5"/>
          <p:cNvSpPr>
            <a:spLocks noGrp="1"/>
          </p:cNvSpPr>
          <p:nvPr>
            <p:ph type="ftr" sz="quarter" idx="11"/>
          </p:nvPr>
        </p:nvSpPr>
        <p:spPr/>
        <p:txBody>
          <a:bodyPr rtlCol="0"/>
          <a:lstStyle/>
          <a:p>
            <a:pPr rtl="0"/>
            <a:r>
              <a:rPr lang="fr-FR" smtClean="0"/>
              <a:t>Projet d'appui aux gouvernements ouverts francophones" (PAGOF) financé par l'Agence française de développement</a:t>
            </a:r>
            <a:endParaRPr lang="fr-FR" dirty="0"/>
          </a:p>
        </p:txBody>
      </p:sp>
      <p:sp>
        <p:nvSpPr>
          <p:cNvPr id="5" name="Espace réservé de la date 4"/>
          <p:cNvSpPr>
            <a:spLocks noGrp="1"/>
          </p:cNvSpPr>
          <p:nvPr>
            <p:ph type="dt" sz="half" idx="10"/>
          </p:nvPr>
        </p:nvSpPr>
        <p:spPr/>
        <p:txBody>
          <a:bodyPr rtlCol="0"/>
          <a:lstStyle>
            <a:lvl1pPr>
              <a:defRPr/>
            </a:lvl1pPr>
          </a:lstStyle>
          <a:p>
            <a:endParaRPr lang="fr-FR" dirty="0"/>
          </a:p>
        </p:txBody>
      </p:sp>
      <p:sp>
        <p:nvSpPr>
          <p:cNvPr id="7" name="Espace réservé du numéro de diapositive 6"/>
          <p:cNvSpPr>
            <a:spLocks noGrp="1"/>
          </p:cNvSpPr>
          <p:nvPr>
            <p:ph type="sldNum" sz="quarter" idx="12"/>
          </p:nvPr>
        </p:nvSpPr>
        <p:spPr/>
        <p:txBody>
          <a:bodyPr rtlCol="0"/>
          <a:lstStyle/>
          <a:p>
            <a:pPr algn="r"/>
            <a:fld id="{A0ECE5F2-81AA-4605-B028-6FBA391056AF}" type="slidenum">
              <a:rPr lang="fr-FR" smtClean="0"/>
              <a:pPr algn="r"/>
              <a:t>‹N°›</a:t>
            </a:fld>
            <a:endParaRPr lang="fr-FR" dirty="0"/>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341120" y="466344"/>
            <a:ext cx="9509760" cy="1234440"/>
          </a:xfrm>
        </p:spPr>
        <p:txBody>
          <a:bodyPr rtlCol="0"/>
          <a:lstStyle/>
          <a:p>
            <a:pPr rtl="0"/>
            <a:r>
              <a:rPr lang="fr-FR" smtClean="0"/>
              <a:t>Modifiez le style du titre</a:t>
            </a:r>
            <a:endParaRPr lang="fr-FR" dirty="0"/>
          </a:p>
        </p:txBody>
      </p:sp>
      <p:sp>
        <p:nvSpPr>
          <p:cNvPr id="3" name="Espace réservé du texte 2"/>
          <p:cNvSpPr>
            <a:spLocks noGrp="1"/>
          </p:cNvSpPr>
          <p:nvPr>
            <p:ph type="body" idx="1"/>
          </p:nvPr>
        </p:nvSpPr>
        <p:spPr>
          <a:xfrm>
            <a:off x="1341120" y="1837464"/>
            <a:ext cx="4572000" cy="766588"/>
          </a:xfrm>
        </p:spPr>
        <p:txBody>
          <a:bodyPr rtlCol="0" anchor="ctr">
            <a:normAutofit/>
          </a:bodyPr>
          <a:lstStyle>
            <a:lvl1pPr marL="0" indent="0" algn="l" rtl="0">
              <a:spcBef>
                <a:spcPts val="0"/>
              </a:spcBef>
              <a:buNone/>
              <a:defRPr sz="2200" b="0" cap="none" baseline="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smtClean="0"/>
              <a:t>Modifiez les styles du texte du masque</a:t>
            </a:r>
          </a:p>
        </p:txBody>
      </p:sp>
      <p:sp>
        <p:nvSpPr>
          <p:cNvPr id="4" name="Espace réservé du contenu 3"/>
          <p:cNvSpPr>
            <a:spLocks noGrp="1"/>
          </p:cNvSpPr>
          <p:nvPr>
            <p:ph sz="half" idx="2"/>
          </p:nvPr>
        </p:nvSpPr>
        <p:spPr>
          <a:xfrm>
            <a:off x="1341120" y="2740732"/>
            <a:ext cx="4572000" cy="3288847"/>
          </a:xfrm>
        </p:spPr>
        <p:txBody>
          <a:bodyPr rtlCol="0">
            <a:normAutofit/>
          </a:bodyPr>
          <a:lstStyle>
            <a:lvl1pPr algn="l" rtl="0">
              <a:defRPr sz="1800"/>
            </a:lvl1pPr>
            <a:lvl2pPr algn="l" rtl="0">
              <a:defRPr sz="1600"/>
            </a:lvl2pPr>
            <a:lvl3pPr algn="l" rtl="0">
              <a:defRPr sz="1400"/>
            </a:lvl3pPr>
            <a:lvl4pPr algn="l" rtl="0">
              <a:defRPr sz="1200"/>
            </a:lvl4pPr>
            <a:lvl5pPr algn="l" rtl="0">
              <a:defRPr sz="1200"/>
            </a:lvl5pPr>
            <a:lvl6pPr algn="l" rtl="0">
              <a:defRPr sz="1200"/>
            </a:lvl6pPr>
            <a:lvl7pPr algn="l" rtl="0">
              <a:defRPr sz="1200"/>
            </a:lvl7pPr>
            <a:lvl8pPr algn="l" rtl="0">
              <a:defRPr sz="1200"/>
            </a:lvl8pPr>
            <a:lvl9pPr algn="l" rtl="0">
              <a:defRPr sz="1200"/>
            </a:lvl9pPr>
          </a:lstStyle>
          <a:p>
            <a:pPr lvl="0" rtl="0"/>
            <a:r>
              <a:rPr lang="fr-FR" smtClean="0"/>
              <a:t>Modifiez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5" name="Espace réservé du texte 4"/>
          <p:cNvSpPr>
            <a:spLocks noGrp="1"/>
          </p:cNvSpPr>
          <p:nvPr>
            <p:ph type="body" sz="quarter" idx="3"/>
          </p:nvPr>
        </p:nvSpPr>
        <p:spPr>
          <a:xfrm>
            <a:off x="6278880" y="1837464"/>
            <a:ext cx="4572000" cy="766588"/>
          </a:xfrm>
        </p:spPr>
        <p:txBody>
          <a:bodyPr rtlCol="0" anchor="ctr">
            <a:normAutofit/>
          </a:bodyPr>
          <a:lstStyle>
            <a:lvl1pPr marL="0" indent="0" algn="l" rtl="0">
              <a:spcBef>
                <a:spcPts val="0"/>
              </a:spcBef>
              <a:buNone/>
              <a:defRPr sz="2200" b="0" cap="none" baseline="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smtClean="0"/>
              <a:t>Modifiez les styles du texte du masque</a:t>
            </a:r>
          </a:p>
        </p:txBody>
      </p:sp>
      <p:sp>
        <p:nvSpPr>
          <p:cNvPr id="6" name="Espace réservé du contenu 5"/>
          <p:cNvSpPr>
            <a:spLocks noGrp="1"/>
          </p:cNvSpPr>
          <p:nvPr>
            <p:ph sz="quarter" idx="4"/>
          </p:nvPr>
        </p:nvSpPr>
        <p:spPr>
          <a:xfrm>
            <a:off x="6278880" y="2740732"/>
            <a:ext cx="4572000" cy="3288847"/>
          </a:xfrm>
        </p:spPr>
        <p:txBody>
          <a:bodyPr rtlCol="0">
            <a:normAutofit/>
          </a:bodyPr>
          <a:lstStyle>
            <a:lvl1pPr algn="l" rtl="0">
              <a:defRPr sz="1800"/>
            </a:lvl1pPr>
            <a:lvl2pPr algn="l" rtl="0">
              <a:defRPr sz="1600"/>
            </a:lvl2pPr>
            <a:lvl3pPr algn="l" rtl="0">
              <a:defRPr sz="1400"/>
            </a:lvl3pPr>
            <a:lvl4pPr algn="l" rtl="0">
              <a:defRPr sz="1200"/>
            </a:lvl4pPr>
            <a:lvl5pPr algn="l" rtl="0">
              <a:defRPr sz="1200"/>
            </a:lvl5pPr>
            <a:lvl6pPr algn="l" rtl="0">
              <a:defRPr sz="1200"/>
            </a:lvl6pPr>
            <a:lvl7pPr algn="l" rtl="0">
              <a:defRPr sz="1200"/>
            </a:lvl7pPr>
            <a:lvl8pPr algn="l" rtl="0">
              <a:defRPr sz="1200"/>
            </a:lvl8pPr>
            <a:lvl9pPr algn="l" rtl="0">
              <a:defRPr sz="1200"/>
            </a:lvl9pPr>
          </a:lstStyle>
          <a:p>
            <a:pPr lvl="0" rtl="0"/>
            <a:r>
              <a:rPr lang="fr-FR" smtClean="0"/>
              <a:t>Modifiez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8" name="Espace réservé du pied de page 7"/>
          <p:cNvSpPr>
            <a:spLocks noGrp="1"/>
          </p:cNvSpPr>
          <p:nvPr>
            <p:ph type="ftr" sz="quarter" idx="11"/>
          </p:nvPr>
        </p:nvSpPr>
        <p:spPr/>
        <p:txBody>
          <a:bodyPr rtlCol="0"/>
          <a:lstStyle/>
          <a:p>
            <a:pPr rtl="0"/>
            <a:r>
              <a:rPr lang="fr-FR" smtClean="0"/>
              <a:t>Projet d'appui aux gouvernements ouverts francophones" (PAGOF) financé par l'Agence française de développement</a:t>
            </a:r>
            <a:endParaRPr lang="fr-FR" dirty="0"/>
          </a:p>
        </p:txBody>
      </p:sp>
      <p:sp>
        <p:nvSpPr>
          <p:cNvPr id="7" name="Espace réservé de la date 6"/>
          <p:cNvSpPr>
            <a:spLocks noGrp="1"/>
          </p:cNvSpPr>
          <p:nvPr>
            <p:ph type="dt" sz="half" idx="10"/>
          </p:nvPr>
        </p:nvSpPr>
        <p:spPr/>
        <p:txBody>
          <a:bodyPr rtlCol="0"/>
          <a:lstStyle>
            <a:lvl1pPr>
              <a:defRPr/>
            </a:lvl1pPr>
          </a:lstStyle>
          <a:p>
            <a:endParaRPr lang="fr-FR" dirty="0"/>
          </a:p>
        </p:txBody>
      </p:sp>
      <p:sp>
        <p:nvSpPr>
          <p:cNvPr id="9" name="Espace réservé du numéro de diapositive 8"/>
          <p:cNvSpPr>
            <a:spLocks noGrp="1"/>
          </p:cNvSpPr>
          <p:nvPr>
            <p:ph type="sldNum" sz="quarter" idx="12"/>
          </p:nvPr>
        </p:nvSpPr>
        <p:spPr/>
        <p:txBody>
          <a:bodyPr rtlCol="0"/>
          <a:lstStyle/>
          <a:p>
            <a:pPr algn="r"/>
            <a:fld id="{CA8D9AD5-F248-4919-864A-CFD76CC027D6}" type="slidenum">
              <a:rPr lang="fr-FR" smtClean="0"/>
              <a:pPr algn="r"/>
              <a:t>‹N°›</a:t>
            </a:fld>
            <a:endParaRPr lang="fr-FR" dirty="0"/>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rtl="0">
              <a:defRPr/>
            </a:lvl1pPr>
          </a:lstStyle>
          <a:p>
            <a:pPr rtl="0"/>
            <a:r>
              <a:rPr lang="fr-FR" smtClean="0"/>
              <a:t>Modifiez le style du titre</a:t>
            </a:r>
            <a:endParaRPr lang="fr-FR" dirty="0"/>
          </a:p>
        </p:txBody>
      </p:sp>
      <p:sp>
        <p:nvSpPr>
          <p:cNvPr id="4" name="Espace réservé du pied de page 3"/>
          <p:cNvSpPr>
            <a:spLocks noGrp="1"/>
          </p:cNvSpPr>
          <p:nvPr>
            <p:ph type="ftr" sz="quarter" idx="11"/>
          </p:nvPr>
        </p:nvSpPr>
        <p:spPr/>
        <p:txBody>
          <a:bodyPr rtlCol="0"/>
          <a:lstStyle/>
          <a:p>
            <a:pPr rtl="0"/>
            <a:r>
              <a:rPr lang="fr-FR" smtClean="0"/>
              <a:t>Projet d'appui aux gouvernements ouverts francophones" (PAGOF) financé par l'Agence française de développement</a:t>
            </a:r>
            <a:endParaRPr lang="fr-FR" dirty="0"/>
          </a:p>
        </p:txBody>
      </p:sp>
      <p:sp>
        <p:nvSpPr>
          <p:cNvPr id="3" name="Espace réservé de la date 2"/>
          <p:cNvSpPr>
            <a:spLocks noGrp="1"/>
          </p:cNvSpPr>
          <p:nvPr>
            <p:ph type="dt" sz="half" idx="10"/>
          </p:nvPr>
        </p:nvSpPr>
        <p:spPr/>
        <p:txBody>
          <a:bodyPr rtlCol="0"/>
          <a:lstStyle>
            <a:lvl1pPr>
              <a:defRPr/>
            </a:lvl1pPr>
          </a:lstStyle>
          <a:p>
            <a:endParaRPr lang="fr-FR" dirty="0"/>
          </a:p>
        </p:txBody>
      </p:sp>
      <p:sp>
        <p:nvSpPr>
          <p:cNvPr id="5" name="Espace réservé du numéro de diapositive 4"/>
          <p:cNvSpPr>
            <a:spLocks noGrp="1"/>
          </p:cNvSpPr>
          <p:nvPr>
            <p:ph type="sldNum" sz="quarter" idx="12"/>
          </p:nvPr>
        </p:nvSpPr>
        <p:spPr/>
        <p:txBody>
          <a:bodyPr rtlCol="0"/>
          <a:lstStyle/>
          <a:p>
            <a:pPr algn="r"/>
            <a:fld id="{CA8D9AD5-F248-4919-864A-CFD76CC027D6}" type="slidenum">
              <a:rPr lang="fr-FR" smtClean="0"/>
              <a:pPr algn="r"/>
              <a:t>‹N°›</a:t>
            </a:fld>
            <a:endParaRPr lang="fr-FR"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rtlCol="0"/>
          <a:lstStyle>
            <a:lvl1pPr algn="l" rtl="0">
              <a:defRPr>
                <a:solidFill>
                  <a:schemeClr val="tx2"/>
                </a:solidFill>
              </a:defRPr>
            </a:lvl1pPr>
          </a:lstStyle>
          <a:p>
            <a:pPr rtl="0"/>
            <a:r>
              <a:rPr lang="fr-FR" smtClean="0"/>
              <a:t>Projet d'appui aux gouvernements ouverts francophones" (PAGOF) financé par l'Agence française de développement</a:t>
            </a:r>
            <a:endParaRPr lang="fr-FR" dirty="0"/>
          </a:p>
        </p:txBody>
      </p:sp>
      <p:sp>
        <p:nvSpPr>
          <p:cNvPr id="2" name="Espace réservé de la date 1"/>
          <p:cNvSpPr>
            <a:spLocks noGrp="1"/>
          </p:cNvSpPr>
          <p:nvPr>
            <p:ph type="dt" sz="half" idx="10"/>
          </p:nvPr>
        </p:nvSpPr>
        <p:spPr/>
        <p:txBody>
          <a:bodyPr rtlCol="0"/>
          <a:lstStyle>
            <a:lvl1pPr algn="l" rtl="0">
              <a:defRPr>
                <a:solidFill>
                  <a:schemeClr val="tx2"/>
                </a:solidFill>
              </a:defRPr>
            </a:lvl1pPr>
          </a:lstStyle>
          <a:p>
            <a:pPr algn="r"/>
            <a:endParaRPr lang="fr-FR" dirty="0"/>
          </a:p>
        </p:txBody>
      </p:sp>
      <p:sp>
        <p:nvSpPr>
          <p:cNvPr id="4" name="Espace réservé du numéro de diapositive 3"/>
          <p:cNvSpPr>
            <a:spLocks noGrp="1"/>
          </p:cNvSpPr>
          <p:nvPr>
            <p:ph type="sldNum" sz="quarter" idx="12"/>
          </p:nvPr>
        </p:nvSpPr>
        <p:spPr/>
        <p:txBody>
          <a:bodyPr rtlCol="0"/>
          <a:lstStyle>
            <a:lvl1pPr algn="l" rtl="0">
              <a:defRPr>
                <a:solidFill>
                  <a:schemeClr val="tx2"/>
                </a:solidFill>
              </a:defRPr>
            </a:lvl1pPr>
          </a:lstStyle>
          <a:p>
            <a:pPr algn="r"/>
            <a:fld id="{CA8D9AD5-F248-4919-864A-CFD76CC027D6}" type="slidenum">
              <a:rPr lang="fr-FR" smtClean="0"/>
              <a:pPr algn="r"/>
              <a:t>‹N°›</a:t>
            </a:fld>
            <a:endParaRPr lang="fr-FR"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60412" y="2362200"/>
            <a:ext cx="3200400" cy="1990725"/>
          </a:xfrm>
        </p:spPr>
        <p:txBody>
          <a:bodyPr rtlCol="0" anchor="b">
            <a:normAutofit/>
          </a:bodyPr>
          <a:lstStyle>
            <a:lvl1pPr algn="l" rtl="0">
              <a:defRPr sz="3400" b="0"/>
            </a:lvl1pPr>
          </a:lstStyle>
          <a:p>
            <a:pPr rtl="0"/>
            <a:r>
              <a:rPr lang="fr-FR" smtClean="0"/>
              <a:t>Modifiez le style du titre</a:t>
            </a:r>
            <a:endParaRPr lang="fr-FR" dirty="0"/>
          </a:p>
        </p:txBody>
      </p:sp>
      <p:sp>
        <p:nvSpPr>
          <p:cNvPr id="4" name="Espace réservé du texte 3"/>
          <p:cNvSpPr>
            <a:spLocks noGrp="1"/>
          </p:cNvSpPr>
          <p:nvPr>
            <p:ph type="body" sz="half" idx="2"/>
          </p:nvPr>
        </p:nvSpPr>
        <p:spPr>
          <a:xfrm>
            <a:off x="760412" y="4367308"/>
            <a:ext cx="3200400" cy="1622012"/>
          </a:xfrm>
        </p:spPr>
        <p:txBody>
          <a:bodyPr rtlCol="0">
            <a:normAutofit/>
          </a:bodyPr>
          <a:lstStyle>
            <a:lvl1pPr marL="0" indent="0" algn="l" rtl="0">
              <a:spcBef>
                <a:spcPts val="1200"/>
              </a:spcBef>
              <a:buNone/>
              <a:defRPr sz="16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fr-FR" smtClean="0"/>
              <a:t>Modifiez les styles du texte du masque</a:t>
            </a:r>
          </a:p>
        </p:txBody>
      </p:sp>
      <p:sp>
        <p:nvSpPr>
          <p:cNvPr id="3" name="Espace réservé du contenu 2"/>
          <p:cNvSpPr>
            <a:spLocks noGrp="1"/>
          </p:cNvSpPr>
          <p:nvPr>
            <p:ph idx="1"/>
          </p:nvPr>
        </p:nvSpPr>
        <p:spPr>
          <a:xfrm>
            <a:off x="4494212" y="685800"/>
            <a:ext cx="7239001" cy="54864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fr-FR" smtClean="0"/>
              <a:t>Modifiez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6" name="Espace réservé du pied de page 5"/>
          <p:cNvSpPr>
            <a:spLocks noGrp="1"/>
          </p:cNvSpPr>
          <p:nvPr>
            <p:ph type="ftr" sz="quarter" idx="11"/>
          </p:nvPr>
        </p:nvSpPr>
        <p:spPr/>
        <p:txBody>
          <a:bodyPr rtlCol="0"/>
          <a:lstStyle/>
          <a:p>
            <a:pPr rtl="0"/>
            <a:r>
              <a:rPr lang="fr-FR" smtClean="0"/>
              <a:t>Projet d'appui aux gouvernements ouverts francophones" (PAGOF) financé par l'Agence française de développement</a:t>
            </a:r>
            <a:endParaRPr lang="fr-FR" dirty="0"/>
          </a:p>
        </p:txBody>
      </p:sp>
      <p:sp>
        <p:nvSpPr>
          <p:cNvPr id="5" name="Espace réservé de la date 4"/>
          <p:cNvSpPr>
            <a:spLocks noGrp="1"/>
          </p:cNvSpPr>
          <p:nvPr>
            <p:ph type="dt" sz="half" idx="10"/>
          </p:nvPr>
        </p:nvSpPr>
        <p:spPr/>
        <p:txBody>
          <a:bodyPr rtlCol="0"/>
          <a:lstStyle>
            <a:lvl1pPr>
              <a:defRPr/>
            </a:lvl1pPr>
          </a:lstStyle>
          <a:p>
            <a:endParaRPr lang="fr-FR" dirty="0"/>
          </a:p>
        </p:txBody>
      </p:sp>
      <p:sp>
        <p:nvSpPr>
          <p:cNvPr id="7" name="Espace réservé du numéro de diapositive 6"/>
          <p:cNvSpPr>
            <a:spLocks noGrp="1"/>
          </p:cNvSpPr>
          <p:nvPr>
            <p:ph type="sldNum" sz="quarter" idx="12"/>
          </p:nvPr>
        </p:nvSpPr>
        <p:spPr/>
        <p:txBody>
          <a:bodyPr rtlCol="0"/>
          <a:lstStyle/>
          <a:p>
            <a:pPr algn="r"/>
            <a:fld id="{CA8D9AD5-F248-4919-864A-CFD76CC027D6}" type="slidenum">
              <a:rPr lang="fr-FR" smtClean="0"/>
              <a:pPr algn="r"/>
              <a:t>‹N°›</a:t>
            </a:fld>
            <a:endParaRPr lang="fr-FR"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rtl="0" fontAlgn="auto">
              <a:lnSpc>
                <a:spcPct val="100000"/>
              </a:lnSpc>
              <a:spcBef>
                <a:spcPts val="0"/>
              </a:spcBef>
              <a:spcAft>
                <a:spcPts val="0"/>
              </a:spcAft>
              <a:buClrTx/>
              <a:buSzTx/>
              <a:buFontTx/>
              <a:buNone/>
              <a:tabLst/>
            </a:pPr>
            <a:endParaRPr kumimoji="0" lang="fr-FR" b="0" i="0" u="none" strike="noStrike" kern="0" cap="none" spc="0" normalizeH="0" baseline="0" dirty="0">
              <a:ln>
                <a:noFill/>
              </a:ln>
              <a:solidFill>
                <a:prstClr val="white"/>
              </a:solidFill>
              <a:effectLst/>
              <a:uLnTx/>
              <a:uFillTx/>
              <a:latin typeface="Euphemia"/>
            </a:endParaRPr>
          </a:p>
        </p:txBody>
      </p:sp>
      <p:sp>
        <p:nvSpPr>
          <p:cNvPr id="8" name="Rectangle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fr-FR" dirty="0"/>
          </a:p>
        </p:txBody>
      </p:sp>
      <p:sp>
        <p:nvSpPr>
          <p:cNvPr id="2" name="Espace réservé du titre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pPr rtl="0"/>
            <a:r>
              <a:rPr lang="fr-FR" dirty="0" smtClean="0"/>
              <a:t>Modifiez le style du titre</a:t>
            </a:r>
            <a:endParaRPr lang="fr-FR" dirty="0"/>
          </a:p>
        </p:txBody>
      </p:sp>
      <p:sp>
        <p:nvSpPr>
          <p:cNvPr id="3" name="Espace réservé du texte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rtl="0"/>
            <a:r>
              <a:rPr lang="fr-FR" dirty="0" smtClean="0"/>
              <a:t>Modifiez les styles du texte du masque</a:t>
            </a:r>
          </a:p>
          <a:p>
            <a:pPr lvl="1" rtl="0"/>
            <a:r>
              <a:rPr lang="fr-FR" dirty="0" smtClean="0"/>
              <a:t>Deuxième niveau</a:t>
            </a:r>
          </a:p>
          <a:p>
            <a:pPr lvl="2" rtl="0"/>
            <a:r>
              <a:rPr lang="fr-FR" dirty="0" smtClean="0"/>
              <a:t>Troisième niveau</a:t>
            </a:r>
          </a:p>
          <a:p>
            <a:pPr lvl="3" rtl="0"/>
            <a:r>
              <a:rPr lang="fr-FR" dirty="0" smtClean="0"/>
              <a:t>Quatrième niveau</a:t>
            </a:r>
          </a:p>
          <a:p>
            <a:pPr lvl="4" rtl="0"/>
            <a:r>
              <a:rPr lang="fr-FR" dirty="0" smtClean="0"/>
              <a:t>Cinquième niveau</a:t>
            </a:r>
          </a:p>
          <a:p>
            <a:pPr lvl="5" rtl="0"/>
            <a:r>
              <a:rPr lang="fr-FR" dirty="0" smtClean="0"/>
              <a:t>Sixième</a:t>
            </a:r>
          </a:p>
          <a:p>
            <a:pPr lvl="6" rtl="0"/>
            <a:r>
              <a:rPr lang="fr-FR" dirty="0" smtClean="0"/>
              <a:t>Septième</a:t>
            </a:r>
          </a:p>
          <a:p>
            <a:pPr lvl="7" rtl="0"/>
            <a:r>
              <a:rPr lang="fr-FR" dirty="0" smtClean="0"/>
              <a:t>Huitième</a:t>
            </a:r>
          </a:p>
          <a:p>
            <a:pPr lvl="8" rtl="0"/>
            <a:r>
              <a:rPr lang="fr-FR" dirty="0" smtClean="0"/>
              <a:t>Neuvième</a:t>
            </a:r>
            <a:endParaRPr lang="fr-FR" dirty="0"/>
          </a:p>
        </p:txBody>
      </p:sp>
      <p:sp>
        <p:nvSpPr>
          <p:cNvPr id="5" name="Espace réservé du pied de page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rtl="0">
              <a:defRPr sz="1100" cap="all" baseline="0">
                <a:solidFill>
                  <a:schemeClr val="bg2"/>
                </a:solidFill>
              </a:defRPr>
            </a:lvl1pPr>
          </a:lstStyle>
          <a:p>
            <a:pPr rtl="0"/>
            <a:r>
              <a:rPr lang="fr-FR" smtClean="0"/>
              <a:t>Projet d'appui aux gouvernements ouverts francophones" (PAGOF) financé par l'Agence française de développement</a:t>
            </a:r>
            <a:endParaRPr lang="fr-FR" dirty="0"/>
          </a:p>
        </p:txBody>
      </p:sp>
      <p:sp>
        <p:nvSpPr>
          <p:cNvPr id="4" name="Espace réservé de la date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rtl="0">
              <a:defRPr sz="1100">
                <a:solidFill>
                  <a:schemeClr val="bg2"/>
                </a:solidFill>
              </a:defRPr>
            </a:lvl1pPr>
          </a:lstStyle>
          <a:p>
            <a:endParaRPr lang="fr-FR" dirty="0"/>
          </a:p>
        </p:txBody>
      </p:sp>
      <p:sp>
        <p:nvSpPr>
          <p:cNvPr id="6" name="Espace réservé du numéro de diapositive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l" rtl="0">
              <a:defRPr sz="1100">
                <a:solidFill>
                  <a:schemeClr val="bg2"/>
                </a:solidFill>
              </a:defRPr>
            </a:lvl1pPr>
          </a:lstStyle>
          <a:p>
            <a:pPr algn="r"/>
            <a:fld id="{CA8D9AD5-F248-4919-864A-CFD76CC027D6}" type="slidenum">
              <a:rPr lang="fr-FR" smtClean="0"/>
              <a:pPr algn="r"/>
              <a:t>‹N°›</a:t>
            </a:fld>
            <a:endParaRPr lang="fr-FR"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jpg"/><Relationship Id="rId4" Type="http://schemas.openxmlformats.org/officeDocument/2006/relationships/diagramLayout" Target="../diagrams/layout1.xml"/><Relationship Id="rId9"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rtlCol="0"/>
          <a:lstStyle/>
          <a:p>
            <a:pPr rtl="0"/>
            <a:r>
              <a:rPr lang="fr-FR" dirty="0" smtClean="0"/>
              <a:t>Consultation Publique </a:t>
            </a:r>
            <a:endParaRPr lang="fr-FR" dirty="0"/>
          </a:p>
        </p:txBody>
      </p:sp>
      <p:sp>
        <p:nvSpPr>
          <p:cNvPr id="4" name="Sous-titre 3"/>
          <p:cNvSpPr>
            <a:spLocks noGrp="1"/>
          </p:cNvSpPr>
          <p:nvPr>
            <p:ph type="subTitle" idx="1"/>
          </p:nvPr>
        </p:nvSpPr>
        <p:spPr/>
        <p:txBody>
          <a:bodyPr rtlCol="0"/>
          <a:lstStyle/>
          <a:p>
            <a:pPr rtl="0"/>
            <a:r>
              <a:rPr lang="fr-FR" dirty="0" smtClean="0"/>
              <a:t>Formation des formateurs | Par Asma CHERIFI</a:t>
            </a:r>
            <a:endParaRPr lang="fr-FR" dirty="0"/>
          </a:p>
        </p:txBody>
      </p:sp>
      <p:pic>
        <p:nvPicPr>
          <p:cNvPr id="5" name="Picture 397" descr="C:\Users\Tom\AppData\Local\Microsoft\Windows\Temporary Internet Files\Content.IE5\KVSBUKP6\MPj04385050000[1].jpg"/>
          <p:cNvPicPr>
            <a:picLocks noChangeAspect="1" noChangeArrowheads="1"/>
          </p:cNvPicPr>
          <p:nvPr/>
        </p:nvPicPr>
        <p:blipFill>
          <a:blip r:embed="rId3" cstate="print"/>
          <a:srcRect/>
          <a:stretch>
            <a:fillRect/>
          </a:stretch>
        </p:blipFill>
        <p:spPr bwMode="auto">
          <a:xfrm>
            <a:off x="0" y="0"/>
            <a:ext cx="12192000" cy="4725144"/>
          </a:xfrm>
          <a:prstGeom prst="rect">
            <a:avLst/>
          </a:prstGeom>
          <a:noFill/>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80" y="4797152"/>
            <a:ext cx="4379269" cy="211413"/>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2865" y="4808540"/>
            <a:ext cx="4143375" cy="200025"/>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3305" y="4808540"/>
            <a:ext cx="4143375" cy="200025"/>
          </a:xfrm>
          <a:prstGeom prst="rect">
            <a:avLst/>
          </a:prstGeom>
        </p:spPr>
      </p:pic>
      <p:pic>
        <p:nvPicPr>
          <p:cNvPr id="12" name="Image 11" descr="LOGO EXPERTISE FRANC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683" y="5372101"/>
            <a:ext cx="800798" cy="793204"/>
          </a:xfrm>
          <a:prstGeom prst="rect">
            <a:avLst/>
          </a:prstGeom>
          <a:noFill/>
          <a:ln>
            <a:noFill/>
          </a:ln>
        </p:spPr>
      </p:pic>
      <p:pic>
        <p:nvPicPr>
          <p:cNvPr id="13" name="Image 12" descr="C:\Users\dfa\Desktop\logo_CFI_RVB.jpg"/>
          <p:cNvPicPr/>
          <p:nvPr/>
        </p:nvPicPr>
        <p:blipFill>
          <a:blip r:embed="rId6">
            <a:extLst>
              <a:ext uri="{28A0092B-C50C-407E-A947-70E740481C1C}">
                <a14:useLocalDpi xmlns:a14="http://schemas.microsoft.com/office/drawing/2010/main" val="0"/>
              </a:ext>
            </a:extLst>
          </a:blip>
          <a:srcRect/>
          <a:stretch>
            <a:fillRect/>
          </a:stretch>
        </p:blipFill>
        <p:spPr bwMode="auto">
          <a:xfrm>
            <a:off x="10056440" y="5441642"/>
            <a:ext cx="1556604" cy="794641"/>
          </a:xfrm>
          <a:prstGeom prst="rect">
            <a:avLst/>
          </a:prstGeom>
          <a:noFill/>
          <a:ln>
            <a:noFill/>
          </a:ln>
        </p:spPr>
      </p:pic>
      <p:sp>
        <p:nvSpPr>
          <p:cNvPr id="14" name="Espace réservé du pied de page 7"/>
          <p:cNvSpPr txBox="1">
            <a:spLocks/>
          </p:cNvSpPr>
          <p:nvPr/>
        </p:nvSpPr>
        <p:spPr>
          <a:xfrm>
            <a:off x="992142" y="6525344"/>
            <a:ext cx="10792490" cy="256032"/>
          </a:xfrm>
          <a:prstGeom prst="rect">
            <a:avLst/>
          </a:prstGeom>
        </p:spPr>
        <p:txBody>
          <a:bodyPr/>
          <a:ls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100" b="1" i="1" dirty="0" smtClean="0">
                <a:solidFill>
                  <a:schemeClr val="bg1"/>
                </a:solidFill>
              </a:rPr>
              <a:t>Projet d'appui aux gouvernements ouverts francophones" (PAGOF) financé par l'Agence française de développement</a:t>
            </a:r>
            <a:endParaRPr lang="fr-FR" sz="1100" b="1" i="1" dirty="0">
              <a:solidFill>
                <a:schemeClr val="bg1"/>
              </a:solidFill>
            </a:endParaRPr>
          </a:p>
        </p:txBody>
      </p:sp>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Niveau 4 :Engagement des citoyens</a:t>
            </a:r>
            <a:br>
              <a:rPr lang="fr-FR" i="1" dirty="0" smtClean="0"/>
            </a:br>
            <a:endParaRPr lang="fr-FR" i="1" dirty="0"/>
          </a:p>
        </p:txBody>
      </p:sp>
      <p:sp>
        <p:nvSpPr>
          <p:cNvPr id="3" name="Espace réservé du contenu 2"/>
          <p:cNvSpPr>
            <a:spLocks noGrp="1"/>
          </p:cNvSpPr>
          <p:nvPr>
            <p:ph idx="1"/>
          </p:nvPr>
        </p:nvSpPr>
        <p:spPr>
          <a:xfrm>
            <a:off x="1341120" y="1484784"/>
            <a:ext cx="9509760" cy="4127627"/>
          </a:xfrm>
        </p:spPr>
        <p:txBody>
          <a:bodyPr>
            <a:normAutofit/>
          </a:bodyPr>
          <a:lstStyle/>
          <a:p>
            <a:pPr marL="45720" indent="0">
              <a:buNone/>
            </a:pPr>
            <a:r>
              <a:rPr lang="fr-FR" dirty="0"/>
              <a:t>On utilise les types de consultations publiques de niveau </a:t>
            </a:r>
            <a:r>
              <a:rPr lang="fr-FR" dirty="0" smtClean="0"/>
              <a:t>4 </a:t>
            </a:r>
            <a:r>
              <a:rPr lang="fr-FR" dirty="0"/>
              <a:t>dans les cas suivants </a:t>
            </a:r>
            <a:r>
              <a:rPr lang="fr-FR" dirty="0" smtClean="0"/>
              <a:t>:</a:t>
            </a:r>
          </a:p>
          <a:p>
            <a:pPr marL="45720" indent="0">
              <a:buNone/>
            </a:pPr>
            <a:endParaRPr lang="fr-FR" sz="1050" dirty="0"/>
          </a:p>
          <a:p>
            <a:pPr lvl="0"/>
            <a:r>
              <a:rPr lang="fr-FR" sz="1500" dirty="0" smtClean="0"/>
              <a:t>les </a:t>
            </a:r>
            <a:r>
              <a:rPr lang="fr-FR" sz="1500" dirty="0"/>
              <a:t>citoyens doivent discuter entre eux de questions </a:t>
            </a:r>
            <a:r>
              <a:rPr lang="fr-FR" sz="1500" dirty="0" smtClean="0"/>
              <a:t>complexes,</a:t>
            </a:r>
            <a:endParaRPr lang="fr-FR" sz="1500" dirty="0"/>
          </a:p>
          <a:p>
            <a:r>
              <a:rPr lang="fr-FR" sz="1500" dirty="0"/>
              <a:t> les citoyens ont la capacité de façonner les politiques et les décisions qui les touchent</a:t>
            </a:r>
          </a:p>
          <a:p>
            <a:r>
              <a:rPr lang="fr-FR" sz="1500" dirty="0"/>
              <a:t> il est possible d’établir un programme partagé et de prévoir du temps pour délibérer des questions en jeu</a:t>
            </a:r>
          </a:p>
          <a:p>
            <a:r>
              <a:rPr lang="fr-FR" sz="1500" dirty="0"/>
              <a:t> les options définies seront </a:t>
            </a:r>
            <a:r>
              <a:rPr lang="fr-FR" sz="1500" dirty="0" smtClean="0"/>
              <a:t>respectées</a:t>
            </a:r>
          </a:p>
          <a:p>
            <a:endParaRPr lang="fr-FR" sz="1500" dirty="0"/>
          </a:p>
          <a:p>
            <a:pPr lvl="0"/>
            <a:r>
              <a:rPr lang="fr-FR" sz="1500" dirty="0"/>
              <a:t> </a:t>
            </a:r>
            <a:r>
              <a:rPr lang="fr-FR" sz="1500" b="1" i="1" u="sng" dirty="0" smtClean="0"/>
              <a:t>Exemples </a:t>
            </a:r>
            <a:r>
              <a:rPr lang="fr-FR" sz="1500" b="1" i="1" u="sng" dirty="0"/>
              <a:t>de méthodes </a:t>
            </a:r>
            <a:r>
              <a:rPr lang="fr-FR" sz="1500" dirty="0" smtClean="0"/>
              <a:t>: </a:t>
            </a:r>
            <a:r>
              <a:rPr lang="fr-FR" sz="1600" dirty="0"/>
              <a:t> </a:t>
            </a:r>
            <a:r>
              <a:rPr lang="fr-FR" sz="1600" dirty="0" smtClean="0"/>
              <a:t>assemblée constituante ,technique Delphi , journées </a:t>
            </a:r>
            <a:r>
              <a:rPr lang="fr-FR" sz="1600" dirty="0"/>
              <a:t>de </a:t>
            </a:r>
            <a:r>
              <a:rPr lang="fr-FR" sz="1600" dirty="0" smtClean="0"/>
              <a:t>réflexion , tables </a:t>
            </a:r>
            <a:r>
              <a:rPr lang="fr-FR" sz="1600" dirty="0"/>
              <a:t>rondes</a:t>
            </a:r>
          </a:p>
          <a:p>
            <a:endParaRPr lang="fr-FR" sz="1500" dirty="0"/>
          </a:p>
          <a:p>
            <a:endParaRPr lang="fr-FR" i="1" dirty="0" smtClean="0"/>
          </a:p>
        </p:txBody>
      </p:sp>
      <p:sp>
        <p:nvSpPr>
          <p:cNvPr id="4" name="Flèche droite à entaille 3"/>
          <p:cNvSpPr/>
          <p:nvPr/>
        </p:nvSpPr>
        <p:spPr>
          <a:xfrm>
            <a:off x="8765000" y="5818956"/>
            <a:ext cx="1651480" cy="1022146"/>
          </a:xfrm>
          <a:prstGeom prst="notchedRightArrow">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a:p>
          <a:p>
            <a:pPr algn="ctr"/>
            <a:r>
              <a:rPr lang="fr-FR" sz="1400" b="1" dirty="0"/>
              <a:t>Pouvoir d’influence </a:t>
            </a:r>
          </a:p>
          <a:p>
            <a:pPr algn="ctr"/>
            <a:endParaRPr lang="fr-FR" sz="1400" b="1" dirty="0"/>
          </a:p>
        </p:txBody>
      </p:sp>
      <p:sp>
        <p:nvSpPr>
          <p:cNvPr id="6" name="Flèche droite rayée 5"/>
          <p:cNvSpPr/>
          <p:nvPr/>
        </p:nvSpPr>
        <p:spPr>
          <a:xfrm>
            <a:off x="7320136" y="5877272"/>
            <a:ext cx="1656184" cy="905514"/>
          </a:xfrm>
          <a:prstGeom prst="striped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i="1" dirty="0" smtClean="0">
              <a:ln w="0"/>
              <a:solidFill>
                <a:schemeClr val="bg1"/>
              </a:solidFill>
              <a:effectLst>
                <a:outerShdw blurRad="38100" dist="19050" dir="2700000" algn="tl" rotWithShape="0">
                  <a:schemeClr val="dk1">
                    <a:alpha val="40000"/>
                  </a:schemeClr>
                </a:outerShdw>
              </a:effectLst>
            </a:endParaRPr>
          </a:p>
          <a:p>
            <a:pPr algn="ctr"/>
            <a:r>
              <a:rPr lang="fr-FR" sz="1400" b="1" i="1" dirty="0" smtClean="0">
                <a:ln w="0"/>
                <a:solidFill>
                  <a:schemeClr val="bg1"/>
                </a:solidFill>
                <a:effectLst>
                  <a:outerShdw blurRad="38100" dist="19050" dir="2700000" algn="tl" rotWithShape="0">
                    <a:schemeClr val="dk1">
                      <a:alpha val="40000"/>
                    </a:schemeClr>
                  </a:outerShdw>
                </a:effectLst>
              </a:rPr>
              <a:t>Absence </a:t>
            </a:r>
            <a:r>
              <a:rPr lang="fr-FR" sz="1400" b="1" i="1" dirty="0">
                <a:ln w="0"/>
                <a:solidFill>
                  <a:schemeClr val="bg1"/>
                </a:solidFill>
                <a:effectLst>
                  <a:outerShdw blurRad="38100" dist="19050" dir="2700000" algn="tl" rotWithShape="0">
                    <a:schemeClr val="dk1">
                      <a:alpha val="40000"/>
                    </a:schemeClr>
                  </a:outerShdw>
                </a:effectLst>
              </a:rPr>
              <a:t>de pouvoir </a:t>
            </a:r>
          </a:p>
          <a:p>
            <a:pPr algn="ctr"/>
            <a:endParaRPr lang="fr-FR" dirty="0"/>
          </a:p>
        </p:txBody>
      </p:sp>
      <p:sp>
        <p:nvSpPr>
          <p:cNvPr id="7" name="Flèche droite à entaille 6"/>
          <p:cNvSpPr/>
          <p:nvPr/>
        </p:nvSpPr>
        <p:spPr>
          <a:xfrm>
            <a:off x="10339968" y="5846245"/>
            <a:ext cx="1732696" cy="9000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Pouvoir Partagé</a:t>
            </a:r>
          </a:p>
        </p:txBody>
      </p:sp>
      <p:pic>
        <p:nvPicPr>
          <p:cNvPr id="11" name="Image 10" descr="LOGO EXPERTISE FRAN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336" y="115516"/>
            <a:ext cx="800798" cy="793204"/>
          </a:xfrm>
          <a:prstGeom prst="rect">
            <a:avLst/>
          </a:prstGeom>
          <a:noFill/>
          <a:ln>
            <a:noFill/>
          </a:ln>
        </p:spPr>
      </p:pic>
      <p:pic>
        <p:nvPicPr>
          <p:cNvPr id="12" name="Image 11" descr="C:\Users\dfa\Desktop\logo_CFI_RVB.jpg"/>
          <p:cNvPicPr/>
          <p:nvPr/>
        </p:nvPicPr>
        <p:blipFill>
          <a:blip r:embed="rId3">
            <a:extLst>
              <a:ext uri="{28A0092B-C50C-407E-A947-70E740481C1C}">
                <a14:useLocalDpi xmlns:a14="http://schemas.microsoft.com/office/drawing/2010/main" val="0"/>
              </a:ext>
            </a:extLst>
          </a:blip>
          <a:srcRect/>
          <a:stretch>
            <a:fillRect/>
          </a:stretch>
        </p:blipFill>
        <p:spPr bwMode="auto">
          <a:xfrm>
            <a:off x="10560496" y="68012"/>
            <a:ext cx="1340580" cy="651654"/>
          </a:xfrm>
          <a:prstGeom prst="rect">
            <a:avLst/>
          </a:prstGeom>
          <a:noFill/>
          <a:ln>
            <a:noFill/>
          </a:ln>
        </p:spPr>
      </p:pic>
      <p:sp>
        <p:nvSpPr>
          <p:cNvPr id="13" name="Espace réservé du pied de page 7"/>
          <p:cNvSpPr>
            <a:spLocks noGrp="1"/>
          </p:cNvSpPr>
          <p:nvPr>
            <p:ph type="ftr" sz="quarter" idx="11"/>
          </p:nvPr>
        </p:nvSpPr>
        <p:spPr>
          <a:xfrm>
            <a:off x="992142" y="6601968"/>
            <a:ext cx="10792490" cy="256032"/>
          </a:xfrm>
        </p:spPr>
        <p:txBody>
          <a:bodyPr/>
          <a:lstStyle/>
          <a:p>
            <a:pPr algn="ctr" rtl="0"/>
            <a:r>
              <a:rPr lang="fr-FR" b="1" i="1" dirty="0" smtClean="0"/>
              <a:t>Projet d'appui aux gouvernements ouverts francophones" (PAGOF) financé par l'Agence française de développement</a:t>
            </a:r>
            <a:endParaRPr lang="fr-FR" b="1" i="1" dirty="0"/>
          </a:p>
        </p:txBody>
      </p:sp>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73"/>
            <a:ext cx="4143375" cy="200025"/>
          </a:xfrm>
          <a:prstGeom prst="rect">
            <a:avLst/>
          </a:prstGeom>
        </p:spPr>
      </p:pic>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5250" y="-11385"/>
            <a:ext cx="4143375" cy="200025"/>
          </a:xfrm>
          <a:prstGeom prst="rect">
            <a:avLst/>
          </a:prstGeom>
        </p:spPr>
      </p:pic>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8625" y="-11385"/>
            <a:ext cx="4143375" cy="200025"/>
          </a:xfrm>
          <a:prstGeom prst="rect">
            <a:avLst/>
          </a:prstGeom>
        </p:spPr>
      </p:pic>
    </p:spTree>
    <p:extLst>
      <p:ext uri="{BB962C8B-B14F-4D97-AF65-F5344CB8AC3E}">
        <p14:creationId xmlns:p14="http://schemas.microsoft.com/office/powerpoint/2010/main" val="396065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a:t>Niveau </a:t>
            </a:r>
            <a:r>
              <a:rPr lang="fr-FR" i="1" dirty="0" smtClean="0"/>
              <a:t>5 </a:t>
            </a:r>
            <a:r>
              <a:rPr lang="fr-FR" i="1" dirty="0"/>
              <a:t>: Discussion et participation du public</a:t>
            </a:r>
            <a:r>
              <a:rPr lang="fr-FR" dirty="0"/>
              <a:t/>
            </a:r>
            <a:br>
              <a:rPr lang="fr-FR" dirty="0"/>
            </a:br>
            <a:endParaRPr lang="fr-FR" dirty="0"/>
          </a:p>
        </p:txBody>
      </p:sp>
      <p:sp>
        <p:nvSpPr>
          <p:cNvPr id="3" name="Espace réservé du contenu 2"/>
          <p:cNvSpPr>
            <a:spLocks noGrp="1"/>
          </p:cNvSpPr>
          <p:nvPr>
            <p:ph idx="1"/>
          </p:nvPr>
        </p:nvSpPr>
        <p:spPr/>
        <p:txBody>
          <a:bodyPr>
            <a:normAutofit/>
          </a:bodyPr>
          <a:lstStyle/>
          <a:p>
            <a:pPr marL="45720" indent="0">
              <a:buNone/>
            </a:pPr>
            <a:r>
              <a:rPr lang="fr-FR" dirty="0"/>
              <a:t>On utilise les types de consultations publiques de niveau </a:t>
            </a:r>
            <a:r>
              <a:rPr lang="fr-FR" dirty="0" smtClean="0"/>
              <a:t>5 </a:t>
            </a:r>
            <a:r>
              <a:rPr lang="fr-FR" dirty="0"/>
              <a:t>dans les cas suivants </a:t>
            </a:r>
            <a:r>
              <a:rPr lang="fr-FR" dirty="0" smtClean="0"/>
              <a:t>:</a:t>
            </a:r>
          </a:p>
          <a:p>
            <a:pPr marL="45720" indent="0">
              <a:buNone/>
            </a:pPr>
            <a:endParaRPr lang="fr-FR" sz="700" dirty="0"/>
          </a:p>
          <a:p>
            <a:pPr lvl="0"/>
            <a:r>
              <a:rPr lang="fr-FR" sz="1500" dirty="0"/>
              <a:t> </a:t>
            </a:r>
            <a:r>
              <a:rPr lang="fr-FR" sz="1600" dirty="0"/>
              <a:t>on souhaite donner aux citoyens et aux groupes le pouvoir de gérer le </a:t>
            </a:r>
            <a:r>
              <a:rPr lang="fr-FR" sz="1600" dirty="0" smtClean="0"/>
              <a:t>processus</a:t>
            </a:r>
            <a:endParaRPr lang="fr-FR" sz="1600" dirty="0"/>
          </a:p>
          <a:p>
            <a:pPr lvl="0"/>
            <a:r>
              <a:rPr lang="fr-FR" sz="1600" dirty="0"/>
              <a:t>les citoyens et les groupes acceptent de relever le défi de rechercher ensemble des </a:t>
            </a:r>
            <a:r>
              <a:rPr lang="fr-FR" sz="1600" dirty="0" smtClean="0"/>
              <a:t>solutions</a:t>
            </a:r>
            <a:endParaRPr lang="fr-FR" sz="1600" dirty="0"/>
          </a:p>
          <a:p>
            <a:pPr lvl="0"/>
            <a:r>
              <a:rPr lang="fr-FR" sz="1600" dirty="0"/>
              <a:t>on est prêt à assumer le rôle </a:t>
            </a:r>
            <a:r>
              <a:rPr lang="fr-FR" sz="1600" dirty="0" smtClean="0"/>
              <a:t>d’animateur</a:t>
            </a:r>
            <a:r>
              <a:rPr lang="fr-FR" sz="1600" dirty="0"/>
              <a:t> </a:t>
            </a:r>
          </a:p>
          <a:p>
            <a:pPr lvl="0"/>
            <a:r>
              <a:rPr lang="fr-FR" sz="1600" dirty="0"/>
              <a:t>il y a entente au sujet de la mise en œuvre des solutions générées par les citoyens et les groupes</a:t>
            </a:r>
          </a:p>
          <a:p>
            <a:pPr marL="45720" indent="0">
              <a:buNone/>
            </a:pPr>
            <a:endParaRPr lang="fr-FR" sz="1500" dirty="0"/>
          </a:p>
          <a:p>
            <a:pPr lvl="0"/>
            <a:r>
              <a:rPr lang="fr-FR" sz="1500" b="1" i="1" u="sng" dirty="0" smtClean="0"/>
              <a:t>Exemples </a:t>
            </a:r>
            <a:r>
              <a:rPr lang="fr-FR" sz="1500" b="1" i="1" u="sng" dirty="0"/>
              <a:t>de méthodes </a:t>
            </a:r>
            <a:r>
              <a:rPr lang="fr-FR" sz="1500" dirty="0" smtClean="0"/>
              <a:t>: </a:t>
            </a:r>
            <a:r>
              <a:rPr lang="fr-FR" sz="1600" dirty="0"/>
              <a:t>le jury de </a:t>
            </a:r>
            <a:r>
              <a:rPr lang="fr-FR" sz="1600" dirty="0" smtClean="0"/>
              <a:t>citoyens  , le </a:t>
            </a:r>
            <a:r>
              <a:rPr lang="fr-FR" sz="1600" dirty="0"/>
              <a:t>panel de </a:t>
            </a:r>
            <a:r>
              <a:rPr lang="fr-FR" sz="1600" dirty="0" smtClean="0"/>
              <a:t>citoyens , les </a:t>
            </a:r>
            <a:r>
              <a:rPr lang="fr-FR" sz="1600" dirty="0"/>
              <a:t>conférences </a:t>
            </a:r>
            <a:r>
              <a:rPr lang="fr-FR" sz="1600" dirty="0" smtClean="0"/>
              <a:t>consensuel , le </a:t>
            </a:r>
            <a:r>
              <a:rPr lang="fr-FR" sz="1600" dirty="0"/>
              <a:t>scrutin </a:t>
            </a:r>
            <a:r>
              <a:rPr lang="fr-FR" sz="1600" dirty="0" smtClean="0"/>
              <a:t>délibératif , les </a:t>
            </a:r>
            <a:r>
              <a:rPr lang="fr-FR" sz="1600" dirty="0"/>
              <a:t>conférences </a:t>
            </a:r>
            <a:r>
              <a:rPr lang="fr-FR" sz="1600" dirty="0" smtClean="0"/>
              <a:t>d’investigation </a:t>
            </a:r>
            <a:r>
              <a:rPr lang="fr-FR" sz="1600" dirty="0"/>
              <a:t>ou </a:t>
            </a:r>
            <a:r>
              <a:rPr lang="fr-FR" sz="1600" dirty="0" smtClean="0"/>
              <a:t>exploratoires ,   les </a:t>
            </a:r>
            <a:r>
              <a:rPr lang="fr-FR" sz="1600" dirty="0"/>
              <a:t>cercles </a:t>
            </a:r>
            <a:r>
              <a:rPr lang="fr-FR" sz="1600" dirty="0" smtClean="0"/>
              <a:t>d’étude , les </a:t>
            </a:r>
            <a:r>
              <a:rPr lang="fr-FR" sz="1600" dirty="0"/>
              <a:t>groupes </a:t>
            </a:r>
            <a:r>
              <a:rPr lang="fr-FR" sz="1600" dirty="0" smtClean="0"/>
              <a:t>d’étude , </a:t>
            </a:r>
            <a:r>
              <a:rPr lang="fr-FR" sz="1600" dirty="0"/>
              <a:t> </a:t>
            </a:r>
            <a:r>
              <a:rPr lang="fr-FR" sz="1600" dirty="0" smtClean="0"/>
              <a:t>les </a:t>
            </a:r>
            <a:r>
              <a:rPr lang="fr-FR" sz="1600" dirty="0"/>
              <a:t>groupes de réflexion</a:t>
            </a:r>
          </a:p>
          <a:p>
            <a:pPr marL="45720" indent="0">
              <a:buNone/>
            </a:pPr>
            <a:endParaRPr lang="fr-FR" sz="1500" dirty="0"/>
          </a:p>
          <a:p>
            <a:endParaRPr lang="fr-FR" i="1" dirty="0" smtClean="0"/>
          </a:p>
        </p:txBody>
      </p:sp>
      <p:sp>
        <p:nvSpPr>
          <p:cNvPr id="4" name="Flèche droite à entaille 3"/>
          <p:cNvSpPr/>
          <p:nvPr/>
        </p:nvSpPr>
        <p:spPr>
          <a:xfrm>
            <a:off x="8765000" y="5818956"/>
            <a:ext cx="1651480" cy="1022146"/>
          </a:xfrm>
          <a:prstGeom prst="notchedRightArrow">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a:p>
          <a:p>
            <a:pPr algn="ctr"/>
            <a:r>
              <a:rPr lang="fr-FR" sz="1400" b="1" dirty="0"/>
              <a:t>Pouvoir d’influence </a:t>
            </a:r>
          </a:p>
          <a:p>
            <a:pPr algn="ctr"/>
            <a:endParaRPr lang="fr-FR" sz="1400" b="1" dirty="0"/>
          </a:p>
        </p:txBody>
      </p:sp>
      <p:sp>
        <p:nvSpPr>
          <p:cNvPr id="6" name="Flèche droite rayée 5"/>
          <p:cNvSpPr/>
          <p:nvPr/>
        </p:nvSpPr>
        <p:spPr>
          <a:xfrm>
            <a:off x="7320136" y="5877272"/>
            <a:ext cx="1656184" cy="905514"/>
          </a:xfrm>
          <a:prstGeom prst="striped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i="1" dirty="0" smtClean="0">
              <a:ln w="0"/>
              <a:solidFill>
                <a:schemeClr val="bg1"/>
              </a:solidFill>
              <a:effectLst>
                <a:outerShdw blurRad="38100" dist="19050" dir="2700000" algn="tl" rotWithShape="0">
                  <a:schemeClr val="dk1">
                    <a:alpha val="40000"/>
                  </a:schemeClr>
                </a:outerShdw>
              </a:effectLst>
            </a:endParaRPr>
          </a:p>
          <a:p>
            <a:pPr algn="ctr"/>
            <a:r>
              <a:rPr lang="fr-FR" sz="1400" b="1" i="1" dirty="0" smtClean="0">
                <a:ln w="0"/>
                <a:solidFill>
                  <a:schemeClr val="bg1"/>
                </a:solidFill>
                <a:effectLst>
                  <a:outerShdw blurRad="38100" dist="19050" dir="2700000" algn="tl" rotWithShape="0">
                    <a:schemeClr val="dk1">
                      <a:alpha val="40000"/>
                    </a:schemeClr>
                  </a:outerShdw>
                </a:effectLst>
              </a:rPr>
              <a:t>Absence </a:t>
            </a:r>
            <a:r>
              <a:rPr lang="fr-FR" sz="1400" b="1" i="1" dirty="0">
                <a:ln w="0"/>
                <a:solidFill>
                  <a:schemeClr val="bg1"/>
                </a:solidFill>
                <a:effectLst>
                  <a:outerShdw blurRad="38100" dist="19050" dir="2700000" algn="tl" rotWithShape="0">
                    <a:schemeClr val="dk1">
                      <a:alpha val="40000"/>
                    </a:schemeClr>
                  </a:outerShdw>
                </a:effectLst>
              </a:rPr>
              <a:t>de pouvoir </a:t>
            </a:r>
          </a:p>
          <a:p>
            <a:pPr algn="ctr"/>
            <a:endParaRPr lang="fr-FR" dirty="0"/>
          </a:p>
        </p:txBody>
      </p:sp>
      <p:sp>
        <p:nvSpPr>
          <p:cNvPr id="7" name="Flèche droite à entaille 6"/>
          <p:cNvSpPr/>
          <p:nvPr/>
        </p:nvSpPr>
        <p:spPr>
          <a:xfrm>
            <a:off x="10339968" y="5846245"/>
            <a:ext cx="1732696" cy="9000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Pouvoir Partagé</a:t>
            </a:r>
          </a:p>
        </p:txBody>
      </p:sp>
      <p:pic>
        <p:nvPicPr>
          <p:cNvPr id="11" name="Image 10" descr="LOGO EXPERTISE FRAN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336" y="188640"/>
            <a:ext cx="720080" cy="720080"/>
          </a:xfrm>
          <a:prstGeom prst="rect">
            <a:avLst/>
          </a:prstGeom>
          <a:noFill/>
          <a:ln>
            <a:noFill/>
          </a:ln>
        </p:spPr>
      </p:pic>
      <p:pic>
        <p:nvPicPr>
          <p:cNvPr id="12" name="Image 11" descr="C:\Users\dfa\Desktop\logo_CFI_RVB.jpg"/>
          <p:cNvPicPr/>
          <p:nvPr/>
        </p:nvPicPr>
        <p:blipFill>
          <a:blip r:embed="rId3">
            <a:extLst>
              <a:ext uri="{28A0092B-C50C-407E-A947-70E740481C1C}">
                <a14:useLocalDpi xmlns:a14="http://schemas.microsoft.com/office/drawing/2010/main" val="0"/>
              </a:ext>
            </a:extLst>
          </a:blip>
          <a:srcRect/>
          <a:stretch>
            <a:fillRect/>
          </a:stretch>
        </p:blipFill>
        <p:spPr bwMode="auto">
          <a:xfrm>
            <a:off x="10560496" y="68012"/>
            <a:ext cx="1340580" cy="651654"/>
          </a:xfrm>
          <a:prstGeom prst="rect">
            <a:avLst/>
          </a:prstGeom>
          <a:noFill/>
          <a:ln>
            <a:noFill/>
          </a:ln>
        </p:spPr>
      </p:pic>
      <p:sp>
        <p:nvSpPr>
          <p:cNvPr id="13" name="Espace réservé du pied de page 7"/>
          <p:cNvSpPr>
            <a:spLocks noGrp="1"/>
          </p:cNvSpPr>
          <p:nvPr>
            <p:ph type="ftr" sz="quarter" idx="11"/>
          </p:nvPr>
        </p:nvSpPr>
        <p:spPr>
          <a:xfrm>
            <a:off x="992142" y="6601968"/>
            <a:ext cx="10792490" cy="256032"/>
          </a:xfrm>
        </p:spPr>
        <p:txBody>
          <a:bodyPr/>
          <a:lstStyle/>
          <a:p>
            <a:pPr algn="ctr" rtl="0"/>
            <a:r>
              <a:rPr lang="fr-FR" b="1" i="1" dirty="0" smtClean="0"/>
              <a:t>Projet d'appui aux gouvernements ouverts francophones" (PAGOF) financé par l'Agence française de développement</a:t>
            </a:r>
            <a:endParaRPr lang="fr-FR" b="1" i="1" dirty="0"/>
          </a:p>
        </p:txBody>
      </p:sp>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73"/>
            <a:ext cx="4143375" cy="200025"/>
          </a:xfrm>
          <a:prstGeom prst="rect">
            <a:avLst/>
          </a:prstGeom>
        </p:spPr>
      </p:pic>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5250" y="-11385"/>
            <a:ext cx="4143375" cy="200025"/>
          </a:xfrm>
          <a:prstGeom prst="rect">
            <a:avLst/>
          </a:prstGeom>
        </p:spPr>
      </p:pic>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8625" y="-11385"/>
            <a:ext cx="4143375" cy="200025"/>
          </a:xfrm>
          <a:prstGeom prst="rect">
            <a:avLst/>
          </a:prstGeom>
        </p:spPr>
      </p:pic>
    </p:spTree>
    <p:extLst>
      <p:ext uri="{BB962C8B-B14F-4D97-AF65-F5344CB8AC3E}">
        <p14:creationId xmlns:p14="http://schemas.microsoft.com/office/powerpoint/2010/main" val="396065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étapes d’une consultation Publique</a:t>
            </a:r>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47" y="44624"/>
            <a:ext cx="4143375" cy="200025"/>
          </a:xfrm>
          <a:prstGeom prst="rect">
            <a:avLst/>
          </a:prstGeom>
        </p:spPr>
      </p:pic>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5669" y="56012"/>
            <a:ext cx="4143375" cy="200025"/>
          </a:xfrm>
          <a:prstGeom prst="rect">
            <a:avLst/>
          </a:prstGeom>
        </p:spPr>
      </p:pic>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3459" y="56012"/>
            <a:ext cx="4143375" cy="200025"/>
          </a:xfrm>
          <a:prstGeom prst="rect">
            <a:avLst/>
          </a:prstGeom>
        </p:spPr>
      </p:pic>
      <p:pic>
        <p:nvPicPr>
          <p:cNvPr id="10" name="Image 9" descr="LOGO EXPERTISE FRAN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376" y="476672"/>
            <a:ext cx="1044624" cy="918914"/>
          </a:xfrm>
          <a:prstGeom prst="rect">
            <a:avLst/>
          </a:prstGeom>
          <a:noFill/>
          <a:ln>
            <a:noFill/>
          </a:ln>
        </p:spPr>
      </p:pic>
      <p:pic>
        <p:nvPicPr>
          <p:cNvPr id="11" name="Image 10" descr="C:\Users\dfa\Desktop\logo_CFI_RVB.jpg"/>
          <p:cNvPicPr/>
          <p:nvPr/>
        </p:nvPicPr>
        <p:blipFill>
          <a:blip r:embed="rId4">
            <a:extLst>
              <a:ext uri="{28A0092B-C50C-407E-A947-70E740481C1C}">
                <a14:useLocalDpi xmlns:a14="http://schemas.microsoft.com/office/drawing/2010/main" val="0"/>
              </a:ext>
            </a:extLst>
          </a:blip>
          <a:srcRect/>
          <a:stretch>
            <a:fillRect/>
          </a:stretch>
        </p:blipFill>
        <p:spPr bwMode="auto">
          <a:xfrm>
            <a:off x="10056440" y="491346"/>
            <a:ext cx="1628612" cy="777414"/>
          </a:xfrm>
          <a:prstGeom prst="rect">
            <a:avLst/>
          </a:prstGeom>
          <a:noFill/>
          <a:ln>
            <a:noFill/>
          </a:ln>
        </p:spPr>
      </p:pic>
      <p:sp>
        <p:nvSpPr>
          <p:cNvPr id="12" name="Espace réservé du pied de page 7"/>
          <p:cNvSpPr>
            <a:spLocks noGrp="1"/>
          </p:cNvSpPr>
          <p:nvPr>
            <p:ph type="ftr" sz="quarter" idx="11"/>
          </p:nvPr>
        </p:nvSpPr>
        <p:spPr>
          <a:xfrm>
            <a:off x="901868" y="6401940"/>
            <a:ext cx="10792490" cy="256032"/>
          </a:xfrm>
        </p:spPr>
        <p:txBody>
          <a:bodyPr/>
          <a:lstStyle/>
          <a:p>
            <a:pPr algn="ctr" rtl="0"/>
            <a:r>
              <a:rPr lang="fr-FR" b="1" i="1" dirty="0" smtClean="0"/>
              <a:t>Projet d'appui aux gouvernements ouverts francophones" (PAGOF) financé par l'Agence française de développement</a:t>
            </a:r>
            <a:endParaRPr lang="fr-FR" b="1" i="1" dirty="0"/>
          </a:p>
        </p:txBody>
      </p:sp>
    </p:spTree>
    <p:extLst>
      <p:ext uri="{BB962C8B-B14F-4D97-AF65-F5344CB8AC3E}">
        <p14:creationId xmlns:p14="http://schemas.microsoft.com/office/powerpoint/2010/main" val="48544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p:cNvGraphicFramePr>
            <a:graphicFrameLocks noGrp="1"/>
          </p:cNvGraphicFramePr>
          <p:nvPr>
            <p:ph idx="1"/>
            <p:extLst>
              <p:ext uri="{D42A27DB-BD31-4B8C-83A1-F6EECF244321}">
                <p14:modId xmlns:p14="http://schemas.microsoft.com/office/powerpoint/2010/main" val="854551642"/>
              </p:ext>
            </p:extLst>
          </p:nvPr>
        </p:nvGraphicFramePr>
        <p:xfrm>
          <a:off x="1341438" y="1901825"/>
          <a:ext cx="9509125" cy="4127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 7" descr="LOGO EXPERTISE FRANCE"/>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1344" y="260648"/>
            <a:ext cx="936104" cy="793879"/>
          </a:xfrm>
          <a:prstGeom prst="rect">
            <a:avLst/>
          </a:prstGeom>
          <a:noFill/>
          <a:ln>
            <a:noFill/>
          </a:ln>
        </p:spPr>
      </p:pic>
      <p:pic>
        <p:nvPicPr>
          <p:cNvPr id="9" name="Image 8" descr="C:\Users\dfa\Desktop\logo_CFI_RVB.jpg"/>
          <p:cNvPicPr/>
          <p:nvPr/>
        </p:nvPicPr>
        <p:blipFill>
          <a:blip r:embed="rId8">
            <a:extLst>
              <a:ext uri="{28A0092B-C50C-407E-A947-70E740481C1C}">
                <a14:useLocalDpi xmlns:a14="http://schemas.microsoft.com/office/drawing/2010/main" val="0"/>
              </a:ext>
            </a:extLst>
          </a:blip>
          <a:srcRect/>
          <a:stretch>
            <a:fillRect/>
          </a:stretch>
        </p:blipFill>
        <p:spPr bwMode="auto">
          <a:xfrm>
            <a:off x="10488488" y="402873"/>
            <a:ext cx="1340580" cy="651654"/>
          </a:xfrm>
          <a:prstGeom prst="rect">
            <a:avLst/>
          </a:prstGeom>
          <a:noFill/>
          <a:ln>
            <a:noFill/>
          </a:ln>
        </p:spPr>
      </p:pic>
      <p:sp>
        <p:nvSpPr>
          <p:cNvPr id="10" name="Espace réservé du pied de page 7"/>
          <p:cNvSpPr>
            <a:spLocks noGrp="1"/>
          </p:cNvSpPr>
          <p:nvPr>
            <p:ph type="ftr" sz="quarter" idx="11"/>
          </p:nvPr>
        </p:nvSpPr>
        <p:spPr>
          <a:xfrm>
            <a:off x="992142" y="6601968"/>
            <a:ext cx="10792490" cy="256032"/>
          </a:xfrm>
        </p:spPr>
        <p:txBody>
          <a:bodyPr/>
          <a:lstStyle/>
          <a:p>
            <a:pPr algn="ctr" rtl="0"/>
            <a:r>
              <a:rPr lang="fr-FR" b="1" i="1" dirty="0" smtClean="0"/>
              <a:t>Projet d'appui aux gouvernements ouverts francophones" (PAGOF) financé par l'Agence française de développement</a:t>
            </a:r>
            <a:endParaRPr lang="fr-FR" b="1" i="1" dirty="0"/>
          </a:p>
        </p:txBody>
      </p:sp>
      <p:pic>
        <p:nvPicPr>
          <p:cNvPr id="11" name="Imag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2873"/>
            <a:ext cx="4143375" cy="200025"/>
          </a:xfrm>
          <a:prstGeom prst="rect">
            <a:avLst/>
          </a:prstGeom>
        </p:spPr>
      </p:pic>
      <p:pic>
        <p:nvPicPr>
          <p:cNvPr id="12" name="Imag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05250" y="-11385"/>
            <a:ext cx="4143375" cy="200025"/>
          </a:xfrm>
          <a:prstGeom prst="rect">
            <a:avLst/>
          </a:prstGeom>
        </p:spPr>
      </p:pic>
      <p:pic>
        <p:nvPicPr>
          <p:cNvPr id="13" name="Imag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48625" y="-11385"/>
            <a:ext cx="4143375" cy="200025"/>
          </a:xfrm>
          <a:prstGeom prst="rect">
            <a:avLst/>
          </a:prstGeom>
        </p:spPr>
      </p:pic>
    </p:spTree>
    <p:extLst>
      <p:ext uri="{BB962C8B-B14F-4D97-AF65-F5344CB8AC3E}">
        <p14:creationId xmlns:p14="http://schemas.microsoft.com/office/powerpoint/2010/main" val="256575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clés de succès d’une consultation publique </a:t>
            </a:r>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47" y="-11388"/>
            <a:ext cx="4143375" cy="200025"/>
          </a:xfrm>
          <a:prstGeom prst="rect">
            <a:avLst/>
          </a:prstGeom>
        </p:spPr>
      </p:pic>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3375" y="0"/>
            <a:ext cx="4143375" cy="200025"/>
          </a:xfrm>
          <a:prstGeom prst="rect">
            <a:avLst/>
          </a:prstGeom>
        </p:spPr>
      </p:pic>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1165" y="0"/>
            <a:ext cx="4143375" cy="200025"/>
          </a:xfrm>
          <a:prstGeom prst="rect">
            <a:avLst/>
          </a:prstGeom>
        </p:spPr>
      </p:pic>
      <p:pic>
        <p:nvPicPr>
          <p:cNvPr id="10" name="Image 9" descr="LOGO EXPERTISE FRAN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368" y="548680"/>
            <a:ext cx="800798" cy="793204"/>
          </a:xfrm>
          <a:prstGeom prst="rect">
            <a:avLst/>
          </a:prstGeom>
          <a:noFill/>
          <a:ln>
            <a:noFill/>
          </a:ln>
        </p:spPr>
      </p:pic>
      <p:pic>
        <p:nvPicPr>
          <p:cNvPr id="11" name="Image 10" descr="C:\Users\dfa\Desktop\logo_CFI_RVB.jpg"/>
          <p:cNvPicPr/>
          <p:nvPr/>
        </p:nvPicPr>
        <p:blipFill>
          <a:blip r:embed="rId4">
            <a:extLst>
              <a:ext uri="{28A0092B-C50C-407E-A947-70E740481C1C}">
                <a14:useLocalDpi xmlns:a14="http://schemas.microsoft.com/office/drawing/2010/main" val="0"/>
              </a:ext>
            </a:extLst>
          </a:blip>
          <a:srcRect/>
          <a:stretch>
            <a:fillRect/>
          </a:stretch>
        </p:blipFill>
        <p:spPr bwMode="auto">
          <a:xfrm>
            <a:off x="10200456" y="690230"/>
            <a:ext cx="1340580" cy="651654"/>
          </a:xfrm>
          <a:prstGeom prst="rect">
            <a:avLst/>
          </a:prstGeom>
          <a:noFill/>
          <a:ln>
            <a:noFill/>
          </a:ln>
        </p:spPr>
      </p:pic>
      <p:sp>
        <p:nvSpPr>
          <p:cNvPr id="12" name="Espace réservé du pied de page 7"/>
          <p:cNvSpPr>
            <a:spLocks noGrp="1"/>
          </p:cNvSpPr>
          <p:nvPr>
            <p:ph type="ftr" sz="quarter" idx="11"/>
          </p:nvPr>
        </p:nvSpPr>
        <p:spPr>
          <a:xfrm>
            <a:off x="983432" y="6381328"/>
            <a:ext cx="10792490" cy="256032"/>
          </a:xfrm>
        </p:spPr>
        <p:txBody>
          <a:bodyPr/>
          <a:lstStyle/>
          <a:p>
            <a:pPr algn="ctr" rtl="0"/>
            <a:r>
              <a:rPr lang="fr-FR" b="1" i="1" dirty="0" smtClean="0"/>
              <a:t>Projet d'appui aux gouvernements ouverts francophones" (PAGOF) financé par l'Agence française de développement</a:t>
            </a:r>
            <a:endParaRPr lang="fr-FR" b="1" i="1" dirty="0"/>
          </a:p>
        </p:txBody>
      </p:sp>
    </p:spTree>
    <p:extLst>
      <p:ext uri="{BB962C8B-B14F-4D97-AF65-F5344CB8AC3E}">
        <p14:creationId xmlns:p14="http://schemas.microsoft.com/office/powerpoint/2010/main" val="336158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p:cNvGraphicFramePr>
            <a:graphicFrameLocks noGrp="1"/>
          </p:cNvGraphicFramePr>
          <p:nvPr>
            <p:ph idx="1"/>
            <p:extLst>
              <p:ext uri="{D42A27DB-BD31-4B8C-83A1-F6EECF244321}">
                <p14:modId xmlns:p14="http://schemas.microsoft.com/office/powerpoint/2010/main" val="452544076"/>
              </p:ext>
            </p:extLst>
          </p:nvPr>
        </p:nvGraphicFramePr>
        <p:xfrm>
          <a:off x="551384" y="332656"/>
          <a:ext cx="11089232"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Espace réservé du pied de page 7"/>
          <p:cNvSpPr>
            <a:spLocks noGrp="1"/>
          </p:cNvSpPr>
          <p:nvPr>
            <p:ph type="ftr" sz="quarter" idx="11"/>
          </p:nvPr>
        </p:nvSpPr>
        <p:spPr>
          <a:xfrm>
            <a:off x="992142" y="6601968"/>
            <a:ext cx="10792490" cy="256032"/>
          </a:xfrm>
        </p:spPr>
        <p:txBody>
          <a:bodyPr/>
          <a:lstStyle/>
          <a:p>
            <a:pPr algn="ctr" rtl="0"/>
            <a:r>
              <a:rPr lang="fr-FR" b="1" i="1" dirty="0" smtClean="0"/>
              <a:t>Projet d'appui aux gouvernements ouverts francophones" (PAGOF) financé par l'Agence française de développement</a:t>
            </a:r>
            <a:endParaRPr lang="fr-FR" b="1" i="1" dirty="0"/>
          </a:p>
        </p:txBody>
      </p:sp>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873"/>
            <a:ext cx="4143375" cy="200025"/>
          </a:xfrm>
          <a:prstGeom prst="rect">
            <a:avLst/>
          </a:prstGeom>
        </p:spPr>
      </p:pic>
      <p:pic>
        <p:nvPicPr>
          <p:cNvPr id="13" name="Imag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05250" y="-11385"/>
            <a:ext cx="4143375" cy="200025"/>
          </a:xfrm>
          <a:prstGeom prst="rect">
            <a:avLst/>
          </a:prstGeom>
        </p:spPr>
      </p:pic>
      <p:pic>
        <p:nvPicPr>
          <p:cNvPr id="14" name="Imag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8625" y="-11385"/>
            <a:ext cx="4143375" cy="200025"/>
          </a:xfrm>
          <a:prstGeom prst="rect">
            <a:avLst/>
          </a:prstGeom>
        </p:spPr>
      </p:pic>
    </p:spTree>
    <p:extLst>
      <p:ext uri="{BB962C8B-B14F-4D97-AF65-F5344CB8AC3E}">
        <p14:creationId xmlns:p14="http://schemas.microsoft.com/office/powerpoint/2010/main" val="218938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cas pratique du PGO </a:t>
            </a:r>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47" y="-11388"/>
            <a:ext cx="4143375" cy="200025"/>
          </a:xfrm>
          <a:prstGeom prst="rect">
            <a:avLst/>
          </a:prstGeom>
        </p:spPr>
      </p:pic>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3375" y="0"/>
            <a:ext cx="4143375" cy="200025"/>
          </a:xfrm>
          <a:prstGeom prst="rect">
            <a:avLst/>
          </a:prstGeom>
        </p:spPr>
      </p:pic>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1165" y="0"/>
            <a:ext cx="4143375" cy="200025"/>
          </a:xfrm>
          <a:prstGeom prst="rect">
            <a:avLst/>
          </a:prstGeom>
        </p:spPr>
      </p:pic>
      <p:pic>
        <p:nvPicPr>
          <p:cNvPr id="10" name="Image 9" descr="LOGO EXPERTISE FRAN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344" y="260648"/>
            <a:ext cx="800798" cy="793204"/>
          </a:xfrm>
          <a:prstGeom prst="rect">
            <a:avLst/>
          </a:prstGeom>
          <a:noFill/>
          <a:ln>
            <a:noFill/>
          </a:ln>
        </p:spPr>
      </p:pic>
      <p:pic>
        <p:nvPicPr>
          <p:cNvPr id="11" name="Image 10" descr="C:\Users\dfa\Desktop\logo_CFI_RVB.jpg"/>
          <p:cNvPicPr/>
          <p:nvPr/>
        </p:nvPicPr>
        <p:blipFill>
          <a:blip r:embed="rId4">
            <a:extLst>
              <a:ext uri="{28A0092B-C50C-407E-A947-70E740481C1C}">
                <a14:useLocalDpi xmlns:a14="http://schemas.microsoft.com/office/drawing/2010/main" val="0"/>
              </a:ext>
            </a:extLst>
          </a:blip>
          <a:srcRect/>
          <a:stretch>
            <a:fillRect/>
          </a:stretch>
        </p:blipFill>
        <p:spPr bwMode="auto">
          <a:xfrm>
            <a:off x="10128448" y="402198"/>
            <a:ext cx="1484596" cy="740802"/>
          </a:xfrm>
          <a:prstGeom prst="rect">
            <a:avLst/>
          </a:prstGeom>
          <a:noFill/>
          <a:ln>
            <a:noFill/>
          </a:ln>
        </p:spPr>
      </p:pic>
      <p:sp>
        <p:nvSpPr>
          <p:cNvPr id="12" name="Espace réservé du pied de page 7"/>
          <p:cNvSpPr>
            <a:spLocks noGrp="1"/>
          </p:cNvSpPr>
          <p:nvPr>
            <p:ph type="ftr" sz="quarter" idx="11"/>
          </p:nvPr>
        </p:nvSpPr>
        <p:spPr>
          <a:xfrm>
            <a:off x="992142" y="6381328"/>
            <a:ext cx="10792490" cy="256032"/>
          </a:xfrm>
        </p:spPr>
        <p:txBody>
          <a:bodyPr/>
          <a:lstStyle/>
          <a:p>
            <a:pPr algn="ctr" rtl="0"/>
            <a:r>
              <a:rPr lang="fr-FR" b="1" i="1" dirty="0" smtClean="0"/>
              <a:t>Projet d'appui aux gouvernements ouverts francophones" (PAGOF) financé par l'Agence française de développement</a:t>
            </a:r>
            <a:endParaRPr lang="fr-FR" b="1" i="1" dirty="0"/>
          </a:p>
        </p:txBody>
      </p:sp>
    </p:spTree>
    <p:extLst>
      <p:ext uri="{BB962C8B-B14F-4D97-AF65-F5344CB8AC3E}">
        <p14:creationId xmlns:p14="http://schemas.microsoft.com/office/powerpoint/2010/main" val="283106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note d’orientation des consultations OGP </a:t>
            </a:r>
            <a:endParaRPr lang="fr-FR" dirty="0"/>
          </a:p>
        </p:txBody>
      </p:sp>
      <p:sp>
        <p:nvSpPr>
          <p:cNvPr id="3" name="Espace réservé du texte 2"/>
          <p:cNvSpPr>
            <a:spLocks noGrp="1"/>
          </p:cNvSpPr>
          <p:nvPr>
            <p:ph type="body" idx="1"/>
          </p:nvPr>
        </p:nvSpPr>
        <p:spPr/>
        <p:txBody>
          <a:bodyPr/>
          <a:lstStyle/>
          <a:p>
            <a:pPr marL="342900" indent="-342900">
              <a:buFont typeface="Arial" panose="020B0604020202020204" pitchFamily="34" charset="0"/>
              <a:buChar char="•"/>
            </a:pPr>
            <a:r>
              <a:rPr lang="fr-FR" dirty="0" smtClean="0"/>
              <a:t>La consultation du dialogue national PGO </a:t>
            </a:r>
          </a:p>
          <a:p>
            <a:pPr marL="342900" indent="-342900">
              <a:buFont typeface="Arial" panose="020B0604020202020204" pitchFamily="34" charset="0"/>
              <a:buChar char="•"/>
            </a:pPr>
            <a:r>
              <a:rPr lang="fr-FR" dirty="0" smtClean="0"/>
              <a:t>La consultation PGO Forum</a:t>
            </a:r>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47" y="-11388"/>
            <a:ext cx="4143375" cy="200025"/>
          </a:xfrm>
          <a:prstGeom prst="rect">
            <a:avLst/>
          </a:prstGeom>
        </p:spPr>
      </p:pic>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3375" y="0"/>
            <a:ext cx="4143375" cy="200025"/>
          </a:xfrm>
          <a:prstGeom prst="rect">
            <a:avLst/>
          </a:prstGeom>
        </p:spPr>
      </p:pic>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1165" y="0"/>
            <a:ext cx="4143375" cy="200025"/>
          </a:xfrm>
          <a:prstGeom prst="rect">
            <a:avLst/>
          </a:prstGeom>
        </p:spPr>
      </p:pic>
      <p:pic>
        <p:nvPicPr>
          <p:cNvPr id="10" name="Image 9" descr="LOGO EXPERTISE FRAN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344" y="260648"/>
            <a:ext cx="800798" cy="793204"/>
          </a:xfrm>
          <a:prstGeom prst="rect">
            <a:avLst/>
          </a:prstGeom>
          <a:noFill/>
          <a:ln>
            <a:noFill/>
          </a:ln>
        </p:spPr>
      </p:pic>
      <p:pic>
        <p:nvPicPr>
          <p:cNvPr id="11" name="Image 10" descr="C:\Users\dfa\Desktop\logo_CFI_RVB.jpg"/>
          <p:cNvPicPr/>
          <p:nvPr/>
        </p:nvPicPr>
        <p:blipFill>
          <a:blip r:embed="rId4">
            <a:extLst>
              <a:ext uri="{28A0092B-C50C-407E-A947-70E740481C1C}">
                <a14:useLocalDpi xmlns:a14="http://schemas.microsoft.com/office/drawing/2010/main" val="0"/>
              </a:ext>
            </a:extLst>
          </a:blip>
          <a:srcRect/>
          <a:stretch>
            <a:fillRect/>
          </a:stretch>
        </p:blipFill>
        <p:spPr bwMode="auto">
          <a:xfrm>
            <a:off x="10488488" y="473090"/>
            <a:ext cx="1340580" cy="651654"/>
          </a:xfrm>
          <a:prstGeom prst="rect">
            <a:avLst/>
          </a:prstGeom>
          <a:noFill/>
          <a:ln>
            <a:noFill/>
          </a:ln>
        </p:spPr>
      </p:pic>
      <p:sp>
        <p:nvSpPr>
          <p:cNvPr id="13" name="Espace réservé du pied de page 7"/>
          <p:cNvSpPr>
            <a:spLocks noGrp="1"/>
          </p:cNvSpPr>
          <p:nvPr>
            <p:ph type="ftr" sz="quarter" idx="11"/>
          </p:nvPr>
        </p:nvSpPr>
        <p:spPr>
          <a:xfrm>
            <a:off x="992142" y="6093296"/>
            <a:ext cx="10792490" cy="256032"/>
          </a:xfrm>
        </p:spPr>
        <p:txBody>
          <a:bodyPr/>
          <a:lstStyle/>
          <a:p>
            <a:pPr algn="ctr" rtl="0"/>
            <a:r>
              <a:rPr lang="fr-FR" b="1" i="1" dirty="0" smtClean="0"/>
              <a:t>Projet d'appui aux gouvernements ouverts francophones" (PAGOF) financé par l'Agence française de développement</a:t>
            </a:r>
            <a:endParaRPr lang="fr-FR" b="1" i="1" dirty="0"/>
          </a:p>
        </p:txBody>
      </p:sp>
    </p:spTree>
    <p:extLst>
      <p:ext uri="{BB962C8B-B14F-4D97-AF65-F5344CB8AC3E}">
        <p14:creationId xmlns:p14="http://schemas.microsoft.com/office/powerpoint/2010/main" val="328570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consultation du dialogue national PGO </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47" y="-11388"/>
            <a:ext cx="4143375" cy="200025"/>
          </a:xfrm>
          <a:prstGeom prst="rect">
            <a:avLst/>
          </a:prstGeom>
        </p:spPr>
      </p:pic>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3375" y="0"/>
            <a:ext cx="4143375" cy="200025"/>
          </a:xfrm>
          <a:prstGeom prst="rect">
            <a:avLst/>
          </a:prstGeom>
        </p:spPr>
      </p:pic>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1165" y="0"/>
            <a:ext cx="4143375" cy="200025"/>
          </a:xfrm>
          <a:prstGeom prst="rect">
            <a:avLst/>
          </a:prstGeom>
        </p:spPr>
      </p:pic>
      <p:pic>
        <p:nvPicPr>
          <p:cNvPr id="10" name="Image 9" descr="LOGO EXPERTISE FRAN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344" y="260648"/>
            <a:ext cx="800798" cy="793204"/>
          </a:xfrm>
          <a:prstGeom prst="rect">
            <a:avLst/>
          </a:prstGeom>
          <a:noFill/>
          <a:ln>
            <a:noFill/>
          </a:ln>
        </p:spPr>
      </p:pic>
      <p:pic>
        <p:nvPicPr>
          <p:cNvPr id="11" name="Image 10" descr="C:\Users\dfa\Desktop\logo_CFI_RVB.jpg"/>
          <p:cNvPicPr/>
          <p:nvPr/>
        </p:nvPicPr>
        <p:blipFill>
          <a:blip r:embed="rId4">
            <a:extLst>
              <a:ext uri="{28A0092B-C50C-407E-A947-70E740481C1C}">
                <a14:useLocalDpi xmlns:a14="http://schemas.microsoft.com/office/drawing/2010/main" val="0"/>
              </a:ext>
            </a:extLst>
          </a:blip>
          <a:srcRect/>
          <a:stretch>
            <a:fillRect/>
          </a:stretch>
        </p:blipFill>
        <p:spPr bwMode="auto">
          <a:xfrm>
            <a:off x="10560496" y="401082"/>
            <a:ext cx="1340580" cy="651654"/>
          </a:xfrm>
          <a:prstGeom prst="rect">
            <a:avLst/>
          </a:prstGeom>
          <a:noFill/>
          <a:ln>
            <a:noFill/>
          </a:ln>
        </p:spPr>
      </p:pic>
      <p:sp>
        <p:nvSpPr>
          <p:cNvPr id="12" name="Espace réservé du pied de page 7"/>
          <p:cNvSpPr>
            <a:spLocks noGrp="1"/>
          </p:cNvSpPr>
          <p:nvPr>
            <p:ph type="ftr" sz="quarter" idx="11"/>
          </p:nvPr>
        </p:nvSpPr>
        <p:spPr>
          <a:xfrm>
            <a:off x="992142" y="6093296"/>
            <a:ext cx="10792490" cy="256032"/>
          </a:xfrm>
        </p:spPr>
        <p:txBody>
          <a:bodyPr/>
          <a:lstStyle/>
          <a:p>
            <a:pPr algn="ctr" rtl="0"/>
            <a:r>
              <a:rPr lang="fr-FR" b="1" i="1" dirty="0" smtClean="0"/>
              <a:t>Projet d'appui aux gouvernements ouverts francophones" (PAGOF) financé par l'Agence française de développement</a:t>
            </a:r>
            <a:endParaRPr lang="fr-FR" b="1" i="1" dirty="0"/>
          </a:p>
        </p:txBody>
      </p:sp>
    </p:spTree>
    <p:extLst>
      <p:ext uri="{BB962C8B-B14F-4D97-AF65-F5344CB8AC3E}">
        <p14:creationId xmlns:p14="http://schemas.microsoft.com/office/powerpoint/2010/main" val="125888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La consultation du dialogue national PGO </a:t>
            </a:r>
            <a:br>
              <a:rPr lang="fr-FR" dirty="0"/>
            </a:br>
            <a:endParaRPr lang="fr-FR" dirty="0"/>
          </a:p>
        </p:txBody>
      </p:sp>
      <p:sp>
        <p:nvSpPr>
          <p:cNvPr id="3" name="Espace réservé du contenu 2"/>
          <p:cNvSpPr>
            <a:spLocks noGrp="1"/>
          </p:cNvSpPr>
          <p:nvPr>
            <p:ph idx="1"/>
          </p:nvPr>
        </p:nvSpPr>
        <p:spPr/>
        <p:txBody>
          <a:bodyPr>
            <a:normAutofit/>
          </a:bodyPr>
          <a:lstStyle/>
          <a:p>
            <a:pPr marL="45720" lvl="0" indent="0">
              <a:buNone/>
            </a:pPr>
            <a:r>
              <a:rPr lang="fr-FR" sz="1600" dirty="0"/>
              <a:t>Les pays membre du OGP engagent à développer leur pays des plans d'action par le biais d'un processus multipartite, avec</a:t>
            </a:r>
          </a:p>
          <a:p>
            <a:pPr marL="45720" lvl="0" indent="0">
              <a:buNone/>
            </a:pPr>
            <a:r>
              <a:rPr lang="fr-FR" sz="1600" dirty="0"/>
              <a:t>l'engagement actif des citoyens et de la société civile.</a:t>
            </a:r>
          </a:p>
          <a:p>
            <a:pPr marL="45720" lvl="0" indent="0">
              <a:buNone/>
            </a:pPr>
            <a:r>
              <a:rPr lang="fr-FR" sz="1600" dirty="0"/>
              <a:t>La participation de la société civile à l'élaboration du plan d'action national est une étape cruciale pour</a:t>
            </a:r>
          </a:p>
          <a:p>
            <a:pPr marL="45720" lvl="0" indent="0">
              <a:buNone/>
            </a:pPr>
            <a:r>
              <a:rPr lang="fr-FR" sz="1600" dirty="0"/>
              <a:t>dialogue entre les citoyens, la société civile et le gouvernement. Ceci est à son tour l'un des principaux objectifs de l'OGP.</a:t>
            </a:r>
          </a:p>
          <a:p>
            <a:pPr marL="45720" lvl="0" indent="0">
              <a:buNone/>
            </a:pPr>
            <a:r>
              <a:rPr lang="fr-FR" sz="1600" dirty="0"/>
              <a:t>Les gouvernements sont tenus de rendre compte de la qualité de leur dialogue avec la société civile dans le cadre de leur </a:t>
            </a:r>
            <a:r>
              <a:rPr lang="fr-FR" sz="1600" dirty="0" smtClean="0"/>
              <a:t>auto-évaluation,</a:t>
            </a:r>
            <a:endParaRPr lang="fr-FR" sz="1600" dirty="0"/>
          </a:p>
          <a:p>
            <a:pPr marL="45720" indent="0">
              <a:buNone/>
            </a:pPr>
            <a:endParaRPr lang="fr-FR" sz="1500" dirty="0"/>
          </a:p>
          <a:p>
            <a:endParaRPr lang="fr-FR" i="1" dirty="0" smtClean="0"/>
          </a:p>
        </p:txBody>
      </p:sp>
      <p:pic>
        <p:nvPicPr>
          <p:cNvPr id="7" name="Image 6" descr="LOGO EXPERTISE FRAN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44" y="260648"/>
            <a:ext cx="800798" cy="793204"/>
          </a:xfrm>
          <a:prstGeom prst="rect">
            <a:avLst/>
          </a:prstGeom>
          <a:noFill/>
          <a:ln>
            <a:noFill/>
          </a:ln>
        </p:spPr>
      </p:pic>
      <p:pic>
        <p:nvPicPr>
          <p:cNvPr id="11" name="Image 10" descr="C:\Users\dfa\Desktop\logo_CFI_RVB.jpg"/>
          <p:cNvPicPr/>
          <p:nvPr/>
        </p:nvPicPr>
        <p:blipFill>
          <a:blip r:embed="rId3">
            <a:extLst>
              <a:ext uri="{28A0092B-C50C-407E-A947-70E740481C1C}">
                <a14:useLocalDpi xmlns:a14="http://schemas.microsoft.com/office/drawing/2010/main" val="0"/>
              </a:ext>
            </a:extLst>
          </a:blip>
          <a:srcRect/>
          <a:stretch>
            <a:fillRect/>
          </a:stretch>
        </p:blipFill>
        <p:spPr bwMode="auto">
          <a:xfrm>
            <a:off x="10488488" y="257066"/>
            <a:ext cx="1340580" cy="651654"/>
          </a:xfrm>
          <a:prstGeom prst="rect">
            <a:avLst/>
          </a:prstGeom>
          <a:noFill/>
          <a:ln>
            <a:noFill/>
          </a:ln>
        </p:spPr>
      </p:pic>
      <p:sp>
        <p:nvSpPr>
          <p:cNvPr id="12" name="Espace réservé du pied de page 7"/>
          <p:cNvSpPr>
            <a:spLocks noGrp="1"/>
          </p:cNvSpPr>
          <p:nvPr>
            <p:ph type="ftr" sz="quarter" idx="11"/>
          </p:nvPr>
        </p:nvSpPr>
        <p:spPr>
          <a:xfrm>
            <a:off x="992142" y="6601968"/>
            <a:ext cx="10792490" cy="256032"/>
          </a:xfrm>
        </p:spPr>
        <p:txBody>
          <a:bodyPr/>
          <a:lstStyle/>
          <a:p>
            <a:pPr algn="ctr" rtl="0"/>
            <a:r>
              <a:rPr lang="fr-FR" b="1" i="1" dirty="0" smtClean="0"/>
              <a:t>Projet d'appui aux gouvernements ouverts francophones" (PAGOF) financé par l'Agence française de développement</a:t>
            </a:r>
            <a:endParaRPr lang="fr-FR" b="1" i="1" dirty="0"/>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73"/>
            <a:ext cx="4143375" cy="200025"/>
          </a:xfrm>
          <a:prstGeom prst="rect">
            <a:avLst/>
          </a:prstGeom>
        </p:spPr>
      </p:pic>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5250" y="-11385"/>
            <a:ext cx="4143375" cy="200025"/>
          </a:xfrm>
          <a:prstGeom prst="rect">
            <a:avLst/>
          </a:prstGeom>
        </p:spPr>
      </p:pic>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8625" y="-11385"/>
            <a:ext cx="4143375" cy="200025"/>
          </a:xfrm>
          <a:prstGeom prst="rect">
            <a:avLst/>
          </a:prstGeom>
        </p:spPr>
      </p:pic>
    </p:spTree>
    <p:extLst>
      <p:ext uri="{BB962C8B-B14F-4D97-AF65-F5344CB8AC3E}">
        <p14:creationId xmlns:p14="http://schemas.microsoft.com/office/powerpoint/2010/main" val="101490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1120" y="467360"/>
            <a:ext cx="9509760" cy="873408"/>
          </a:xfrm>
        </p:spPr>
        <p:txBody>
          <a:bodyPr/>
          <a:lstStyle/>
          <a:p>
            <a:r>
              <a:rPr lang="fr-FR" i="1" dirty="0"/>
              <a:t>Participation publique</a:t>
            </a:r>
            <a:endParaRPr lang="fr-FR" dirty="0"/>
          </a:p>
        </p:txBody>
      </p:sp>
      <p:sp>
        <p:nvSpPr>
          <p:cNvPr id="3" name="Espace réservé du contenu 2"/>
          <p:cNvSpPr>
            <a:spLocks noGrp="1"/>
          </p:cNvSpPr>
          <p:nvPr>
            <p:ph idx="1"/>
          </p:nvPr>
        </p:nvSpPr>
        <p:spPr>
          <a:xfrm>
            <a:off x="1341120" y="1461613"/>
            <a:ext cx="9509760" cy="4127627"/>
          </a:xfrm>
        </p:spPr>
        <p:txBody>
          <a:bodyPr>
            <a:noAutofit/>
          </a:bodyPr>
          <a:lstStyle/>
          <a:p>
            <a:pPr marL="45720" indent="0" algn="just">
              <a:lnSpc>
                <a:spcPct val="200000"/>
              </a:lnSpc>
              <a:buNone/>
            </a:pPr>
            <a:r>
              <a:rPr lang="fr-FR" sz="1900" dirty="0"/>
              <a:t>C ’est l’action de prendre part aux décisions collectives au sein du gouvernement, d’une institution publique ou d’un organisme de la société civile. Pour être démocratique et crédible, elle doit reposer sur les valeurs partagées, des références, un langage et un code communs. On exclut de la participation publique d’autres formes de rapports à l’État ou aux institutions sociales comme la participation électorale, l’action politique, l’action autonome ou les manifestations publiques. Par la participation publique, les membres d’une collectivité s’associent directement au processus de prise de décision d’une organisation ou d’une institution gouvernementale à laquelle ils appartiennent</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73"/>
            <a:ext cx="4143375" cy="200025"/>
          </a:xfrm>
          <a:prstGeom prst="rect">
            <a:avLst/>
          </a:prstGeom>
        </p:spPr>
      </p:pic>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250" y="-11385"/>
            <a:ext cx="4143375" cy="200025"/>
          </a:xfrm>
          <a:prstGeom prst="rect">
            <a:avLst/>
          </a:prstGeom>
        </p:spPr>
      </p:pic>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8625" y="-11385"/>
            <a:ext cx="4143375" cy="200025"/>
          </a:xfrm>
          <a:prstGeom prst="rect">
            <a:avLst/>
          </a:prstGeom>
        </p:spPr>
      </p:pic>
      <p:pic>
        <p:nvPicPr>
          <p:cNvPr id="7" name="Image 6" descr="LOGO EXPERTISE FRAN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344" y="260648"/>
            <a:ext cx="800798" cy="793204"/>
          </a:xfrm>
          <a:prstGeom prst="rect">
            <a:avLst/>
          </a:prstGeom>
          <a:noFill/>
          <a:ln>
            <a:noFill/>
          </a:ln>
        </p:spPr>
      </p:pic>
      <p:sp>
        <p:nvSpPr>
          <p:cNvPr id="8" name="Espace réservé du pied de page 7"/>
          <p:cNvSpPr>
            <a:spLocks noGrp="1"/>
          </p:cNvSpPr>
          <p:nvPr>
            <p:ph type="ftr" sz="quarter" idx="11"/>
          </p:nvPr>
        </p:nvSpPr>
        <p:spPr>
          <a:xfrm>
            <a:off x="992142" y="6601968"/>
            <a:ext cx="10792490" cy="256032"/>
          </a:xfrm>
        </p:spPr>
        <p:txBody>
          <a:bodyPr/>
          <a:lstStyle/>
          <a:p>
            <a:pPr algn="ctr" rtl="0"/>
            <a:r>
              <a:rPr lang="fr-FR" b="1" i="1" dirty="0" smtClean="0"/>
              <a:t>Projet d'appui aux gouvernements ouverts francophones" (PAGOF) financé par l'Agence française de développement</a:t>
            </a:r>
            <a:endParaRPr lang="fr-FR" b="1" i="1" dirty="0"/>
          </a:p>
        </p:txBody>
      </p:sp>
      <p:pic>
        <p:nvPicPr>
          <p:cNvPr id="9" name="Image 8" descr="C:\Users\dfa\Desktop\logo_CFI_RVB.jpg"/>
          <p:cNvPicPr/>
          <p:nvPr/>
        </p:nvPicPr>
        <p:blipFill>
          <a:blip r:embed="rId4">
            <a:extLst>
              <a:ext uri="{28A0092B-C50C-407E-A947-70E740481C1C}">
                <a14:useLocalDpi xmlns:a14="http://schemas.microsoft.com/office/drawing/2010/main" val="0"/>
              </a:ext>
            </a:extLst>
          </a:blip>
          <a:srcRect/>
          <a:stretch>
            <a:fillRect/>
          </a:stretch>
        </p:blipFill>
        <p:spPr bwMode="auto">
          <a:xfrm>
            <a:off x="10529568" y="231397"/>
            <a:ext cx="1340580" cy="651654"/>
          </a:xfrm>
          <a:prstGeom prst="rect">
            <a:avLst/>
          </a:prstGeom>
          <a:noFill/>
          <a:ln>
            <a:noFill/>
          </a:ln>
        </p:spPr>
      </p:pic>
    </p:spTree>
    <p:extLst>
      <p:ext uri="{BB962C8B-B14F-4D97-AF65-F5344CB8AC3E}">
        <p14:creationId xmlns:p14="http://schemas.microsoft.com/office/powerpoint/2010/main" val="227131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Lignes </a:t>
            </a:r>
            <a:r>
              <a:rPr lang="fr-FR" dirty="0"/>
              <a:t>directrices pour la consultation publique sur</a:t>
            </a:r>
            <a:br>
              <a:rPr lang="fr-FR" dirty="0"/>
            </a:br>
            <a:r>
              <a:rPr lang="fr-FR" dirty="0"/>
              <a:t>Engagements par pays </a:t>
            </a:r>
          </a:p>
        </p:txBody>
      </p:sp>
      <p:sp>
        <p:nvSpPr>
          <p:cNvPr id="3" name="Espace réservé du contenu 2"/>
          <p:cNvSpPr>
            <a:spLocks noGrp="1"/>
          </p:cNvSpPr>
          <p:nvPr>
            <p:ph idx="1"/>
          </p:nvPr>
        </p:nvSpPr>
        <p:spPr/>
        <p:txBody>
          <a:bodyPr>
            <a:normAutofit fontScale="85000" lnSpcReduction="20000"/>
          </a:bodyPr>
          <a:lstStyle/>
          <a:p>
            <a:pPr marL="45720" lvl="0" indent="0" algn="just">
              <a:buNone/>
            </a:pPr>
            <a:r>
              <a:rPr lang="fr-FR" sz="1600" dirty="0" smtClean="0"/>
              <a:t>1.</a:t>
            </a:r>
            <a:r>
              <a:rPr lang="fr-FR" sz="1800" b="1" dirty="0"/>
              <a:t> Disponibilité </a:t>
            </a:r>
            <a:r>
              <a:rPr lang="fr-FR" sz="1600" dirty="0"/>
              <a:t>du processus et calendrier: Les pays doivent faire les détails de leur consultation </a:t>
            </a:r>
            <a:r>
              <a:rPr lang="fr-FR" sz="1600" dirty="0" smtClean="0"/>
              <a:t>publique  processus </a:t>
            </a:r>
            <a:r>
              <a:rPr lang="fr-FR" sz="1600" dirty="0"/>
              <a:t>et calendrier disponible (au moins en ligne) avant la consultation.</a:t>
            </a:r>
          </a:p>
          <a:p>
            <a:pPr marL="45720" lvl="0" indent="0" algn="just">
              <a:buNone/>
            </a:pPr>
            <a:r>
              <a:rPr lang="fr-FR" sz="1600" dirty="0"/>
              <a:t>2. </a:t>
            </a:r>
            <a:r>
              <a:rPr lang="fr-FR" sz="1800" b="1" dirty="0"/>
              <a:t>Notification adéquate: </a:t>
            </a:r>
            <a:r>
              <a:rPr lang="fr-FR" sz="1600" dirty="0"/>
              <a:t>les pays doivent consulter la population suffisamment à l'avance pour s'assurer </a:t>
            </a:r>
            <a:r>
              <a:rPr lang="fr-FR" sz="1600" dirty="0" smtClean="0"/>
              <a:t>que l'accessibilité </a:t>
            </a:r>
            <a:r>
              <a:rPr lang="fr-FR" sz="1600" dirty="0"/>
              <a:t>des opportunités pour les citoyens de s'engager.</a:t>
            </a:r>
          </a:p>
          <a:p>
            <a:pPr marL="45720" lvl="0" indent="0" algn="just">
              <a:buNone/>
            </a:pPr>
            <a:r>
              <a:rPr lang="fr-FR" sz="1600" dirty="0"/>
              <a:t>3. </a:t>
            </a:r>
            <a:r>
              <a:rPr lang="fr-FR" sz="1800" b="1" dirty="0"/>
              <a:t>Sensibilisation</a:t>
            </a:r>
            <a:r>
              <a:rPr lang="fr-FR" sz="1600" dirty="0"/>
              <a:t>: Les pays doivent entreprendre des activités de sensibilisation au </a:t>
            </a:r>
            <a:r>
              <a:rPr lang="fr-FR" sz="1600" dirty="0" smtClean="0"/>
              <a:t>PGO </a:t>
            </a:r>
            <a:r>
              <a:rPr lang="fr-FR" sz="1600" dirty="0"/>
              <a:t>afin </a:t>
            </a:r>
            <a:r>
              <a:rPr lang="fr-FR" sz="1600" dirty="0" smtClean="0"/>
              <a:t>d'améliorer participation </a:t>
            </a:r>
            <a:r>
              <a:rPr lang="fr-FR" sz="1600" dirty="0"/>
              <a:t>à la consultation.</a:t>
            </a:r>
          </a:p>
          <a:p>
            <a:pPr marL="45720" lvl="0" indent="0" algn="just">
              <a:buNone/>
            </a:pPr>
            <a:r>
              <a:rPr lang="fr-FR" sz="1600" dirty="0"/>
              <a:t>4</a:t>
            </a:r>
            <a:r>
              <a:rPr lang="fr-FR" b="1" dirty="0"/>
              <a:t>. Chaînes multiples</a:t>
            </a:r>
            <a:r>
              <a:rPr lang="fr-FR" sz="1600" dirty="0"/>
              <a:t>: les pays doivent consulter par le biais de divers mécanismes, y compris en ligne </a:t>
            </a:r>
            <a:r>
              <a:rPr lang="fr-FR" sz="1600" dirty="0" smtClean="0"/>
              <a:t>et par </a:t>
            </a:r>
            <a:r>
              <a:rPr lang="fr-FR" sz="1600" dirty="0"/>
              <a:t>le biais de réunions en personne - pour assurer l'accessibilité des occasions d'engagement des citoyens.</a:t>
            </a:r>
          </a:p>
          <a:p>
            <a:pPr marL="45720" lvl="0" indent="0" algn="just">
              <a:buNone/>
            </a:pPr>
            <a:r>
              <a:rPr lang="fr-FR" sz="1600" dirty="0"/>
              <a:t>5. </a:t>
            </a:r>
            <a:r>
              <a:rPr lang="fr-FR" b="1" dirty="0"/>
              <a:t>Largeur de la consultation</a:t>
            </a:r>
            <a:r>
              <a:rPr lang="fr-FR" sz="1600" dirty="0"/>
              <a:t>: les pays doivent consulter largement la communauté nationale, y compris </a:t>
            </a:r>
            <a:r>
              <a:rPr lang="fr-FR" sz="1600" dirty="0" smtClean="0"/>
              <a:t>les société </a:t>
            </a:r>
            <a:r>
              <a:rPr lang="fr-FR" sz="1600" dirty="0"/>
              <a:t>civile et le secteur privé, et de rechercher un large éventail de points de vue.</a:t>
            </a:r>
          </a:p>
          <a:p>
            <a:pPr marL="45720" lvl="0" indent="0" algn="just">
              <a:buNone/>
            </a:pPr>
            <a:r>
              <a:rPr lang="fr-FR" sz="1600" dirty="0"/>
              <a:t>6. </a:t>
            </a:r>
            <a:r>
              <a:rPr lang="fr-FR" b="1" dirty="0"/>
              <a:t>Documentation et retour d'information: </a:t>
            </a:r>
            <a:r>
              <a:rPr lang="fr-FR" sz="1600" dirty="0"/>
              <a:t>les pays doivent produire un résumé de la consultation publique et </a:t>
            </a:r>
            <a:r>
              <a:rPr lang="fr-FR" sz="1600" dirty="0" smtClean="0"/>
              <a:t>tous Les </a:t>
            </a:r>
            <a:r>
              <a:rPr lang="fr-FR" sz="1600" dirty="0"/>
              <a:t>soumissions de commentaires écrits individuels doivent être disponibles en ligne.</a:t>
            </a:r>
          </a:p>
          <a:p>
            <a:pPr marL="45720" lvl="0" indent="0" algn="just">
              <a:buNone/>
            </a:pPr>
            <a:r>
              <a:rPr lang="fr-FR" sz="1600" dirty="0"/>
              <a:t>7. </a:t>
            </a:r>
            <a:r>
              <a:rPr lang="fr-FR" b="1" dirty="0"/>
              <a:t>Consultation en cours de mise en œuvre: </a:t>
            </a:r>
            <a:r>
              <a:rPr lang="fr-FR" sz="1600" dirty="0"/>
              <a:t>les pays doivent identifier un forum pour permettre aux parties prenantes multipartites</a:t>
            </a:r>
          </a:p>
          <a:p>
            <a:pPr marL="45720" lvl="0" indent="0" algn="just">
              <a:buNone/>
            </a:pPr>
            <a:r>
              <a:rPr lang="fr-FR" sz="1600" dirty="0"/>
              <a:t>consultation sur la mise en œuvre du </a:t>
            </a:r>
            <a:r>
              <a:rPr lang="fr-FR" sz="1600" dirty="0" smtClean="0"/>
              <a:t>PGO </a:t>
            </a:r>
            <a:r>
              <a:rPr lang="fr-FR" sz="1600" dirty="0"/>
              <a:t>- il peut s'agir d'une entité existante ou d'une nouvelle entité.</a:t>
            </a:r>
          </a:p>
          <a:p>
            <a:endParaRPr lang="fr-FR" i="1" dirty="0" smtClean="0"/>
          </a:p>
        </p:txBody>
      </p:sp>
      <p:pic>
        <p:nvPicPr>
          <p:cNvPr id="7" name="Image 6" descr="LOGO EXPERTISE FRAN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44" y="116632"/>
            <a:ext cx="800798" cy="793204"/>
          </a:xfrm>
          <a:prstGeom prst="rect">
            <a:avLst/>
          </a:prstGeom>
          <a:noFill/>
          <a:ln>
            <a:noFill/>
          </a:ln>
        </p:spPr>
      </p:pic>
      <p:pic>
        <p:nvPicPr>
          <p:cNvPr id="11" name="Image 10" descr="C:\Users\dfa\Desktop\logo_CFI_RVB.jpg"/>
          <p:cNvPicPr/>
          <p:nvPr/>
        </p:nvPicPr>
        <p:blipFill>
          <a:blip r:embed="rId3">
            <a:extLst>
              <a:ext uri="{28A0092B-C50C-407E-A947-70E740481C1C}">
                <a14:useLocalDpi xmlns:a14="http://schemas.microsoft.com/office/drawing/2010/main" val="0"/>
              </a:ext>
            </a:extLst>
          </a:blip>
          <a:srcRect/>
          <a:stretch>
            <a:fillRect/>
          </a:stretch>
        </p:blipFill>
        <p:spPr bwMode="auto">
          <a:xfrm>
            <a:off x="10560496" y="68012"/>
            <a:ext cx="1340580" cy="651654"/>
          </a:xfrm>
          <a:prstGeom prst="rect">
            <a:avLst/>
          </a:prstGeom>
          <a:noFill/>
          <a:ln>
            <a:noFill/>
          </a:ln>
        </p:spPr>
      </p:pic>
      <p:sp>
        <p:nvSpPr>
          <p:cNvPr id="12" name="Espace réservé du pied de page 7"/>
          <p:cNvSpPr>
            <a:spLocks noGrp="1"/>
          </p:cNvSpPr>
          <p:nvPr>
            <p:ph type="ftr" sz="quarter" idx="11"/>
          </p:nvPr>
        </p:nvSpPr>
        <p:spPr>
          <a:xfrm>
            <a:off x="992142" y="6601968"/>
            <a:ext cx="10792490" cy="256032"/>
          </a:xfrm>
        </p:spPr>
        <p:txBody>
          <a:bodyPr/>
          <a:lstStyle/>
          <a:p>
            <a:pPr algn="ctr" rtl="0"/>
            <a:r>
              <a:rPr lang="fr-FR" b="1" i="1" dirty="0" smtClean="0"/>
              <a:t>Projet d'appui aux gouvernements ouverts francophones" (PAGOF) financé par l'Agence française de développement</a:t>
            </a:r>
            <a:endParaRPr lang="fr-FR" b="1" i="1" dirty="0"/>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73"/>
            <a:ext cx="4143375" cy="200025"/>
          </a:xfrm>
          <a:prstGeom prst="rect">
            <a:avLst/>
          </a:prstGeom>
        </p:spPr>
      </p:pic>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5250" y="-11385"/>
            <a:ext cx="4143375" cy="200025"/>
          </a:xfrm>
          <a:prstGeom prst="rect">
            <a:avLst/>
          </a:prstGeom>
        </p:spPr>
      </p:pic>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8625" y="-11385"/>
            <a:ext cx="4143375" cy="200025"/>
          </a:xfrm>
          <a:prstGeom prst="rect">
            <a:avLst/>
          </a:prstGeom>
        </p:spPr>
      </p:pic>
    </p:spTree>
    <p:extLst>
      <p:ext uri="{BB962C8B-B14F-4D97-AF65-F5344CB8AC3E}">
        <p14:creationId xmlns:p14="http://schemas.microsoft.com/office/powerpoint/2010/main" val="85147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consultation PGO Forum</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47" y="-11388"/>
            <a:ext cx="4143375" cy="200025"/>
          </a:xfrm>
          <a:prstGeom prst="rect">
            <a:avLst/>
          </a:prstGeom>
        </p:spPr>
      </p:pic>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3375" y="0"/>
            <a:ext cx="4143375" cy="200025"/>
          </a:xfrm>
          <a:prstGeom prst="rect">
            <a:avLst/>
          </a:prstGeom>
        </p:spPr>
      </p:pic>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1165" y="0"/>
            <a:ext cx="4143375" cy="200025"/>
          </a:xfrm>
          <a:prstGeom prst="rect">
            <a:avLst/>
          </a:prstGeom>
        </p:spPr>
      </p:pic>
      <p:pic>
        <p:nvPicPr>
          <p:cNvPr id="10" name="Image 9" descr="LOGO EXPERTISE FRAN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344" y="260648"/>
            <a:ext cx="800798" cy="793204"/>
          </a:xfrm>
          <a:prstGeom prst="rect">
            <a:avLst/>
          </a:prstGeom>
          <a:noFill/>
          <a:ln>
            <a:noFill/>
          </a:ln>
        </p:spPr>
      </p:pic>
      <p:pic>
        <p:nvPicPr>
          <p:cNvPr id="11" name="Image 10" descr="C:\Users\dfa\Desktop\logo_CFI_RVB.jpg"/>
          <p:cNvPicPr/>
          <p:nvPr/>
        </p:nvPicPr>
        <p:blipFill>
          <a:blip r:embed="rId4">
            <a:extLst>
              <a:ext uri="{28A0092B-C50C-407E-A947-70E740481C1C}">
                <a14:useLocalDpi xmlns:a14="http://schemas.microsoft.com/office/drawing/2010/main" val="0"/>
              </a:ext>
            </a:extLst>
          </a:blip>
          <a:srcRect/>
          <a:stretch>
            <a:fillRect/>
          </a:stretch>
        </p:blipFill>
        <p:spPr bwMode="auto">
          <a:xfrm>
            <a:off x="10560496" y="332656"/>
            <a:ext cx="1340580" cy="651654"/>
          </a:xfrm>
          <a:prstGeom prst="rect">
            <a:avLst/>
          </a:prstGeom>
          <a:noFill/>
          <a:ln>
            <a:noFill/>
          </a:ln>
        </p:spPr>
      </p:pic>
      <p:sp>
        <p:nvSpPr>
          <p:cNvPr id="12" name="Espace réservé du pied de page 7"/>
          <p:cNvSpPr>
            <a:spLocks noGrp="1"/>
          </p:cNvSpPr>
          <p:nvPr>
            <p:ph type="ftr" sz="quarter" idx="11"/>
          </p:nvPr>
        </p:nvSpPr>
        <p:spPr>
          <a:xfrm>
            <a:off x="992142" y="6309320"/>
            <a:ext cx="10792490" cy="256032"/>
          </a:xfrm>
        </p:spPr>
        <p:txBody>
          <a:bodyPr/>
          <a:lstStyle/>
          <a:p>
            <a:pPr algn="ctr" rtl="0"/>
            <a:r>
              <a:rPr lang="fr-FR" b="1" i="1" dirty="0" smtClean="0"/>
              <a:t>Projet d'appui aux gouvernements ouverts francophones" (PAGOF) financé par l'Agence française de développement</a:t>
            </a:r>
            <a:endParaRPr lang="fr-FR" b="1" i="1" dirty="0"/>
          </a:p>
        </p:txBody>
      </p:sp>
    </p:spTree>
    <p:extLst>
      <p:ext uri="{BB962C8B-B14F-4D97-AF65-F5344CB8AC3E}">
        <p14:creationId xmlns:p14="http://schemas.microsoft.com/office/powerpoint/2010/main" val="132903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1120" y="188640"/>
            <a:ext cx="9509760" cy="1073531"/>
          </a:xfrm>
        </p:spPr>
        <p:txBody>
          <a:bodyPr>
            <a:normAutofit/>
          </a:bodyPr>
          <a:lstStyle/>
          <a:p>
            <a:r>
              <a:rPr lang="fr-FR" dirty="0"/>
              <a:t>La consultation PGO Forum</a:t>
            </a:r>
            <a:br>
              <a:rPr lang="fr-FR" dirty="0"/>
            </a:br>
            <a:endParaRPr lang="fr-FR" dirty="0"/>
          </a:p>
        </p:txBody>
      </p:sp>
      <p:sp>
        <p:nvSpPr>
          <p:cNvPr id="3" name="Espace réservé du contenu 2"/>
          <p:cNvSpPr>
            <a:spLocks noGrp="1"/>
          </p:cNvSpPr>
          <p:nvPr>
            <p:ph idx="1"/>
          </p:nvPr>
        </p:nvSpPr>
        <p:spPr>
          <a:xfrm>
            <a:off x="1341120" y="836712"/>
            <a:ext cx="9509760" cy="5616624"/>
          </a:xfrm>
        </p:spPr>
        <p:txBody>
          <a:bodyPr>
            <a:normAutofit/>
          </a:bodyPr>
          <a:lstStyle/>
          <a:p>
            <a:pPr marL="45720" lvl="0" indent="0" algn="just">
              <a:buNone/>
            </a:pPr>
            <a:r>
              <a:rPr lang="fr-FR" sz="1600" dirty="0"/>
              <a:t>Les pays  </a:t>
            </a:r>
            <a:r>
              <a:rPr lang="fr-FR" sz="1600" dirty="0" smtClean="0"/>
              <a:t>membre du </a:t>
            </a:r>
            <a:r>
              <a:rPr lang="fr-FR" sz="1600" dirty="0"/>
              <a:t>Partenariat pour un gouvernement ouvert </a:t>
            </a:r>
            <a:r>
              <a:rPr lang="fr-FR" sz="1600" dirty="0" smtClean="0"/>
              <a:t>(PGO) </a:t>
            </a:r>
            <a:r>
              <a:rPr lang="fr-FR" sz="1600" dirty="0"/>
              <a:t>sont invités à </a:t>
            </a:r>
            <a:r>
              <a:rPr lang="fr-FR" sz="1600" dirty="0" err="1"/>
              <a:t>co</a:t>
            </a:r>
            <a:r>
              <a:rPr lang="fr-FR" sz="1600" dirty="0"/>
              <a:t>-créer leur OGP </a:t>
            </a:r>
            <a:r>
              <a:rPr lang="fr-FR" sz="1600" dirty="0" smtClean="0"/>
              <a:t>national plans </a:t>
            </a:r>
            <a:r>
              <a:rPr lang="fr-FR" sz="1600" dirty="0"/>
              <a:t>d'action avec la société civile. </a:t>
            </a:r>
            <a:endParaRPr lang="fr-FR" sz="1600" dirty="0" smtClean="0"/>
          </a:p>
          <a:p>
            <a:pPr marL="45720" lvl="0" indent="0" algn="just">
              <a:buNone/>
            </a:pPr>
            <a:r>
              <a:rPr lang="fr-FR" sz="1600" dirty="0" smtClean="0"/>
              <a:t>Dans </a:t>
            </a:r>
            <a:r>
              <a:rPr lang="fr-FR" sz="1600" dirty="0"/>
              <a:t>la mise en œuvre de leurs plans d'action, les pays doivent également </a:t>
            </a:r>
            <a:r>
              <a:rPr lang="fr-FR" sz="1600" dirty="0" smtClean="0"/>
              <a:t>consulter avec </a:t>
            </a:r>
            <a:r>
              <a:rPr lang="fr-FR" sz="1600" dirty="0"/>
              <a:t>les parties prenantes sur la mise en œuvre des engagements inclus dans leur plan d'action. </a:t>
            </a:r>
            <a:endParaRPr lang="fr-FR" sz="1600" dirty="0" smtClean="0"/>
          </a:p>
          <a:p>
            <a:pPr marL="45720" lvl="0" indent="0" algn="just">
              <a:buNone/>
            </a:pPr>
            <a:r>
              <a:rPr lang="fr-FR" sz="1600" dirty="0" smtClean="0"/>
              <a:t>La consultation pendant </a:t>
            </a:r>
            <a:r>
              <a:rPr lang="fr-FR" sz="1600" dirty="0"/>
              <a:t>la mise en œuvre aidera à garantir que les engagements atteignent le résultat escompté. </a:t>
            </a:r>
            <a:endParaRPr lang="fr-FR" sz="1600" dirty="0" smtClean="0"/>
          </a:p>
          <a:p>
            <a:pPr marL="45720" lvl="0" indent="0" algn="just">
              <a:buNone/>
            </a:pPr>
            <a:r>
              <a:rPr lang="fr-FR" sz="1600" dirty="0" smtClean="0"/>
              <a:t>Nous commençons pour </a:t>
            </a:r>
            <a:r>
              <a:rPr lang="fr-FR" sz="1600" dirty="0"/>
              <a:t>voir des exemples de partout dans le monde de la façon dont les forums de consultation aident à transformer la relation </a:t>
            </a:r>
            <a:r>
              <a:rPr lang="fr-FR" sz="1600" dirty="0" smtClean="0"/>
              <a:t>entre gouvernements </a:t>
            </a:r>
            <a:r>
              <a:rPr lang="fr-FR" sz="1600" dirty="0"/>
              <a:t>et citoyens. Ils offrent un espace de transparence et de dialogue qui peut conduire à de </a:t>
            </a:r>
            <a:r>
              <a:rPr lang="fr-FR" sz="1600" dirty="0" smtClean="0"/>
              <a:t>meilleurs politique </a:t>
            </a:r>
            <a:r>
              <a:rPr lang="fr-FR" sz="1600" dirty="0"/>
              <a:t>ciblée et plus largement acceptée</a:t>
            </a:r>
            <a:r>
              <a:rPr lang="fr-FR" sz="1600" dirty="0" smtClean="0"/>
              <a:t>.</a:t>
            </a:r>
          </a:p>
          <a:p>
            <a:pPr marL="45720" lvl="0" indent="0" algn="just">
              <a:buNone/>
            </a:pPr>
            <a:r>
              <a:rPr lang="fr-FR" sz="1600" dirty="0" smtClean="0"/>
              <a:t>En </a:t>
            </a:r>
            <a:r>
              <a:rPr lang="fr-FR" sz="1600" dirty="0"/>
              <a:t>pratique, les structures des forums de consultation vont des réunions ponctuelles et informelles aux réunions </a:t>
            </a:r>
            <a:r>
              <a:rPr lang="fr-FR" sz="1600" dirty="0" smtClean="0"/>
              <a:t>régulières un </a:t>
            </a:r>
            <a:r>
              <a:rPr lang="fr-FR" sz="1600" dirty="0"/>
              <a:t>décret ou un règlement présidentiel. L'intensité du dialogue ou du partenariat diffère dans chaque pays. Cela va </a:t>
            </a:r>
            <a:r>
              <a:rPr lang="fr-FR" sz="1600" dirty="0" smtClean="0"/>
              <a:t>de des </a:t>
            </a:r>
            <a:r>
              <a:rPr lang="fr-FR" sz="1600" dirty="0"/>
              <a:t>mises à jour régulières du gouvernement sur l'état des engagements pour une coopération intense avec les parties prenantes dans la </a:t>
            </a:r>
            <a:r>
              <a:rPr lang="fr-FR" sz="1600" dirty="0" smtClean="0"/>
              <a:t>cogestion Développement</a:t>
            </a:r>
            <a:r>
              <a:rPr lang="fr-FR" sz="1600" dirty="0"/>
              <a:t>, mise en œuvre et suivi du plan d'action national </a:t>
            </a:r>
            <a:r>
              <a:rPr lang="fr-FR" sz="1600" dirty="0" smtClean="0"/>
              <a:t>du PGO.</a:t>
            </a:r>
            <a:endParaRPr lang="fr-FR" sz="1600" dirty="0"/>
          </a:p>
          <a:p>
            <a:pPr marL="45720" lvl="0" indent="0" algn="just">
              <a:buNone/>
            </a:pPr>
            <a:r>
              <a:rPr lang="fr-FR" sz="1600" dirty="0"/>
              <a:t>Le choix du formulaire de consultation dépendra en grande partie des engagements du pays, du contexte </a:t>
            </a:r>
            <a:r>
              <a:rPr lang="fr-FR" sz="1600" dirty="0" smtClean="0"/>
              <a:t>national, les </a:t>
            </a:r>
            <a:r>
              <a:rPr lang="fr-FR" sz="1600" dirty="0"/>
              <a:t>parties prenantes doivent être consultées et les ressources disponibles. Nous espérons que les pays construiront et apprendront </a:t>
            </a:r>
            <a:r>
              <a:rPr lang="fr-FR" sz="1600" dirty="0" smtClean="0"/>
              <a:t>d'un forum </a:t>
            </a:r>
            <a:r>
              <a:rPr lang="fr-FR" sz="1600" dirty="0"/>
              <a:t>de consultation qui fonctionne bien pour leur situation, nous commençons à voir plus de bonnes pratiques se transformer en </a:t>
            </a:r>
            <a:r>
              <a:rPr lang="fr-FR" sz="1600" dirty="0" smtClean="0"/>
              <a:t>commune pratique </a:t>
            </a:r>
            <a:r>
              <a:rPr lang="fr-FR" sz="1600" dirty="0"/>
              <a:t>pour maintenir le dialogue pendant la mise en œuvre.</a:t>
            </a:r>
          </a:p>
          <a:p>
            <a:pPr marL="45720" indent="0">
              <a:buNone/>
            </a:pPr>
            <a:endParaRPr lang="fr-FR" sz="1500" dirty="0"/>
          </a:p>
          <a:p>
            <a:endParaRPr lang="fr-FR" i="1" dirty="0" smtClean="0"/>
          </a:p>
        </p:txBody>
      </p:sp>
      <p:sp>
        <p:nvSpPr>
          <p:cNvPr id="4" name="Rectangle 3"/>
          <p:cNvSpPr/>
          <p:nvPr/>
        </p:nvSpPr>
        <p:spPr>
          <a:xfrm>
            <a:off x="4644320" y="3244334"/>
            <a:ext cx="2903359" cy="369332"/>
          </a:xfrm>
          <a:prstGeom prst="rect">
            <a:avLst/>
          </a:prstGeom>
        </p:spPr>
        <p:txBody>
          <a:bodyPr wrap="none">
            <a:spAutoFit/>
          </a:bodyPr>
          <a:lstStyle/>
          <a:p>
            <a:r>
              <a:rPr lang="fr-FR" b="1" dirty="0">
                <a:solidFill>
                  <a:srgbClr val="888887"/>
                </a:solidFill>
                <a:latin typeface="Gotham-Bold"/>
              </a:rPr>
              <a:t>STRUCTURE OF FORUM</a:t>
            </a:r>
            <a:endParaRPr lang="fr-FR" dirty="0"/>
          </a:p>
        </p:txBody>
      </p:sp>
      <p:pic>
        <p:nvPicPr>
          <p:cNvPr id="11" name="Image 10" descr="LOGO EXPERTISE FRAN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44" y="260648"/>
            <a:ext cx="800798" cy="793204"/>
          </a:xfrm>
          <a:prstGeom prst="rect">
            <a:avLst/>
          </a:prstGeom>
          <a:noFill/>
          <a:ln>
            <a:noFill/>
          </a:ln>
        </p:spPr>
      </p:pic>
      <p:pic>
        <p:nvPicPr>
          <p:cNvPr id="12" name="Image 11" descr="C:\Users\dfa\Desktop\logo_CFI_RVB.jpg"/>
          <p:cNvPicPr/>
          <p:nvPr/>
        </p:nvPicPr>
        <p:blipFill>
          <a:blip r:embed="rId3">
            <a:extLst>
              <a:ext uri="{28A0092B-C50C-407E-A947-70E740481C1C}">
                <a14:useLocalDpi xmlns:a14="http://schemas.microsoft.com/office/drawing/2010/main" val="0"/>
              </a:ext>
            </a:extLst>
          </a:blip>
          <a:srcRect/>
          <a:stretch>
            <a:fillRect/>
          </a:stretch>
        </p:blipFill>
        <p:spPr bwMode="auto">
          <a:xfrm>
            <a:off x="10560496" y="68012"/>
            <a:ext cx="1340580" cy="651654"/>
          </a:xfrm>
          <a:prstGeom prst="rect">
            <a:avLst/>
          </a:prstGeom>
          <a:noFill/>
          <a:ln>
            <a:noFill/>
          </a:ln>
        </p:spPr>
      </p:pic>
      <p:sp>
        <p:nvSpPr>
          <p:cNvPr id="13" name="Espace réservé du pied de page 7"/>
          <p:cNvSpPr>
            <a:spLocks noGrp="1"/>
          </p:cNvSpPr>
          <p:nvPr>
            <p:ph type="ftr" sz="quarter" idx="11"/>
          </p:nvPr>
        </p:nvSpPr>
        <p:spPr>
          <a:xfrm>
            <a:off x="992142" y="6601968"/>
            <a:ext cx="10792490" cy="256032"/>
          </a:xfrm>
        </p:spPr>
        <p:txBody>
          <a:bodyPr/>
          <a:lstStyle/>
          <a:p>
            <a:pPr algn="ctr" rtl="0"/>
            <a:r>
              <a:rPr lang="fr-FR" b="1" i="1" dirty="0" smtClean="0"/>
              <a:t>Projet d'appui aux gouvernements ouverts francophones" (PAGOF) financé par l'Agence française de développement</a:t>
            </a:r>
            <a:endParaRPr lang="fr-FR" b="1" i="1" dirty="0"/>
          </a:p>
        </p:txBody>
      </p:sp>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73"/>
            <a:ext cx="4143375" cy="200025"/>
          </a:xfrm>
          <a:prstGeom prst="rect">
            <a:avLst/>
          </a:prstGeom>
        </p:spPr>
      </p:pic>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5250" y="-11385"/>
            <a:ext cx="4143375" cy="200025"/>
          </a:xfrm>
          <a:prstGeom prst="rect">
            <a:avLst/>
          </a:prstGeom>
        </p:spPr>
      </p:pic>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8625" y="-11385"/>
            <a:ext cx="4143375" cy="200025"/>
          </a:xfrm>
          <a:prstGeom prst="rect">
            <a:avLst/>
          </a:prstGeom>
        </p:spPr>
      </p:pic>
    </p:spTree>
    <p:extLst>
      <p:ext uri="{BB962C8B-B14F-4D97-AF65-F5344CB8AC3E}">
        <p14:creationId xmlns:p14="http://schemas.microsoft.com/office/powerpoint/2010/main" val="227923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1120" y="188640"/>
            <a:ext cx="9509760" cy="1073531"/>
          </a:xfrm>
        </p:spPr>
        <p:txBody>
          <a:bodyPr>
            <a:normAutofit/>
          </a:bodyPr>
          <a:lstStyle/>
          <a:p>
            <a:r>
              <a:rPr lang="fr-FR" dirty="0" smtClean="0"/>
              <a:t>Structure du Forum</a:t>
            </a:r>
            <a:r>
              <a:rPr lang="fr-FR" dirty="0"/>
              <a:t/>
            </a:r>
            <a:br>
              <a:rPr lang="fr-FR" dirty="0"/>
            </a:br>
            <a:endParaRPr lang="fr-FR" dirty="0"/>
          </a:p>
        </p:txBody>
      </p:sp>
      <p:sp>
        <p:nvSpPr>
          <p:cNvPr id="3" name="Espace réservé du contenu 2"/>
          <p:cNvSpPr>
            <a:spLocks noGrp="1"/>
          </p:cNvSpPr>
          <p:nvPr>
            <p:ph idx="1"/>
          </p:nvPr>
        </p:nvSpPr>
        <p:spPr>
          <a:xfrm>
            <a:off x="1341120" y="836712"/>
            <a:ext cx="9509760" cy="5616624"/>
          </a:xfrm>
        </p:spPr>
        <p:txBody>
          <a:bodyPr>
            <a:normAutofit/>
          </a:bodyPr>
          <a:lstStyle/>
          <a:p>
            <a:pPr marL="45720" indent="0">
              <a:buNone/>
            </a:pPr>
            <a:endParaRPr lang="fr-FR" sz="1500" dirty="0"/>
          </a:p>
          <a:p>
            <a:endParaRPr lang="fr-FR" i="1" dirty="0" smtClean="0"/>
          </a:p>
        </p:txBody>
      </p:sp>
      <p:graphicFrame>
        <p:nvGraphicFramePr>
          <p:cNvPr id="5" name="Tableau 4"/>
          <p:cNvGraphicFramePr>
            <a:graphicFrameLocks noGrp="1"/>
          </p:cNvGraphicFramePr>
          <p:nvPr>
            <p:extLst>
              <p:ext uri="{D42A27DB-BD31-4B8C-83A1-F6EECF244321}">
                <p14:modId xmlns:p14="http://schemas.microsoft.com/office/powerpoint/2010/main" val="1350068970"/>
              </p:ext>
            </p:extLst>
          </p:nvPr>
        </p:nvGraphicFramePr>
        <p:xfrm>
          <a:off x="623392" y="987936"/>
          <a:ext cx="10657185" cy="5125720"/>
        </p:xfrm>
        <a:graphic>
          <a:graphicData uri="http://schemas.openxmlformats.org/drawingml/2006/table">
            <a:tbl>
              <a:tblPr firstRow="1" bandRow="1">
                <a:tableStyleId>{1FECB4D8-DB02-4DC6-A0A2-4F2EBAE1DC90}</a:tableStyleId>
              </a:tblPr>
              <a:tblGrid>
                <a:gridCol w="3355366"/>
                <a:gridCol w="3197362"/>
                <a:gridCol w="4104457"/>
              </a:tblGrid>
              <a:tr h="370840">
                <a:tc>
                  <a:txBody>
                    <a:bodyPr/>
                    <a:lstStyle/>
                    <a:p>
                      <a:r>
                        <a:rPr lang="fr-FR" dirty="0" smtClean="0"/>
                        <a:t>Description </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dirty="0" smtClean="0"/>
                        <a:t>Le minimum</a:t>
                      </a:r>
                      <a:r>
                        <a:rPr lang="fr-FR" baseline="0" dirty="0" smtClean="0"/>
                        <a:t> requis </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1800" b="1" kern="1200" dirty="0" smtClean="0">
                          <a:solidFill>
                            <a:schemeClr val="lt1"/>
                          </a:solidFill>
                          <a:latin typeface="+mn-lt"/>
                          <a:ea typeface="+mn-ea"/>
                          <a:cs typeface="+mn-cs"/>
                        </a:rPr>
                        <a:t>Les bonnes pratiques </a:t>
                      </a:r>
                      <a:endParaRPr lang="fr-FR" sz="1800" b="1" kern="120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algn="just" defTabSz="914400" rtl="0" eaLnBrk="1" latinLnBrk="0" hangingPunct="1"/>
                      <a:r>
                        <a:rPr lang="fr-FR" sz="1400" b="1" i="1" kern="1200" dirty="0" smtClean="0">
                          <a:solidFill>
                            <a:schemeClr val="dk1"/>
                          </a:solidFill>
                          <a:latin typeface="+mn-lt"/>
                          <a:ea typeface="+mn-ea"/>
                          <a:cs typeface="+mn-cs"/>
                        </a:rPr>
                        <a:t>Un chef de fil</a:t>
                      </a:r>
                      <a:r>
                        <a:rPr lang="fr-FR" sz="1400" kern="1200" dirty="0" smtClean="0">
                          <a:solidFill>
                            <a:schemeClr val="dk1"/>
                          </a:solidFill>
                          <a:latin typeface="+mn-lt"/>
                          <a:ea typeface="+mn-ea"/>
                          <a:cs typeface="+mn-cs"/>
                        </a:rPr>
                        <a:t>: Il y a une entité gouvernementale menant coordination de la mise en œuvre des engagements de l'OGP.</a:t>
                      </a:r>
                    </a:p>
                    <a:p>
                      <a:pPr marL="0" algn="just" defTabSz="914400" rtl="0" eaLnBrk="1" latinLnBrk="0" hangingPunct="1"/>
                      <a:r>
                        <a:rPr lang="fr-FR" sz="1400" kern="1200" dirty="0" smtClean="0">
                          <a:solidFill>
                            <a:schemeClr val="dk1"/>
                          </a:solidFill>
                          <a:latin typeface="+mn-lt"/>
                          <a:ea typeface="+mn-ea"/>
                          <a:cs typeface="+mn-cs"/>
                        </a:rPr>
                        <a:t>L'entité diriger le forum de coordination</a:t>
                      </a:r>
                    </a:p>
                    <a:p>
                      <a:pPr marL="0" algn="just" defTabSz="914400" rtl="0" eaLnBrk="1" latinLnBrk="0" hangingPunct="1"/>
                      <a:r>
                        <a:rPr lang="fr-FR" sz="1400" kern="1200" dirty="0" smtClean="0">
                          <a:solidFill>
                            <a:schemeClr val="dk1"/>
                          </a:solidFill>
                          <a:latin typeface="+mn-lt"/>
                          <a:ea typeface="+mn-ea"/>
                          <a:cs typeface="+mn-cs"/>
                        </a:rPr>
                        <a:t>être le chef de file sur OGP ou le conduire pour un groupe d'engagements ou domaines d'émission.</a:t>
                      </a:r>
                      <a:endParaRPr lang="fr-FR" sz="1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Wingdings" panose="05000000000000000000" pitchFamily="2" charset="2"/>
                        <a:buChar char="ü"/>
                      </a:pPr>
                      <a:r>
                        <a:rPr lang="fr-FR" sz="1400" dirty="0" smtClean="0"/>
                        <a:t>Agence claire pour la consultation</a:t>
                      </a:r>
                    </a:p>
                    <a:p>
                      <a:r>
                        <a:rPr lang="fr-FR" sz="1400" dirty="0" smtClean="0"/>
                        <a:t>identifié; point de contact publiquement</a:t>
                      </a:r>
                    </a:p>
                    <a:p>
                      <a:r>
                        <a:rPr lang="fr-FR" sz="1400" dirty="0" smtClean="0"/>
                        <a:t>disponible</a:t>
                      </a:r>
                      <a:r>
                        <a:rPr lang="fr-FR" dirty="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r>
                        <a:rPr lang="fr-FR" sz="1400" kern="1200" dirty="0" smtClean="0">
                          <a:solidFill>
                            <a:schemeClr val="dk1"/>
                          </a:solidFill>
                          <a:latin typeface="+mn-lt"/>
                          <a:ea typeface="+mn-ea"/>
                          <a:cs typeface="+mn-cs"/>
                        </a:rPr>
                        <a:t>Forum de consultation: </a:t>
                      </a:r>
                    </a:p>
                    <a:p>
                      <a:r>
                        <a:rPr lang="fr-FR" sz="1400" kern="1200" dirty="0" smtClean="0">
                          <a:solidFill>
                            <a:schemeClr val="dk1"/>
                          </a:solidFill>
                          <a:latin typeface="+mn-lt"/>
                          <a:ea typeface="+mn-ea"/>
                          <a:cs typeface="+mn-cs"/>
                        </a:rPr>
                        <a:t>Il</a:t>
                      </a:r>
                      <a:r>
                        <a:rPr lang="fr-FR" sz="1400" kern="1200" baseline="0" dirty="0" smtClean="0">
                          <a:solidFill>
                            <a:schemeClr val="dk1"/>
                          </a:solidFill>
                          <a:latin typeface="+mn-lt"/>
                          <a:ea typeface="+mn-ea"/>
                          <a:cs typeface="+mn-cs"/>
                        </a:rPr>
                        <a:t> est </a:t>
                      </a:r>
                      <a:r>
                        <a:rPr lang="fr-FR" sz="1400" kern="1200" dirty="0" err="1" smtClean="0">
                          <a:solidFill>
                            <a:schemeClr val="dk1"/>
                          </a:solidFill>
                          <a:latin typeface="+mn-lt"/>
                          <a:ea typeface="+mn-ea"/>
                          <a:cs typeface="+mn-cs"/>
                        </a:rPr>
                        <a:t>co</a:t>
                      </a:r>
                      <a:r>
                        <a:rPr lang="fr-FR" sz="1400" kern="1200" dirty="0" smtClean="0">
                          <a:solidFill>
                            <a:schemeClr val="dk1"/>
                          </a:solidFill>
                          <a:latin typeface="+mn-lt"/>
                          <a:ea typeface="+mn-ea"/>
                          <a:cs typeface="+mn-cs"/>
                        </a:rPr>
                        <a:t>-conçu par le gouvernement et la société civile; c’est une structure formelle qui a :</a:t>
                      </a:r>
                    </a:p>
                    <a:p>
                      <a:endParaRPr lang="fr-FR" sz="1400" kern="1200" dirty="0" smtClean="0">
                        <a:solidFill>
                          <a:schemeClr val="dk1"/>
                        </a:solidFill>
                        <a:latin typeface="+mn-lt"/>
                        <a:ea typeface="+mn-ea"/>
                        <a:cs typeface="+mn-cs"/>
                      </a:endParaRPr>
                    </a:p>
                    <a:p>
                      <a:r>
                        <a:rPr lang="fr-FR" sz="1400" kern="1200" dirty="0" smtClean="0">
                          <a:solidFill>
                            <a:schemeClr val="dk1"/>
                          </a:solidFill>
                          <a:latin typeface="+mn-lt"/>
                          <a:ea typeface="+mn-ea"/>
                          <a:cs typeface="+mn-cs"/>
                        </a:rPr>
                        <a:t>• Des rôles clairement définis et responsabilités (y compris documentation des forums activités, responsabilité mécanismes, etc.);</a:t>
                      </a:r>
                    </a:p>
                    <a:p>
                      <a:endParaRPr lang="fr-FR" sz="1400" kern="1200" dirty="0" smtClean="0">
                        <a:solidFill>
                          <a:schemeClr val="dk1"/>
                        </a:solidFill>
                        <a:latin typeface="+mn-lt"/>
                        <a:ea typeface="+mn-ea"/>
                        <a:cs typeface="+mn-cs"/>
                      </a:endParaRPr>
                    </a:p>
                    <a:p>
                      <a:r>
                        <a:rPr lang="fr-FR" sz="1400" kern="1200" dirty="0" smtClean="0">
                          <a:solidFill>
                            <a:schemeClr val="dk1"/>
                          </a:solidFill>
                          <a:latin typeface="+mn-lt"/>
                          <a:ea typeface="+mn-ea"/>
                          <a:cs typeface="+mn-cs"/>
                        </a:rPr>
                        <a:t>•Des règles claires sur qui participe ainsi que la sélection et rotation (le cas échéant) des membres;</a:t>
                      </a:r>
                    </a:p>
                    <a:p>
                      <a:endParaRPr lang="fr-FR" sz="1400" kern="1200" dirty="0" smtClean="0">
                        <a:solidFill>
                          <a:schemeClr val="dk1"/>
                        </a:solidFill>
                        <a:latin typeface="+mn-lt"/>
                        <a:ea typeface="+mn-ea"/>
                        <a:cs typeface="+mn-cs"/>
                      </a:endParaRPr>
                    </a:p>
                    <a:p>
                      <a:r>
                        <a:rPr lang="fr-FR" sz="1400" kern="1200" dirty="0" smtClean="0">
                          <a:solidFill>
                            <a:schemeClr val="dk1"/>
                          </a:solidFill>
                          <a:latin typeface="+mn-lt"/>
                          <a:ea typeface="+mn-ea"/>
                          <a:cs typeface="+mn-cs"/>
                        </a:rPr>
                        <a:t>Et</a:t>
                      </a:r>
                      <a:r>
                        <a:rPr lang="fr-FR" sz="1400" kern="1200" baseline="0" dirty="0" smtClean="0">
                          <a:solidFill>
                            <a:schemeClr val="dk1"/>
                          </a:solidFill>
                          <a:latin typeface="+mn-lt"/>
                          <a:ea typeface="+mn-ea"/>
                          <a:cs typeface="+mn-cs"/>
                        </a:rPr>
                        <a:t> i</a:t>
                      </a:r>
                      <a:r>
                        <a:rPr lang="fr-FR" sz="1400" kern="1200" dirty="0" smtClean="0">
                          <a:solidFill>
                            <a:schemeClr val="dk1"/>
                          </a:solidFill>
                          <a:latin typeface="+mn-lt"/>
                          <a:ea typeface="+mn-ea"/>
                          <a:cs typeface="+mn-cs"/>
                        </a:rPr>
                        <a:t>déalement, il est cogéré ou </a:t>
                      </a:r>
                      <a:r>
                        <a:rPr lang="fr-FR" sz="1400" kern="1200" dirty="0" err="1" smtClean="0">
                          <a:solidFill>
                            <a:schemeClr val="dk1"/>
                          </a:solidFill>
                          <a:latin typeface="+mn-lt"/>
                          <a:ea typeface="+mn-ea"/>
                          <a:cs typeface="+mn-cs"/>
                        </a:rPr>
                        <a:t>co</a:t>
                      </a:r>
                      <a:r>
                        <a:rPr lang="fr-FR" sz="1400" kern="1200" dirty="0" smtClean="0">
                          <a:solidFill>
                            <a:schemeClr val="dk1"/>
                          </a:solidFill>
                          <a:latin typeface="+mn-lt"/>
                          <a:ea typeface="+mn-ea"/>
                          <a:cs typeface="+mn-cs"/>
                        </a:rPr>
                        <a:t>-gouverné par le gouvernement et la société civile société; avec</a:t>
                      </a:r>
                      <a:r>
                        <a:rPr lang="fr-FR" sz="1400" kern="1200" baseline="0" dirty="0" smtClean="0">
                          <a:solidFill>
                            <a:schemeClr val="dk1"/>
                          </a:solidFill>
                          <a:latin typeface="+mn-lt"/>
                          <a:ea typeface="+mn-ea"/>
                          <a:cs typeface="+mn-cs"/>
                        </a:rPr>
                        <a:t> un calendrier de r</a:t>
                      </a:r>
                      <a:r>
                        <a:rPr lang="fr-FR" sz="1400" kern="1200" dirty="0" smtClean="0">
                          <a:solidFill>
                            <a:schemeClr val="dk1"/>
                          </a:solidFill>
                          <a:latin typeface="+mn-lt"/>
                          <a:ea typeface="+mn-ea"/>
                          <a:cs typeface="+mn-cs"/>
                        </a:rPr>
                        <a:t>encontre régulier (au moins une fois Tous les deux mois).</a:t>
                      </a:r>
                      <a:endParaRPr lang="fr-FR" sz="1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algn="just" defTabSz="914400" rtl="0" eaLnBrk="1" latinLnBrk="0" hangingPunct="1"/>
                      <a:r>
                        <a:rPr lang="fr-FR" sz="1400" b="1" i="1" kern="1200" dirty="0" smtClean="0">
                          <a:solidFill>
                            <a:schemeClr val="dk1"/>
                          </a:solidFill>
                          <a:latin typeface="+mn-lt"/>
                          <a:ea typeface="+mn-ea"/>
                          <a:cs typeface="+mn-cs"/>
                        </a:rPr>
                        <a:t>Les Participants</a:t>
                      </a:r>
                      <a:r>
                        <a:rPr lang="fr-FR" sz="1400" kern="1200" dirty="0" smtClean="0">
                          <a:solidFill>
                            <a:schemeClr val="dk1"/>
                          </a:solidFill>
                          <a:latin typeface="+mn-lt"/>
                          <a:ea typeface="+mn-ea"/>
                          <a:cs typeface="+mn-cs"/>
                        </a:rPr>
                        <a:t> </a:t>
                      </a:r>
                      <a:r>
                        <a:rPr lang="fr-FR" sz="1400" kern="1200" baseline="0" dirty="0" smtClean="0">
                          <a:solidFill>
                            <a:schemeClr val="dk1"/>
                          </a:solidFill>
                          <a:latin typeface="+mn-lt"/>
                          <a:ea typeface="+mn-ea"/>
                          <a:cs typeface="+mn-cs"/>
                        </a:rPr>
                        <a:t> :</a:t>
                      </a:r>
                      <a:r>
                        <a:rPr lang="fr-FR" sz="1400" kern="1200" dirty="0" smtClean="0">
                          <a:solidFill>
                            <a:schemeClr val="dk1"/>
                          </a:solidFill>
                          <a:latin typeface="+mn-lt"/>
                          <a:ea typeface="+mn-ea"/>
                          <a:cs typeface="+mn-cs"/>
                        </a:rPr>
                        <a:t>L'ampleur de l'appel à participer à forum de dialogue multipartite.</a:t>
                      </a:r>
                    </a:p>
                    <a:p>
                      <a:pPr marL="0" algn="just" defTabSz="914400" rtl="0" eaLnBrk="1" latinLnBrk="0" hangingPunct="1"/>
                      <a:r>
                        <a:rPr lang="fr-FR" sz="1400" kern="1200" dirty="0" smtClean="0">
                          <a:solidFill>
                            <a:schemeClr val="dk1"/>
                          </a:solidFill>
                          <a:latin typeface="+mn-lt"/>
                          <a:ea typeface="+mn-ea"/>
                          <a:cs typeface="+mn-cs"/>
                        </a:rPr>
                        <a:t>Selon le contexte, les participants peuvent inclure un large groupe d'intervenants ou un plus petit groupe qui représentent adéquatement le acteurs influents ou bénéficiaires .</a:t>
                      </a:r>
                      <a:endParaRPr lang="fr-FR" sz="1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defTabSz="914400" rtl="0" eaLnBrk="1" latinLnBrk="0" hangingPunct="1">
                        <a:buFont typeface="Wingdings" panose="05000000000000000000" pitchFamily="2" charset="2"/>
                        <a:buChar char="ü"/>
                      </a:pPr>
                      <a:r>
                        <a:rPr lang="fr-FR" sz="1400" kern="1200" dirty="0" smtClean="0">
                          <a:solidFill>
                            <a:schemeClr val="dk1"/>
                          </a:solidFill>
                          <a:latin typeface="+mn-lt"/>
                          <a:ea typeface="+mn-ea"/>
                          <a:cs typeface="+mn-cs"/>
                        </a:rPr>
                        <a:t>Informer ou inviter intéressé</a:t>
                      </a:r>
                    </a:p>
                    <a:p>
                      <a:pPr marL="0" algn="l" defTabSz="914400" rtl="0" eaLnBrk="1" latinLnBrk="0" hangingPunct="1"/>
                      <a:r>
                        <a:rPr lang="fr-FR" sz="1400" kern="1200" dirty="0" smtClean="0">
                          <a:solidFill>
                            <a:schemeClr val="dk1"/>
                          </a:solidFill>
                          <a:latin typeface="+mn-lt"/>
                          <a:ea typeface="+mn-ea"/>
                          <a:cs typeface="+mn-cs"/>
                        </a:rPr>
                        <a:t>gouvernement et non gouvernement</a:t>
                      </a:r>
                    </a:p>
                    <a:p>
                      <a:pPr marL="0" algn="l" defTabSz="914400" rtl="0" eaLnBrk="1" latinLnBrk="0" hangingPunct="1"/>
                      <a:r>
                        <a:rPr lang="fr-FR" sz="1400" kern="1200" dirty="0" smtClean="0">
                          <a:solidFill>
                            <a:schemeClr val="dk1"/>
                          </a:solidFill>
                          <a:latin typeface="+mn-lt"/>
                          <a:ea typeface="+mn-ea"/>
                          <a:cs typeface="+mn-cs"/>
                        </a:rPr>
                        <a:t>partis du passé et potentiel</a:t>
                      </a:r>
                    </a:p>
                    <a:p>
                      <a:pPr marL="0" algn="l" defTabSz="914400" rtl="0" eaLnBrk="1" latinLnBrk="0" hangingPunct="1"/>
                      <a:r>
                        <a:rPr lang="fr-FR" sz="1400" kern="1200" dirty="0" smtClean="0">
                          <a:solidFill>
                            <a:schemeClr val="dk1"/>
                          </a:solidFill>
                          <a:latin typeface="+mn-lt"/>
                          <a:ea typeface="+mn-ea"/>
                          <a:cs typeface="+mn-cs"/>
                        </a:rPr>
                        <a:t>collaborateurs</a:t>
                      </a:r>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just"/>
                      <a:r>
                        <a:rPr lang="fr-FR" sz="1400" b="1" i="1" kern="1200" dirty="0" smtClean="0">
                          <a:solidFill>
                            <a:schemeClr val="dk1"/>
                          </a:solidFill>
                          <a:latin typeface="+mn-lt"/>
                          <a:ea typeface="+mn-ea"/>
                          <a:cs typeface="+mn-cs"/>
                        </a:rPr>
                        <a:t>Les Réunions Régulier </a:t>
                      </a:r>
                      <a:r>
                        <a:rPr lang="fr-FR" sz="1400" b="0" i="0" kern="1200" dirty="0" smtClean="0">
                          <a:solidFill>
                            <a:schemeClr val="dk1"/>
                          </a:solidFill>
                          <a:latin typeface="+mn-lt"/>
                          <a:ea typeface="+mn-ea"/>
                          <a:cs typeface="+mn-cs"/>
                        </a:rPr>
                        <a:t>:</a:t>
                      </a:r>
                      <a:r>
                        <a:rPr lang="fr-FR" sz="1400" b="0" i="0" kern="1200" baseline="0" dirty="0" smtClean="0">
                          <a:solidFill>
                            <a:schemeClr val="dk1"/>
                          </a:solidFill>
                          <a:latin typeface="+mn-lt"/>
                          <a:ea typeface="+mn-ea"/>
                          <a:cs typeface="+mn-cs"/>
                        </a:rPr>
                        <a:t> </a:t>
                      </a:r>
                      <a:r>
                        <a:rPr lang="fr-FR" sz="1400" kern="1200" dirty="0" smtClean="0">
                          <a:solidFill>
                            <a:schemeClr val="dk1"/>
                          </a:solidFill>
                          <a:latin typeface="+mn-lt"/>
                          <a:ea typeface="+mn-ea"/>
                          <a:cs typeface="+mn-cs"/>
                        </a:rPr>
                        <a:t>Le fréquence et format de la réunions de forums multipartites.</a:t>
                      </a:r>
                    </a:p>
                    <a:p>
                      <a:pPr algn="just"/>
                      <a:r>
                        <a:rPr lang="fr-FR" sz="1400" kern="1200" dirty="0" smtClean="0">
                          <a:solidFill>
                            <a:schemeClr val="dk1"/>
                          </a:solidFill>
                          <a:latin typeface="+mn-lt"/>
                          <a:ea typeface="+mn-ea"/>
                          <a:cs typeface="+mn-cs"/>
                        </a:rPr>
                        <a:t>Selon le plan d'action , il peut couvrir tous, un ou plusieurs engagements en un seul</a:t>
                      </a:r>
                    </a:p>
                    <a:p>
                      <a:pPr algn="just"/>
                      <a:r>
                        <a:rPr lang="fr-FR" sz="1400" kern="1200" dirty="0" smtClean="0">
                          <a:solidFill>
                            <a:schemeClr val="dk1"/>
                          </a:solidFill>
                          <a:latin typeface="+mn-lt"/>
                          <a:ea typeface="+mn-ea"/>
                          <a:cs typeface="+mn-cs"/>
                        </a:rPr>
                        <a:t>processus de consultation.</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11" name="Image 10" descr="LOGO EXPERTISE FRAN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44" y="115516"/>
            <a:ext cx="800798" cy="793204"/>
          </a:xfrm>
          <a:prstGeom prst="rect">
            <a:avLst/>
          </a:prstGeom>
          <a:noFill/>
          <a:ln>
            <a:noFill/>
          </a:ln>
        </p:spPr>
      </p:pic>
      <p:pic>
        <p:nvPicPr>
          <p:cNvPr id="12" name="Image 11" descr="C:\Users\dfa\Desktop\logo_CFI_RVB.jpg"/>
          <p:cNvPicPr/>
          <p:nvPr/>
        </p:nvPicPr>
        <p:blipFill>
          <a:blip r:embed="rId3">
            <a:extLst>
              <a:ext uri="{28A0092B-C50C-407E-A947-70E740481C1C}">
                <a14:useLocalDpi xmlns:a14="http://schemas.microsoft.com/office/drawing/2010/main" val="0"/>
              </a:ext>
            </a:extLst>
          </a:blip>
          <a:srcRect/>
          <a:stretch>
            <a:fillRect/>
          </a:stretch>
        </p:blipFill>
        <p:spPr bwMode="auto">
          <a:xfrm>
            <a:off x="10560496" y="185058"/>
            <a:ext cx="1340580" cy="651654"/>
          </a:xfrm>
          <a:prstGeom prst="rect">
            <a:avLst/>
          </a:prstGeom>
          <a:noFill/>
          <a:ln>
            <a:noFill/>
          </a:ln>
        </p:spPr>
      </p:pic>
      <p:sp>
        <p:nvSpPr>
          <p:cNvPr id="13" name="Espace réservé du pied de page 7"/>
          <p:cNvSpPr>
            <a:spLocks noGrp="1"/>
          </p:cNvSpPr>
          <p:nvPr>
            <p:ph type="ftr" sz="quarter" idx="11"/>
          </p:nvPr>
        </p:nvSpPr>
        <p:spPr>
          <a:xfrm>
            <a:off x="992142" y="6601968"/>
            <a:ext cx="10792490" cy="256032"/>
          </a:xfrm>
        </p:spPr>
        <p:txBody>
          <a:bodyPr/>
          <a:lstStyle/>
          <a:p>
            <a:pPr algn="ctr" rtl="0"/>
            <a:r>
              <a:rPr lang="fr-FR" b="1" i="1" dirty="0" smtClean="0"/>
              <a:t>Projet d'appui aux gouvernements ouverts francophones" (PAGOF) financé par l'Agence française de développement</a:t>
            </a:r>
            <a:endParaRPr lang="fr-FR" b="1" i="1" dirty="0"/>
          </a:p>
        </p:txBody>
      </p:sp>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73"/>
            <a:ext cx="4143375" cy="200025"/>
          </a:xfrm>
          <a:prstGeom prst="rect">
            <a:avLst/>
          </a:prstGeom>
        </p:spPr>
      </p:pic>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5250" y="-11385"/>
            <a:ext cx="4143375" cy="200025"/>
          </a:xfrm>
          <a:prstGeom prst="rect">
            <a:avLst/>
          </a:prstGeom>
        </p:spPr>
      </p:pic>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8625" y="-11385"/>
            <a:ext cx="4143375" cy="200025"/>
          </a:xfrm>
          <a:prstGeom prst="rect">
            <a:avLst/>
          </a:prstGeom>
        </p:spPr>
      </p:pic>
    </p:spTree>
    <p:extLst>
      <p:ext uri="{BB962C8B-B14F-4D97-AF65-F5344CB8AC3E}">
        <p14:creationId xmlns:p14="http://schemas.microsoft.com/office/powerpoint/2010/main" val="1732848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1120" y="44624"/>
            <a:ext cx="9509760" cy="1073531"/>
          </a:xfrm>
        </p:spPr>
        <p:txBody>
          <a:bodyPr>
            <a:normAutofit/>
          </a:bodyPr>
          <a:lstStyle/>
          <a:p>
            <a:r>
              <a:rPr lang="fr-FR" dirty="0" smtClean="0"/>
              <a:t>Les activités du Forum </a:t>
            </a:r>
            <a:r>
              <a:rPr lang="fr-FR" dirty="0"/>
              <a:t/>
            </a:r>
            <a:br>
              <a:rPr lang="fr-FR" dirty="0"/>
            </a:br>
            <a:endParaRPr lang="fr-FR" dirty="0"/>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73"/>
            <a:ext cx="4143375" cy="200025"/>
          </a:xfrm>
          <a:prstGeom prst="rect">
            <a:avLst/>
          </a:prstGeom>
        </p:spPr>
      </p:pic>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250" y="-11385"/>
            <a:ext cx="4143375" cy="200025"/>
          </a:xfrm>
          <a:prstGeom prst="rect">
            <a:avLst/>
          </a:prstGeom>
        </p:spPr>
      </p:pic>
      <p:pic>
        <p:nvPicPr>
          <p:cNvPr id="16" name="Imag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8625" y="-11385"/>
            <a:ext cx="4143375" cy="200025"/>
          </a:xfrm>
          <a:prstGeom prst="rect">
            <a:avLst/>
          </a:prstGeom>
        </p:spPr>
      </p:pic>
      <p:sp>
        <p:nvSpPr>
          <p:cNvPr id="3" name="Espace réservé du contenu 2"/>
          <p:cNvSpPr>
            <a:spLocks noGrp="1"/>
          </p:cNvSpPr>
          <p:nvPr>
            <p:ph idx="1"/>
          </p:nvPr>
        </p:nvSpPr>
        <p:spPr>
          <a:xfrm>
            <a:off x="1341120" y="836712"/>
            <a:ext cx="9509760" cy="5616624"/>
          </a:xfrm>
        </p:spPr>
        <p:txBody>
          <a:bodyPr>
            <a:normAutofit/>
          </a:bodyPr>
          <a:lstStyle/>
          <a:p>
            <a:pPr marL="45720" indent="0">
              <a:buNone/>
            </a:pPr>
            <a:endParaRPr lang="fr-FR" sz="1500" dirty="0"/>
          </a:p>
          <a:p>
            <a:endParaRPr lang="fr-FR" i="1" dirty="0" smtClean="0"/>
          </a:p>
        </p:txBody>
      </p:sp>
      <p:graphicFrame>
        <p:nvGraphicFramePr>
          <p:cNvPr id="5" name="Tableau 4"/>
          <p:cNvGraphicFramePr>
            <a:graphicFrameLocks noGrp="1"/>
          </p:cNvGraphicFramePr>
          <p:nvPr>
            <p:extLst>
              <p:ext uri="{D42A27DB-BD31-4B8C-83A1-F6EECF244321}">
                <p14:modId xmlns:p14="http://schemas.microsoft.com/office/powerpoint/2010/main" val="1478905359"/>
              </p:ext>
            </p:extLst>
          </p:nvPr>
        </p:nvGraphicFramePr>
        <p:xfrm>
          <a:off x="191344" y="692696"/>
          <a:ext cx="11809311" cy="5918200"/>
        </p:xfrm>
        <a:graphic>
          <a:graphicData uri="http://schemas.openxmlformats.org/drawingml/2006/table">
            <a:tbl>
              <a:tblPr firstRow="1" bandRow="1">
                <a:tableStyleId>{1E171933-4619-4E11-9A3F-F7608DF75F80}</a:tableStyleId>
              </a:tblPr>
              <a:tblGrid>
                <a:gridCol w="3836146"/>
                <a:gridCol w="2932606"/>
                <a:gridCol w="5040559"/>
              </a:tblGrid>
              <a:tr h="370840">
                <a:tc>
                  <a:txBody>
                    <a:bodyPr/>
                    <a:lstStyle/>
                    <a:p>
                      <a:r>
                        <a:rPr lang="fr-FR" dirty="0" smtClean="0"/>
                        <a:t>Description </a:t>
                      </a:r>
                      <a:endParaRPr lang="fr-FR" dirty="0"/>
                    </a:p>
                  </a:txBody>
                  <a:tcPr/>
                </a:tc>
                <a:tc>
                  <a:txBody>
                    <a:bodyPr/>
                    <a:lstStyle/>
                    <a:p>
                      <a:r>
                        <a:rPr lang="fr-FR" dirty="0" smtClean="0"/>
                        <a:t>Le minimum</a:t>
                      </a:r>
                      <a:r>
                        <a:rPr lang="fr-FR" baseline="0" dirty="0" smtClean="0"/>
                        <a:t> requis </a:t>
                      </a:r>
                      <a:endParaRPr lang="fr-FR" dirty="0"/>
                    </a:p>
                  </a:txBody>
                  <a:tcPr/>
                </a:tc>
                <a:tc>
                  <a:txBody>
                    <a:bodyPr/>
                    <a:lstStyle/>
                    <a:p>
                      <a:r>
                        <a:rPr lang="fr-FR" dirty="0" smtClean="0"/>
                        <a:t>Les bonnes pratiques</a:t>
                      </a:r>
                      <a:endParaRPr lang="fr-FR" dirty="0"/>
                    </a:p>
                  </a:txBody>
                  <a:tcPr/>
                </a:tc>
              </a:tr>
              <a:tr h="370840">
                <a:tc>
                  <a:txBody>
                    <a:bodyPr/>
                    <a:lstStyle/>
                    <a:p>
                      <a:pPr marL="0" algn="just" defTabSz="914400" rtl="0" eaLnBrk="1" latinLnBrk="0" hangingPunct="1"/>
                      <a:r>
                        <a:rPr lang="fr-FR" sz="1400" b="1" i="1" kern="1200" dirty="0" smtClean="0"/>
                        <a:t>Le préparation du plan d'action </a:t>
                      </a:r>
                      <a:r>
                        <a:rPr lang="fr-FR" sz="1400" kern="1200" dirty="0" smtClean="0"/>
                        <a:t>:</a:t>
                      </a:r>
                    </a:p>
                    <a:p>
                      <a:pPr marL="0" algn="just" defTabSz="914400" rtl="0" eaLnBrk="1" latinLnBrk="0" hangingPunct="1"/>
                      <a:r>
                        <a:rPr lang="fr-FR" sz="1400" kern="1200" dirty="0" smtClean="0"/>
                        <a:t> Le rôle du forum de consultation dans l'élaboration du plan d'action national</a:t>
                      </a:r>
                      <a:r>
                        <a:rPr lang="fr-FR" sz="1400" kern="1200" baseline="0" dirty="0" smtClean="0"/>
                        <a:t> c’est le développement du plan de mise en œuvre de la consultation.</a:t>
                      </a:r>
                      <a:endParaRPr lang="fr-FR" sz="1400" b="0" i="0" kern="1200" dirty="0">
                        <a:solidFill>
                          <a:schemeClr val="dk1"/>
                        </a:solidFill>
                        <a:latin typeface="+mn-lt"/>
                        <a:ea typeface="+mn-ea"/>
                        <a:cs typeface="+mn-cs"/>
                      </a:endParaRPr>
                    </a:p>
                  </a:txBody>
                  <a:tcPr/>
                </a:tc>
                <a:tc>
                  <a:txBody>
                    <a:bodyPr/>
                    <a:lstStyle/>
                    <a:p>
                      <a:pPr marL="285750" indent="-285750">
                        <a:buFont typeface="Wingdings" panose="05000000000000000000" pitchFamily="2" charset="2"/>
                        <a:buChar char="ü"/>
                      </a:pPr>
                      <a:r>
                        <a:rPr lang="fr-FR" sz="1400" dirty="0" smtClean="0"/>
                        <a:t>Le forum accueille la </a:t>
                      </a:r>
                      <a:r>
                        <a:rPr lang="fr-FR" sz="1400" dirty="0" err="1" smtClean="0"/>
                        <a:t>co</a:t>
                      </a:r>
                      <a:r>
                        <a:rPr lang="fr-FR" sz="1400" dirty="0" smtClean="0"/>
                        <a:t>-création de plans d'action nationaux à travers un processus multipartite, avec l'engagement actif des citoyens et de la société civile</a:t>
                      </a:r>
                      <a:endParaRPr lang="fr-FR" dirty="0" smtClean="0"/>
                    </a:p>
                  </a:txBody>
                  <a:tcPr/>
                </a:tc>
                <a:tc>
                  <a:txBody>
                    <a:bodyPr/>
                    <a:lstStyle/>
                    <a:p>
                      <a:pPr marL="0" indent="0">
                        <a:buFont typeface="Wingdings" panose="05000000000000000000" pitchFamily="2" charset="2"/>
                        <a:buNone/>
                      </a:pPr>
                      <a:r>
                        <a:rPr lang="fr-FR" sz="1400" kern="1200" dirty="0" smtClean="0">
                          <a:solidFill>
                            <a:schemeClr val="dk1"/>
                          </a:solidFill>
                          <a:latin typeface="+mn-lt"/>
                          <a:ea typeface="+mn-ea"/>
                          <a:cs typeface="+mn-cs"/>
                        </a:rPr>
                        <a:t>Le forum de consultation à pour</a:t>
                      </a:r>
                      <a:r>
                        <a:rPr lang="fr-FR" sz="1400" kern="1200" baseline="0" dirty="0" smtClean="0">
                          <a:solidFill>
                            <a:schemeClr val="dk1"/>
                          </a:solidFill>
                          <a:latin typeface="+mn-lt"/>
                          <a:ea typeface="+mn-ea"/>
                          <a:cs typeface="+mn-cs"/>
                        </a:rPr>
                        <a:t> rôle de </a:t>
                      </a:r>
                      <a:r>
                        <a:rPr lang="fr-FR" sz="1400" kern="1200" dirty="0" smtClean="0">
                          <a:solidFill>
                            <a:schemeClr val="dk1"/>
                          </a:solidFill>
                          <a:latin typeface="+mn-lt"/>
                          <a:ea typeface="+mn-ea"/>
                          <a:cs typeface="+mn-cs"/>
                        </a:rPr>
                        <a:t>:</a:t>
                      </a:r>
                    </a:p>
                    <a:p>
                      <a:pPr marL="0" indent="0">
                        <a:buFont typeface="Wingdings" panose="05000000000000000000" pitchFamily="2" charset="2"/>
                        <a:buNone/>
                      </a:pPr>
                      <a:r>
                        <a:rPr lang="fr-FR" sz="1400" kern="1200" dirty="0" smtClean="0">
                          <a:solidFill>
                            <a:schemeClr val="dk1"/>
                          </a:solidFill>
                          <a:latin typeface="+mn-lt"/>
                          <a:ea typeface="+mn-ea"/>
                          <a:cs typeface="+mn-cs"/>
                        </a:rPr>
                        <a:t>• Concevoir et exécuter un processus de consultation inclusif; </a:t>
                      </a:r>
                    </a:p>
                    <a:p>
                      <a:pPr marL="0" indent="0">
                        <a:buFont typeface="Wingdings" panose="05000000000000000000" pitchFamily="2" charset="2"/>
                        <a:buNone/>
                      </a:pPr>
                      <a:r>
                        <a:rPr lang="fr-FR" sz="1400" kern="1200" dirty="0" smtClean="0">
                          <a:solidFill>
                            <a:schemeClr val="dk1"/>
                          </a:solidFill>
                          <a:latin typeface="+mn-lt"/>
                          <a:ea typeface="+mn-ea"/>
                          <a:cs typeface="+mn-cs"/>
                        </a:rPr>
                        <a:t>• Dirige l'examen des commentaires issus de la consultation et définit conjointement les priorités</a:t>
                      </a:r>
                      <a:r>
                        <a:rPr lang="fr-FR" dirty="0" smtClean="0"/>
                        <a:t>.</a:t>
                      </a:r>
                    </a:p>
                  </a:txBody>
                  <a:tcPr/>
                </a:tc>
              </a:tr>
              <a:tr h="1158240">
                <a:tc>
                  <a:txBody>
                    <a:bodyPr/>
                    <a:lstStyle/>
                    <a:p>
                      <a:pPr marL="0" algn="just" defTabSz="914400" rtl="0" eaLnBrk="1" latinLnBrk="0" hangingPunct="1"/>
                      <a:r>
                        <a:rPr lang="fr-FR" sz="1400" b="1" i="1" kern="1200" dirty="0" smtClean="0"/>
                        <a:t>Suivi des engagements: </a:t>
                      </a:r>
                    </a:p>
                    <a:p>
                      <a:pPr marL="0" algn="just" defTabSz="914400" rtl="0" eaLnBrk="1" latinLnBrk="0" hangingPunct="1"/>
                      <a:r>
                        <a:rPr lang="fr-FR" sz="1400" kern="1200" dirty="0" smtClean="0"/>
                        <a:t>Mesures de transparence - La manière dont le forum de consultation divulgue des informations sur l'avancement des engagements de l‘PGO auprès du public.</a:t>
                      </a:r>
                      <a:endParaRPr lang="fr-FR" sz="1400" kern="1200" dirty="0">
                        <a:solidFill>
                          <a:schemeClr val="dk1"/>
                        </a:solidFill>
                        <a:latin typeface="+mn-lt"/>
                        <a:ea typeface="+mn-ea"/>
                        <a:cs typeface="+mn-cs"/>
                      </a:endParaRPr>
                    </a:p>
                  </a:txBody>
                  <a:tcPr/>
                </a:tc>
                <a:tc>
                  <a:txBody>
                    <a:bodyPr/>
                    <a:lstStyle/>
                    <a:p>
                      <a:pPr marL="285750" indent="-285750" algn="l" defTabSz="914400" rtl="0" eaLnBrk="1" latinLnBrk="0" hangingPunct="1">
                        <a:buFont typeface="Wingdings" panose="05000000000000000000" pitchFamily="2" charset="2"/>
                        <a:buChar char="ü"/>
                      </a:pPr>
                      <a:r>
                        <a:rPr lang="fr-FR" sz="1400" kern="1200" dirty="0" smtClean="0"/>
                        <a:t>Le forum publie les progrès sur le site Web de l'OGP et les</a:t>
                      </a:r>
                      <a:r>
                        <a:rPr lang="fr-FR" sz="1400" kern="1200" baseline="0" dirty="0" smtClean="0"/>
                        <a:t> </a:t>
                      </a:r>
                      <a:r>
                        <a:rPr lang="fr-FR" sz="1400" kern="1200" dirty="0" smtClean="0"/>
                        <a:t>sites Web du gouvernement. Il y a un préavis de deux semaines et une période de commentaires pour le public.</a:t>
                      </a:r>
                      <a:endParaRPr lang="fr-FR" dirty="0"/>
                    </a:p>
                  </a:txBody>
                  <a:tcPr/>
                </a:tc>
                <a:tc>
                  <a:txBody>
                    <a:bodyPr/>
                    <a:lstStyle/>
                    <a:p>
                      <a:pPr marL="0" indent="0" algn="l" defTabSz="914400" rtl="0" eaLnBrk="1" latinLnBrk="0" hangingPunct="1">
                        <a:buFont typeface="Wingdings" panose="05000000000000000000" pitchFamily="2" charset="2"/>
                        <a:buNone/>
                      </a:pPr>
                      <a:r>
                        <a:rPr lang="fr-FR" sz="1400" kern="1200" dirty="0" smtClean="0">
                          <a:solidFill>
                            <a:schemeClr val="dk1"/>
                          </a:solidFill>
                          <a:latin typeface="+mn-lt"/>
                          <a:ea typeface="+mn-ea"/>
                          <a:cs typeface="+mn-cs"/>
                        </a:rPr>
                        <a:t>Forum gère / supervise un tableau de bord en ligne qui:</a:t>
                      </a:r>
                    </a:p>
                    <a:p>
                      <a:pPr marL="0" indent="0" algn="l" defTabSz="914400" rtl="0" eaLnBrk="1" latinLnBrk="0" hangingPunct="1">
                        <a:buFont typeface="Wingdings" panose="05000000000000000000" pitchFamily="2" charset="2"/>
                        <a:buNone/>
                      </a:pPr>
                      <a:r>
                        <a:rPr lang="fr-FR" sz="1400" kern="1200" dirty="0" smtClean="0">
                          <a:solidFill>
                            <a:schemeClr val="dk1"/>
                          </a:solidFill>
                          <a:latin typeface="+mn-lt"/>
                          <a:ea typeface="+mn-ea"/>
                          <a:cs typeface="+mn-cs"/>
                        </a:rPr>
                        <a:t>• Explique clairement chaque engagement;</a:t>
                      </a:r>
                    </a:p>
                    <a:p>
                      <a:pPr marL="0" indent="0" algn="l" defTabSz="914400" rtl="0" eaLnBrk="1" latinLnBrk="0" hangingPunct="1">
                        <a:buFont typeface="Wingdings" panose="05000000000000000000" pitchFamily="2" charset="2"/>
                        <a:buNone/>
                      </a:pPr>
                      <a:r>
                        <a:rPr lang="fr-FR" sz="1400" kern="1200" dirty="0" smtClean="0">
                          <a:solidFill>
                            <a:schemeClr val="dk1"/>
                          </a:solidFill>
                          <a:latin typeface="+mn-lt"/>
                          <a:ea typeface="+mn-ea"/>
                          <a:cs typeface="+mn-cs"/>
                        </a:rPr>
                        <a:t>• Communique le calendrier et les jalons;</a:t>
                      </a:r>
                    </a:p>
                    <a:p>
                      <a:pPr marL="0" indent="0" algn="l" defTabSz="914400" rtl="0" eaLnBrk="1" latinLnBrk="0" hangingPunct="1">
                        <a:buFont typeface="Wingdings" panose="05000000000000000000" pitchFamily="2" charset="2"/>
                        <a:buNone/>
                      </a:pPr>
                      <a:r>
                        <a:rPr lang="fr-FR" sz="1400" kern="1200" dirty="0" smtClean="0">
                          <a:solidFill>
                            <a:schemeClr val="dk1"/>
                          </a:solidFill>
                          <a:latin typeface="+mn-lt"/>
                          <a:ea typeface="+mn-ea"/>
                          <a:cs typeface="+mn-cs"/>
                        </a:rPr>
                        <a:t>• Montre clairement les progrès des engagements; et est mis à jour régulièrement.</a:t>
                      </a:r>
                      <a:endParaRPr lang="fr-FR" sz="1400" kern="1200" dirty="0">
                        <a:solidFill>
                          <a:schemeClr val="dk1"/>
                        </a:solidFill>
                        <a:latin typeface="+mn-lt"/>
                        <a:ea typeface="+mn-ea"/>
                        <a:cs typeface="+mn-cs"/>
                      </a:endParaRPr>
                    </a:p>
                  </a:txBody>
                  <a:tcPr/>
                </a:tc>
              </a:tr>
              <a:tr h="370840">
                <a:tc>
                  <a:txBody>
                    <a:bodyPr/>
                    <a:lstStyle/>
                    <a:p>
                      <a:pPr algn="just"/>
                      <a:r>
                        <a:rPr lang="fr-FR" sz="1400" b="1" i="1" kern="1200" dirty="0" smtClean="0">
                          <a:solidFill>
                            <a:schemeClr val="dk1"/>
                          </a:solidFill>
                          <a:latin typeface="+mn-lt"/>
                          <a:ea typeface="+mn-ea"/>
                          <a:cs typeface="+mn-cs"/>
                        </a:rPr>
                        <a:t>Suivi des engagements :</a:t>
                      </a:r>
                      <a:endParaRPr lang="fr-FR" sz="1400" kern="1200" dirty="0" smtClean="0"/>
                    </a:p>
                    <a:p>
                      <a:pPr algn="just"/>
                      <a:r>
                        <a:rPr lang="fr-FR" sz="1400" kern="1200" dirty="0" smtClean="0"/>
                        <a:t>Fréquence des mises à jour - Le taux auquel le forum fournit publiquement</a:t>
                      </a:r>
                    </a:p>
                    <a:p>
                      <a:pPr algn="just"/>
                      <a:r>
                        <a:rPr lang="fr-FR" sz="1400" kern="1200" dirty="0" smtClean="0"/>
                        <a:t>documentation disponible sur les progrès de la mise en œuvre des</a:t>
                      </a:r>
                      <a:r>
                        <a:rPr lang="fr-FR" sz="1400" kern="1200" baseline="0" dirty="0" smtClean="0"/>
                        <a:t> engagements du PGO,</a:t>
                      </a:r>
                      <a:endParaRPr lang="fr-FR" sz="1400" kern="1200" dirty="0" smtClean="0"/>
                    </a:p>
                  </a:txBody>
                  <a:tcPr/>
                </a:tc>
                <a:tc>
                  <a:txBody>
                    <a:bodyPr/>
                    <a:lstStyle/>
                    <a:p>
                      <a:pPr marL="285750" indent="-285750" algn="l" defTabSz="914400" rtl="0" eaLnBrk="1" latinLnBrk="0" hangingPunct="1">
                        <a:buFont typeface="Wingdings" panose="05000000000000000000" pitchFamily="2" charset="2"/>
                        <a:buChar char="ü"/>
                      </a:pPr>
                      <a:r>
                        <a:rPr lang="fr-FR" sz="1400" kern="1200" dirty="0" smtClean="0">
                          <a:solidFill>
                            <a:schemeClr val="dk1"/>
                          </a:solidFill>
                          <a:latin typeface="+mn-lt"/>
                          <a:ea typeface="+mn-ea"/>
                          <a:cs typeface="+mn-cs"/>
                        </a:rPr>
                        <a:t>Le forum publie le rapport d’auto-évaluation ainsi</a:t>
                      </a:r>
                      <a:r>
                        <a:rPr lang="fr-FR" sz="1400" kern="1200" baseline="0" dirty="0" smtClean="0">
                          <a:solidFill>
                            <a:schemeClr val="dk1"/>
                          </a:solidFill>
                          <a:latin typeface="+mn-lt"/>
                          <a:ea typeface="+mn-ea"/>
                          <a:cs typeface="+mn-cs"/>
                        </a:rPr>
                        <a:t> que </a:t>
                      </a:r>
                      <a:r>
                        <a:rPr lang="fr-FR" sz="1400" kern="1200" dirty="0" smtClean="0">
                          <a:solidFill>
                            <a:schemeClr val="dk1"/>
                          </a:solidFill>
                          <a:latin typeface="+mn-lt"/>
                          <a:ea typeface="+mn-ea"/>
                          <a:cs typeface="+mn-cs"/>
                        </a:rPr>
                        <a:t>le progrès dans</a:t>
                      </a:r>
                      <a:r>
                        <a:rPr lang="fr-FR" sz="1400" kern="1200" baseline="0" dirty="0" smtClean="0">
                          <a:solidFill>
                            <a:schemeClr val="dk1"/>
                          </a:solidFill>
                          <a:latin typeface="+mn-lt"/>
                          <a:ea typeface="+mn-ea"/>
                          <a:cs typeface="+mn-cs"/>
                        </a:rPr>
                        <a:t> l’implémentation </a:t>
                      </a:r>
                      <a:r>
                        <a:rPr lang="fr-FR" sz="1400" kern="1200" dirty="0" smtClean="0">
                          <a:solidFill>
                            <a:schemeClr val="dk1"/>
                          </a:solidFill>
                          <a:latin typeface="+mn-lt"/>
                          <a:ea typeface="+mn-ea"/>
                          <a:cs typeface="+mn-cs"/>
                        </a:rPr>
                        <a:t>des engagements</a:t>
                      </a:r>
                      <a:endParaRPr lang="fr-FR" sz="1400" kern="1200" dirty="0">
                        <a:solidFill>
                          <a:schemeClr val="dk1"/>
                        </a:solidFill>
                        <a:latin typeface="+mn-lt"/>
                        <a:ea typeface="+mn-ea"/>
                        <a:cs typeface="+mn-cs"/>
                      </a:endParaRPr>
                    </a:p>
                  </a:txBody>
                  <a:tcPr/>
                </a:tc>
                <a:tc>
                  <a:txBody>
                    <a:bodyPr/>
                    <a:lstStyle/>
                    <a:p>
                      <a:pPr marL="0" indent="0" algn="l" defTabSz="914400" rtl="0" eaLnBrk="1" latinLnBrk="0" hangingPunct="1">
                        <a:buFont typeface="Wingdings" panose="05000000000000000000" pitchFamily="2" charset="2"/>
                        <a:buNone/>
                      </a:pPr>
                      <a:r>
                        <a:rPr lang="fr-FR" sz="1400" kern="1200" dirty="0" smtClean="0">
                          <a:solidFill>
                            <a:schemeClr val="dk1"/>
                          </a:solidFill>
                          <a:latin typeface="+mn-lt"/>
                          <a:ea typeface="+mn-ea"/>
                          <a:cs typeface="+mn-cs"/>
                        </a:rPr>
                        <a:t>Le forum fournit une surveillance sur le suivi périodique ou continu, y compris:</a:t>
                      </a:r>
                    </a:p>
                    <a:p>
                      <a:pPr marL="0" indent="0" algn="l" defTabSz="914400" rtl="0" eaLnBrk="1" latinLnBrk="0" hangingPunct="1">
                        <a:buFont typeface="Wingdings" panose="05000000000000000000" pitchFamily="2" charset="2"/>
                        <a:buNone/>
                      </a:pPr>
                      <a:r>
                        <a:rPr lang="fr-FR" sz="1400" kern="1200" dirty="0" smtClean="0">
                          <a:solidFill>
                            <a:schemeClr val="dk1"/>
                          </a:solidFill>
                          <a:latin typeface="+mn-lt"/>
                          <a:ea typeface="+mn-ea"/>
                          <a:cs typeface="+mn-cs"/>
                        </a:rPr>
                        <a:t>• La supervision de la collecte de la documentation concernant l'action</a:t>
                      </a:r>
                    </a:p>
                    <a:p>
                      <a:pPr marL="0" indent="0" algn="l" defTabSz="914400" rtl="0" eaLnBrk="1" latinLnBrk="0" hangingPunct="1">
                        <a:buFont typeface="Wingdings" panose="05000000000000000000" pitchFamily="2" charset="2"/>
                        <a:buNone/>
                      </a:pPr>
                      <a:r>
                        <a:rPr lang="fr-FR" sz="1400" kern="1200" dirty="0" smtClean="0">
                          <a:solidFill>
                            <a:schemeClr val="dk1"/>
                          </a:solidFill>
                          <a:latin typeface="+mn-lt"/>
                          <a:ea typeface="+mn-ea"/>
                          <a:cs typeface="+mn-cs"/>
                        </a:rPr>
                        <a:t>les engagements du plan; et</a:t>
                      </a:r>
                    </a:p>
                    <a:p>
                      <a:pPr marL="0" indent="0" algn="l" defTabSz="914400" rtl="0" eaLnBrk="1" latinLnBrk="0" hangingPunct="1">
                        <a:buFont typeface="Wingdings" panose="05000000000000000000" pitchFamily="2" charset="2"/>
                        <a:buNone/>
                      </a:pPr>
                      <a:r>
                        <a:rPr lang="fr-FR" sz="1400" kern="1200" dirty="0" smtClean="0">
                          <a:solidFill>
                            <a:schemeClr val="dk1"/>
                          </a:solidFill>
                          <a:latin typeface="+mn-lt"/>
                          <a:ea typeface="+mn-ea"/>
                          <a:cs typeface="+mn-cs"/>
                        </a:rPr>
                        <a:t>• Le développement de stratégies qui favorise la conformité</a:t>
                      </a:r>
                      <a:r>
                        <a:rPr lang="fr-FR" dirty="0" smtClean="0"/>
                        <a:t>.</a:t>
                      </a:r>
                      <a:endParaRPr lang="fr-FR" dirty="0"/>
                    </a:p>
                  </a:txBody>
                  <a:tcPr/>
                </a:tc>
              </a:tr>
              <a:tr h="370840">
                <a:tc>
                  <a:txBody>
                    <a:bodyPr/>
                    <a:lstStyle/>
                    <a:p>
                      <a:pPr algn="just"/>
                      <a:r>
                        <a:rPr lang="fr-FR" sz="1400" b="1" i="1" kern="1200" dirty="0" smtClean="0">
                          <a:solidFill>
                            <a:schemeClr val="dk1"/>
                          </a:solidFill>
                          <a:latin typeface="+mn-lt"/>
                          <a:ea typeface="+mn-ea"/>
                          <a:cs typeface="+mn-cs"/>
                        </a:rPr>
                        <a:t>Sensibilisation et communication externe </a:t>
                      </a:r>
                      <a:r>
                        <a:rPr lang="fr-FR" sz="1400" b="0" i="0" kern="1200" dirty="0" smtClean="0">
                          <a:solidFill>
                            <a:schemeClr val="dk1"/>
                          </a:solidFill>
                          <a:latin typeface="+mn-lt"/>
                          <a:ea typeface="+mn-ea"/>
                          <a:cs typeface="+mn-cs"/>
                        </a:rPr>
                        <a:t>:</a:t>
                      </a:r>
                      <a:r>
                        <a:rPr lang="fr-FR" sz="1400" kern="1200" dirty="0" smtClean="0"/>
                        <a:t> Le</a:t>
                      </a:r>
                    </a:p>
                    <a:p>
                      <a:pPr algn="just"/>
                      <a:r>
                        <a:rPr lang="fr-FR" sz="1400" kern="1200" dirty="0" smtClean="0"/>
                        <a:t>activités menées pour encourager la participation</a:t>
                      </a:r>
                      <a:r>
                        <a:rPr lang="fr-FR" sz="1400" kern="1200" baseline="0" dirty="0" smtClean="0"/>
                        <a:t> au PGO</a:t>
                      </a:r>
                      <a:r>
                        <a:rPr lang="fr-FR" sz="1400" kern="1200" dirty="0" smtClean="0"/>
                        <a:t> et communiquer les activités liées au</a:t>
                      </a:r>
                      <a:r>
                        <a:rPr lang="fr-FR" sz="1400" kern="1200" baseline="0" dirty="0" smtClean="0"/>
                        <a:t> plan PGO</a:t>
                      </a:r>
                      <a:r>
                        <a:rPr lang="fr-FR" sz="1400" kern="1200" dirty="0" smtClean="0"/>
                        <a:t> dans le pays.</a:t>
                      </a:r>
                    </a:p>
                  </a:txBody>
                  <a:tcPr/>
                </a:tc>
                <a:tc>
                  <a:txBody>
                    <a:bodyPr/>
                    <a:lstStyle/>
                    <a:p>
                      <a:pPr marL="285750" indent="-285750" algn="l" defTabSz="914400" rtl="0" eaLnBrk="1" latinLnBrk="0" hangingPunct="1">
                        <a:buFont typeface="Wingdings" panose="05000000000000000000" pitchFamily="2" charset="2"/>
                        <a:buChar char="ü"/>
                      </a:pPr>
                      <a:r>
                        <a:rPr lang="fr-FR" sz="1400" kern="1200" dirty="0" smtClean="0">
                          <a:solidFill>
                            <a:schemeClr val="dk1"/>
                          </a:solidFill>
                          <a:latin typeface="+mn-lt"/>
                          <a:ea typeface="+mn-ea"/>
                          <a:cs typeface="+mn-cs"/>
                        </a:rPr>
                        <a:t>Le forum publie un avis en ligne des réunions et demande de public</a:t>
                      </a:r>
                      <a:r>
                        <a:rPr lang="fr-FR" sz="1400" kern="1200" baseline="0" dirty="0" smtClean="0">
                          <a:solidFill>
                            <a:schemeClr val="dk1"/>
                          </a:solidFill>
                          <a:latin typeface="+mn-lt"/>
                          <a:ea typeface="+mn-ea"/>
                          <a:cs typeface="+mn-cs"/>
                        </a:rPr>
                        <a:t> </a:t>
                      </a:r>
                      <a:r>
                        <a:rPr lang="fr-FR" sz="1400" kern="1200" dirty="0" smtClean="0">
                          <a:solidFill>
                            <a:schemeClr val="dk1"/>
                          </a:solidFill>
                          <a:latin typeface="+mn-lt"/>
                          <a:ea typeface="+mn-ea"/>
                          <a:cs typeface="+mn-cs"/>
                        </a:rPr>
                        <a:t>commentaires à l'avance.</a:t>
                      </a:r>
                      <a:endParaRPr lang="fr-FR" sz="1400" kern="1200" dirty="0">
                        <a:solidFill>
                          <a:schemeClr val="dk1"/>
                        </a:solidFill>
                        <a:latin typeface="+mn-lt"/>
                        <a:ea typeface="+mn-ea"/>
                        <a:cs typeface="+mn-cs"/>
                      </a:endParaRPr>
                    </a:p>
                  </a:txBody>
                  <a:tcPr/>
                </a:tc>
                <a:tc>
                  <a:txBody>
                    <a:bodyPr/>
                    <a:lstStyle/>
                    <a:p>
                      <a:pPr marL="0" indent="0" algn="l" defTabSz="914400" rtl="0" eaLnBrk="1" latinLnBrk="0" hangingPunct="1">
                        <a:buFont typeface="Wingdings" panose="05000000000000000000" pitchFamily="2" charset="2"/>
                        <a:buNone/>
                      </a:pPr>
                      <a:r>
                        <a:rPr lang="fr-FR" sz="1400" kern="1200" dirty="0" smtClean="0">
                          <a:solidFill>
                            <a:schemeClr val="dk1"/>
                          </a:solidFill>
                          <a:latin typeface="+mn-lt"/>
                          <a:ea typeface="+mn-ea"/>
                          <a:cs typeface="+mn-cs"/>
                        </a:rPr>
                        <a:t>• Mène des activités de sensibilisation qui favorisent une participation éclairée gouvernement et société civile) dans le processus national OGP;</a:t>
                      </a:r>
                    </a:p>
                    <a:p>
                      <a:pPr marL="0" indent="0" algn="l" defTabSz="914400" rtl="0" eaLnBrk="1" latinLnBrk="0" hangingPunct="1">
                        <a:buFont typeface="Wingdings" panose="05000000000000000000" pitchFamily="2" charset="2"/>
                        <a:buNone/>
                      </a:pPr>
                      <a:r>
                        <a:rPr lang="fr-FR" sz="1400" kern="1200" dirty="0" smtClean="0">
                          <a:solidFill>
                            <a:schemeClr val="dk1"/>
                          </a:solidFill>
                          <a:latin typeface="+mn-lt"/>
                          <a:ea typeface="+mn-ea"/>
                          <a:cs typeface="+mn-cs"/>
                        </a:rPr>
                        <a:t>• Utilise plusieurs canaux appropriés, communiquant clairement les attentes quant au niveau de participation du public; et a un mandat de communication clair (c.-à-d. Comment engager les médias, etc.).</a:t>
                      </a:r>
                      <a:endParaRPr lang="fr-FR" sz="1400" kern="1200" dirty="0">
                        <a:solidFill>
                          <a:schemeClr val="dk1"/>
                        </a:solidFill>
                        <a:latin typeface="+mn-lt"/>
                        <a:ea typeface="+mn-ea"/>
                        <a:cs typeface="+mn-cs"/>
                      </a:endParaRPr>
                    </a:p>
                  </a:txBody>
                  <a:tcPr/>
                </a:tc>
              </a:tr>
            </a:tbl>
          </a:graphicData>
        </a:graphic>
      </p:graphicFrame>
      <p:pic>
        <p:nvPicPr>
          <p:cNvPr id="11" name="Image 10" descr="LOGO EXPERTISE FRAN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344" y="44624"/>
            <a:ext cx="576064" cy="600993"/>
          </a:xfrm>
          <a:prstGeom prst="rect">
            <a:avLst/>
          </a:prstGeom>
          <a:noFill/>
          <a:ln>
            <a:noFill/>
          </a:ln>
        </p:spPr>
      </p:pic>
      <p:pic>
        <p:nvPicPr>
          <p:cNvPr id="12" name="Image 11" descr="C:\Users\dfa\Desktop\logo_CFI_RVB.jpg"/>
          <p:cNvPicPr/>
          <p:nvPr/>
        </p:nvPicPr>
        <p:blipFill>
          <a:blip r:embed="rId4">
            <a:extLst>
              <a:ext uri="{28A0092B-C50C-407E-A947-70E740481C1C}">
                <a14:useLocalDpi xmlns:a14="http://schemas.microsoft.com/office/drawing/2010/main" val="0"/>
              </a:ext>
            </a:extLst>
          </a:blip>
          <a:srcRect/>
          <a:stretch>
            <a:fillRect/>
          </a:stretch>
        </p:blipFill>
        <p:spPr bwMode="auto">
          <a:xfrm>
            <a:off x="10632504" y="68012"/>
            <a:ext cx="1268572" cy="611140"/>
          </a:xfrm>
          <a:prstGeom prst="rect">
            <a:avLst/>
          </a:prstGeom>
          <a:noFill/>
          <a:ln>
            <a:noFill/>
          </a:ln>
        </p:spPr>
      </p:pic>
      <p:sp>
        <p:nvSpPr>
          <p:cNvPr id="13" name="Espace réservé du pied de page 7"/>
          <p:cNvSpPr>
            <a:spLocks noGrp="1"/>
          </p:cNvSpPr>
          <p:nvPr>
            <p:ph type="ftr" sz="quarter" idx="11"/>
          </p:nvPr>
        </p:nvSpPr>
        <p:spPr>
          <a:xfrm>
            <a:off x="992142" y="6601968"/>
            <a:ext cx="10792490" cy="256032"/>
          </a:xfrm>
        </p:spPr>
        <p:txBody>
          <a:bodyPr/>
          <a:lstStyle/>
          <a:p>
            <a:pPr algn="ctr" rtl="0"/>
            <a:r>
              <a:rPr lang="fr-FR" b="1" i="1" dirty="0" smtClean="0"/>
              <a:t>Projet d'appui aux gouvernements ouverts francophones" (PAGOF) financé par l'Agence française de développement</a:t>
            </a:r>
            <a:endParaRPr lang="fr-FR" b="1" i="1" dirty="0"/>
          </a:p>
        </p:txBody>
      </p:sp>
    </p:spTree>
    <p:extLst>
      <p:ext uri="{BB962C8B-B14F-4D97-AF65-F5344CB8AC3E}">
        <p14:creationId xmlns:p14="http://schemas.microsoft.com/office/powerpoint/2010/main" val="105587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73"/>
            <a:ext cx="4143375" cy="200025"/>
          </a:xfrm>
          <a:prstGeom prst="rect">
            <a:avLst/>
          </a:prstGeom>
        </p:spPr>
      </p:pic>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250" y="-11385"/>
            <a:ext cx="4143375" cy="200025"/>
          </a:xfrm>
          <a:prstGeom prst="rect">
            <a:avLst/>
          </a:prstGeom>
        </p:spPr>
      </p:pic>
      <p:pic>
        <p:nvPicPr>
          <p:cNvPr id="16" name="Imag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8625" y="-11385"/>
            <a:ext cx="4143375" cy="200025"/>
          </a:xfrm>
          <a:prstGeom prst="rect">
            <a:avLst/>
          </a:prstGeom>
        </p:spPr>
      </p:pic>
      <p:sp>
        <p:nvSpPr>
          <p:cNvPr id="2" name="Titre 1"/>
          <p:cNvSpPr>
            <a:spLocks noGrp="1"/>
          </p:cNvSpPr>
          <p:nvPr>
            <p:ph type="title"/>
          </p:nvPr>
        </p:nvSpPr>
        <p:spPr>
          <a:xfrm>
            <a:off x="1341120" y="44624"/>
            <a:ext cx="9509760" cy="1073531"/>
          </a:xfrm>
        </p:spPr>
        <p:txBody>
          <a:bodyPr>
            <a:normAutofit/>
          </a:bodyPr>
          <a:lstStyle/>
          <a:p>
            <a:r>
              <a:rPr lang="fr-FR" dirty="0" smtClean="0"/>
              <a:t>Les activités du Forum </a:t>
            </a:r>
            <a:r>
              <a:rPr lang="fr-FR" dirty="0"/>
              <a:t/>
            </a:r>
            <a:br>
              <a:rPr lang="fr-FR" dirty="0"/>
            </a:br>
            <a:endParaRPr lang="fr-FR" dirty="0"/>
          </a:p>
        </p:txBody>
      </p:sp>
      <p:sp>
        <p:nvSpPr>
          <p:cNvPr id="3" name="Espace réservé du contenu 2"/>
          <p:cNvSpPr>
            <a:spLocks noGrp="1"/>
          </p:cNvSpPr>
          <p:nvPr>
            <p:ph idx="1"/>
          </p:nvPr>
        </p:nvSpPr>
        <p:spPr>
          <a:xfrm>
            <a:off x="1341120" y="3501008"/>
            <a:ext cx="9509760" cy="2952328"/>
          </a:xfrm>
        </p:spPr>
        <p:txBody>
          <a:bodyPr>
            <a:normAutofit/>
          </a:bodyPr>
          <a:lstStyle/>
          <a:p>
            <a:pPr marL="45720" indent="0">
              <a:buNone/>
            </a:pPr>
            <a:endParaRPr lang="fr-FR" sz="1500" dirty="0"/>
          </a:p>
          <a:p>
            <a:endParaRPr lang="fr-FR" i="1" dirty="0" smtClean="0"/>
          </a:p>
        </p:txBody>
      </p:sp>
      <p:graphicFrame>
        <p:nvGraphicFramePr>
          <p:cNvPr id="5" name="Tableau 4"/>
          <p:cNvGraphicFramePr>
            <a:graphicFrameLocks noGrp="1"/>
          </p:cNvGraphicFramePr>
          <p:nvPr>
            <p:extLst>
              <p:ext uri="{D42A27DB-BD31-4B8C-83A1-F6EECF244321}">
                <p14:modId xmlns:p14="http://schemas.microsoft.com/office/powerpoint/2010/main" val="1331747163"/>
              </p:ext>
            </p:extLst>
          </p:nvPr>
        </p:nvGraphicFramePr>
        <p:xfrm>
          <a:off x="191344" y="545088"/>
          <a:ext cx="11809311" cy="2595880"/>
        </p:xfrm>
        <a:graphic>
          <a:graphicData uri="http://schemas.openxmlformats.org/drawingml/2006/table">
            <a:tbl>
              <a:tblPr firstRow="1" bandRow="1">
                <a:tableStyleId>{1E171933-4619-4E11-9A3F-F7608DF75F80}</a:tableStyleId>
              </a:tblPr>
              <a:tblGrid>
                <a:gridCol w="3836146"/>
                <a:gridCol w="3292646"/>
                <a:gridCol w="4680519"/>
              </a:tblGrid>
              <a:tr h="370840">
                <a:tc>
                  <a:txBody>
                    <a:bodyPr/>
                    <a:lstStyle/>
                    <a:p>
                      <a:r>
                        <a:rPr lang="fr-FR" dirty="0" smtClean="0"/>
                        <a:t>Description </a:t>
                      </a:r>
                      <a:endParaRPr lang="fr-FR" dirty="0"/>
                    </a:p>
                  </a:txBody>
                  <a:tcPr/>
                </a:tc>
                <a:tc>
                  <a:txBody>
                    <a:bodyPr/>
                    <a:lstStyle/>
                    <a:p>
                      <a:r>
                        <a:rPr lang="fr-FR" dirty="0" smtClean="0"/>
                        <a:t>Le minimum</a:t>
                      </a:r>
                      <a:r>
                        <a:rPr lang="fr-FR" baseline="0" dirty="0" smtClean="0"/>
                        <a:t> requis </a:t>
                      </a:r>
                      <a:endParaRPr lang="fr-FR" dirty="0"/>
                    </a:p>
                  </a:txBody>
                  <a:tcPr/>
                </a:tc>
                <a:tc>
                  <a:txBody>
                    <a:bodyPr/>
                    <a:lstStyle/>
                    <a:p>
                      <a:r>
                        <a:rPr lang="fr-FR" dirty="0" smtClean="0"/>
                        <a:t>Les bonnes pratiques</a:t>
                      </a:r>
                      <a:endParaRPr lang="fr-FR" dirty="0"/>
                    </a:p>
                  </a:txBody>
                  <a:tcPr/>
                </a:tc>
              </a:tr>
              <a:tr h="2077432">
                <a:tc>
                  <a:txBody>
                    <a:bodyPr/>
                    <a:lstStyle/>
                    <a:p>
                      <a:pPr marL="0" algn="just" defTabSz="914400" rtl="0" eaLnBrk="1" latinLnBrk="0" hangingPunct="1"/>
                      <a:r>
                        <a:rPr lang="fr-FR" sz="1400" b="1" i="1" kern="1200" dirty="0" smtClean="0">
                          <a:solidFill>
                            <a:schemeClr val="dk1"/>
                          </a:solidFill>
                          <a:latin typeface="+mn-lt"/>
                          <a:ea typeface="+mn-ea"/>
                          <a:cs typeface="+mn-cs"/>
                        </a:rPr>
                        <a:t>Responsabilisation en matière de maintien</a:t>
                      </a:r>
                      <a:r>
                        <a:rPr lang="fr-FR" sz="1400" b="0" i="0" kern="1200" dirty="0" smtClean="0">
                          <a:solidFill>
                            <a:schemeClr val="dk1"/>
                          </a:solidFill>
                          <a:latin typeface="+mn-lt"/>
                          <a:ea typeface="+mn-ea"/>
                          <a:cs typeface="+mn-cs"/>
                        </a:rPr>
                        <a:t>: </a:t>
                      </a:r>
                    </a:p>
                    <a:p>
                      <a:pPr marL="0" algn="just" defTabSz="914400" rtl="0" eaLnBrk="1" latinLnBrk="0" hangingPunct="1"/>
                      <a:r>
                        <a:rPr lang="fr-FR" sz="1400" b="0" i="0" kern="1200" dirty="0" smtClean="0">
                          <a:solidFill>
                            <a:schemeClr val="dk1"/>
                          </a:solidFill>
                          <a:latin typeface="+mn-lt"/>
                          <a:ea typeface="+mn-ea"/>
                          <a:cs typeface="+mn-cs"/>
                        </a:rPr>
                        <a:t>Le format et le moment où l'organe multipartite informe le public sur ses activités et ses résultats.</a:t>
                      </a:r>
                      <a:endParaRPr lang="fr-FR" sz="1400" b="0" i="0" kern="1200" dirty="0">
                        <a:solidFill>
                          <a:schemeClr val="dk1"/>
                        </a:solidFill>
                        <a:latin typeface="+mn-lt"/>
                        <a:ea typeface="+mn-ea"/>
                        <a:cs typeface="+mn-cs"/>
                      </a:endParaRPr>
                    </a:p>
                  </a:txBody>
                  <a:tcPr/>
                </a:tc>
                <a:tc>
                  <a:txBody>
                    <a:bodyPr/>
                    <a:lstStyle/>
                    <a:p>
                      <a:pPr marL="285750" indent="-285750">
                        <a:buFont typeface="Wingdings" panose="05000000000000000000" pitchFamily="2" charset="2"/>
                        <a:buChar char="ü"/>
                      </a:pPr>
                      <a:r>
                        <a:rPr lang="fr-FR" sz="1400" kern="1200" dirty="0" smtClean="0">
                          <a:solidFill>
                            <a:schemeClr val="dk1"/>
                          </a:solidFill>
                          <a:latin typeface="+mn-lt"/>
                          <a:ea typeface="+mn-ea"/>
                          <a:cs typeface="+mn-cs"/>
                        </a:rPr>
                        <a:t>Le forum tient tous les participants / listes de diffusion au courant des résultats et état de la mise en œuvre des engagements du PGO.</a:t>
                      </a:r>
                    </a:p>
                  </a:txBody>
                  <a:tcPr/>
                </a:tc>
                <a:tc>
                  <a:txBody>
                    <a:bodyPr/>
                    <a:lstStyle/>
                    <a:p>
                      <a:pPr marL="0" indent="0" algn="l" defTabSz="914400" rtl="0" eaLnBrk="1" latinLnBrk="0" hangingPunct="1">
                        <a:buFont typeface="Wingdings" panose="05000000000000000000" pitchFamily="2" charset="2"/>
                        <a:buNone/>
                      </a:pPr>
                      <a:r>
                        <a:rPr lang="fr-FR" sz="1400" kern="1200" dirty="0" smtClean="0">
                          <a:solidFill>
                            <a:schemeClr val="dk1"/>
                          </a:solidFill>
                          <a:latin typeface="+mn-lt"/>
                          <a:ea typeface="+mn-ea"/>
                          <a:cs typeface="+mn-cs"/>
                        </a:rPr>
                        <a:t>Le forum:</a:t>
                      </a:r>
                    </a:p>
                    <a:p>
                      <a:pPr marL="0" indent="0" algn="l" defTabSz="914400" rtl="0" eaLnBrk="1" latinLnBrk="0" hangingPunct="1">
                        <a:buFont typeface="Wingdings" panose="05000000000000000000" pitchFamily="2" charset="2"/>
                        <a:buNone/>
                      </a:pPr>
                      <a:r>
                        <a:rPr lang="fr-FR" sz="1400" kern="1200" dirty="0" smtClean="0">
                          <a:solidFill>
                            <a:schemeClr val="dk1"/>
                          </a:solidFill>
                          <a:latin typeface="+mn-lt"/>
                          <a:ea typeface="+mn-ea"/>
                          <a:cs typeface="+mn-cs"/>
                        </a:rPr>
                        <a:t>• Dispose de directives claires sur la transparence et la responsabilité;</a:t>
                      </a:r>
                    </a:p>
                    <a:p>
                      <a:pPr marL="0" indent="0" algn="l" defTabSz="914400" rtl="0" eaLnBrk="1" latinLnBrk="0" hangingPunct="1">
                        <a:buFont typeface="Wingdings" panose="05000000000000000000" pitchFamily="2" charset="2"/>
                        <a:buNone/>
                      </a:pPr>
                      <a:r>
                        <a:rPr lang="fr-FR" sz="1400" kern="1200" dirty="0" smtClean="0">
                          <a:solidFill>
                            <a:schemeClr val="dk1"/>
                          </a:solidFill>
                          <a:latin typeface="+mn-lt"/>
                          <a:ea typeface="+mn-ea"/>
                          <a:cs typeface="+mn-cs"/>
                        </a:rPr>
                        <a:t>• documente les activités et les processus de prise de décision;</a:t>
                      </a:r>
                    </a:p>
                    <a:p>
                      <a:pPr marL="0" indent="0" algn="l" defTabSz="914400" rtl="0" eaLnBrk="1" latinLnBrk="0" hangingPunct="1">
                        <a:buFont typeface="Wingdings" panose="05000000000000000000" pitchFamily="2" charset="2"/>
                        <a:buNone/>
                      </a:pPr>
                      <a:r>
                        <a:rPr lang="fr-FR" sz="1400" kern="1200" dirty="0" smtClean="0">
                          <a:solidFill>
                            <a:schemeClr val="dk1"/>
                          </a:solidFill>
                          <a:latin typeface="+mn-lt"/>
                          <a:ea typeface="+mn-ea"/>
                          <a:cs typeface="+mn-cs"/>
                        </a:rPr>
                        <a:t>• Divulguer / publier des informations sur les activités en ligne (par exemple, réunion</a:t>
                      </a:r>
                    </a:p>
                    <a:p>
                      <a:pPr marL="0" indent="0" algn="l" defTabSz="914400" rtl="0" eaLnBrk="1" latinLnBrk="0" hangingPunct="1">
                        <a:buFont typeface="Wingdings" panose="05000000000000000000" pitchFamily="2" charset="2"/>
                        <a:buNone/>
                      </a:pPr>
                      <a:r>
                        <a:rPr lang="fr-FR" sz="1400" kern="1200" dirty="0" smtClean="0">
                          <a:solidFill>
                            <a:schemeClr val="dk1"/>
                          </a:solidFill>
                          <a:latin typeface="+mn-lt"/>
                          <a:ea typeface="+mn-ea"/>
                          <a:cs typeface="+mn-cs"/>
                        </a:rPr>
                        <a:t>minutes); et</a:t>
                      </a:r>
                    </a:p>
                    <a:p>
                      <a:pPr marL="0" indent="0" algn="l" defTabSz="914400" rtl="0" eaLnBrk="1" latinLnBrk="0" hangingPunct="1">
                        <a:buFont typeface="Wingdings" panose="05000000000000000000" pitchFamily="2" charset="2"/>
                        <a:buNone/>
                      </a:pPr>
                      <a:r>
                        <a:rPr lang="fr-FR" sz="1400" kern="1200" dirty="0" smtClean="0">
                          <a:solidFill>
                            <a:schemeClr val="dk1"/>
                          </a:solidFill>
                          <a:latin typeface="+mn-lt"/>
                          <a:ea typeface="+mn-ea"/>
                          <a:cs typeface="+mn-cs"/>
                        </a:rPr>
                        <a:t>• A des mécanismes clairs pour recevoir rétroaction / contribution de la société.</a:t>
                      </a:r>
                    </a:p>
                  </a:txBody>
                  <a:tcPr/>
                </a:tc>
              </a:tr>
            </a:tbl>
          </a:graphicData>
        </a:graphic>
      </p:graphicFrame>
      <p:sp>
        <p:nvSpPr>
          <p:cNvPr id="6" name="Rectangle 5"/>
          <p:cNvSpPr/>
          <p:nvPr/>
        </p:nvSpPr>
        <p:spPr>
          <a:xfrm>
            <a:off x="191344" y="3212976"/>
            <a:ext cx="11881320" cy="3139321"/>
          </a:xfrm>
          <a:prstGeom prst="rect">
            <a:avLst/>
          </a:prstGeom>
        </p:spPr>
        <p:txBody>
          <a:bodyPr wrap="square">
            <a:spAutoFit/>
          </a:bodyPr>
          <a:lstStyle/>
          <a:p>
            <a:r>
              <a:rPr lang="fr-FR" i="1" u="sng" dirty="0" smtClean="0"/>
              <a:t>Exemples de modèle de  PGO Forum </a:t>
            </a:r>
            <a:endParaRPr lang="fr-FR" i="1" u="sng" dirty="0"/>
          </a:p>
          <a:p>
            <a:r>
              <a:rPr lang="fr-FR" dirty="0"/>
              <a:t>• </a:t>
            </a:r>
            <a:r>
              <a:rPr lang="fr-FR" sz="1400" b="1" i="1" dirty="0">
                <a:solidFill>
                  <a:schemeClr val="dk1"/>
                </a:solidFill>
              </a:rPr>
              <a:t>Colombie </a:t>
            </a:r>
            <a:r>
              <a:rPr lang="fr-FR" dirty="0" smtClean="0"/>
              <a:t>: </a:t>
            </a:r>
            <a:r>
              <a:rPr lang="fr-FR" sz="1400" dirty="0">
                <a:solidFill>
                  <a:schemeClr val="dk1"/>
                </a:solidFill>
              </a:rPr>
              <a:t>Le comité de suivi du pays est composé de deux représentants du</a:t>
            </a:r>
          </a:p>
          <a:p>
            <a:r>
              <a:rPr lang="fr-FR" sz="1400" dirty="0">
                <a:solidFill>
                  <a:schemeClr val="dk1"/>
                </a:solidFill>
              </a:rPr>
              <a:t>gouvernement, trois de la société civile et un du secteur privé. Ensemble, les représentants représentent plus de 60 organisations aux niveaux national et régional. Lors des sessions participatives, le Comité a révisé le Plan d'action de la Colombie pour plus de clarté et améliorer les délais d'engagement afin de faciliter l'exécution. L'auto-évaluation fournit des informations officielles sur les institutions participantes et leur rôle.• documente les activités et les processus de prise de décision;</a:t>
            </a:r>
          </a:p>
          <a:p>
            <a:r>
              <a:rPr lang="fr-FR" dirty="0"/>
              <a:t>• </a:t>
            </a:r>
            <a:r>
              <a:rPr lang="fr-FR" sz="1400" b="1" i="1" dirty="0">
                <a:solidFill>
                  <a:schemeClr val="dk1"/>
                </a:solidFill>
              </a:rPr>
              <a:t>Géorgie</a:t>
            </a:r>
            <a:r>
              <a:rPr lang="fr-FR" dirty="0"/>
              <a:t> </a:t>
            </a:r>
            <a:r>
              <a:rPr lang="fr-FR" dirty="0" smtClean="0"/>
              <a:t>: </a:t>
            </a:r>
            <a:r>
              <a:rPr lang="fr-FR" sz="1400" dirty="0">
                <a:solidFill>
                  <a:schemeClr val="dk1"/>
                </a:solidFill>
              </a:rPr>
              <a:t>L'engagement 10 du deuxième plan d'action national du pays fait avancer les activités du Forum du gouvernement ouvert de la Géorgie (Forum). Établi dans le premier plan d'action de la Géorgie, le Forum est composé d'organismes responsables, d'ONG, d'organisations internationales et du secteur privé. Les sessions du forum national se tiennent régulièrement, sur une base mensuelle, pour soutenir la mise en œuvre du plan d'action, </a:t>
            </a:r>
            <a:r>
              <a:rPr lang="fr-FR" sz="1400" dirty="0" smtClean="0">
                <a:solidFill>
                  <a:schemeClr val="dk1"/>
                </a:solidFill>
              </a:rPr>
              <a:t>surveiller progrès </a:t>
            </a:r>
            <a:r>
              <a:rPr lang="fr-FR" sz="1400" dirty="0">
                <a:solidFill>
                  <a:schemeClr val="dk1"/>
                </a:solidFill>
              </a:rPr>
              <a:t>des engagements et sensibiliser le public au processus de gouvernement ouvert en </a:t>
            </a:r>
            <a:r>
              <a:rPr lang="fr-FR" sz="1400" dirty="0" smtClean="0">
                <a:solidFill>
                  <a:schemeClr val="dk1"/>
                </a:solidFill>
              </a:rPr>
              <a:t>Géorgie,</a:t>
            </a:r>
          </a:p>
          <a:p>
            <a:r>
              <a:rPr lang="fr-FR" sz="1400" dirty="0"/>
              <a:t>• </a:t>
            </a:r>
            <a:r>
              <a:rPr lang="fr-FR" sz="1400" b="1" i="1" dirty="0" smtClean="0">
                <a:solidFill>
                  <a:schemeClr val="dk1"/>
                </a:solidFill>
              </a:rPr>
              <a:t>États-Unis</a:t>
            </a:r>
            <a:r>
              <a:rPr lang="fr-FR" dirty="0" smtClean="0"/>
              <a:t> : </a:t>
            </a:r>
            <a:r>
              <a:rPr lang="fr-FR" sz="1400" dirty="0">
                <a:solidFill>
                  <a:schemeClr val="dk1"/>
                </a:solidFill>
              </a:rPr>
              <a:t>Le gouvernement et la société civile ont créé des équipes de mise en œuvre et de suivi organisées sur la base d'engagements spécifiques pour compléter les réunions plus centrales entre les principaux acteurs gouvernementaux et la société civile. L'entité qui dirige le forum de coordination est sélectionnée sur la base des engagements, et les participants à chaque forum sont ceux qui sont pertinents et actifs dans ce domaine particulier.</a:t>
            </a:r>
          </a:p>
        </p:txBody>
      </p:sp>
      <p:pic>
        <p:nvPicPr>
          <p:cNvPr id="11" name="Image 10" descr="LOGO EXPERTISE FRAN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344" y="44625"/>
            <a:ext cx="504056" cy="428456"/>
          </a:xfrm>
          <a:prstGeom prst="rect">
            <a:avLst/>
          </a:prstGeom>
          <a:noFill/>
          <a:ln>
            <a:noFill/>
          </a:ln>
        </p:spPr>
      </p:pic>
      <p:pic>
        <p:nvPicPr>
          <p:cNvPr id="12" name="Image 11" descr="C:\Users\dfa\Desktop\logo_CFI_RVB.jpg"/>
          <p:cNvPicPr/>
          <p:nvPr/>
        </p:nvPicPr>
        <p:blipFill>
          <a:blip r:embed="rId4">
            <a:extLst>
              <a:ext uri="{28A0092B-C50C-407E-A947-70E740481C1C}">
                <a14:useLocalDpi xmlns:a14="http://schemas.microsoft.com/office/drawing/2010/main" val="0"/>
              </a:ext>
            </a:extLst>
          </a:blip>
          <a:srcRect/>
          <a:stretch>
            <a:fillRect/>
          </a:stretch>
        </p:blipFill>
        <p:spPr bwMode="auto">
          <a:xfrm>
            <a:off x="10632504" y="68012"/>
            <a:ext cx="1268572" cy="477076"/>
          </a:xfrm>
          <a:prstGeom prst="rect">
            <a:avLst/>
          </a:prstGeom>
          <a:noFill/>
          <a:ln>
            <a:noFill/>
          </a:ln>
        </p:spPr>
      </p:pic>
      <p:sp>
        <p:nvSpPr>
          <p:cNvPr id="13" name="Espace réservé du pied de page 7"/>
          <p:cNvSpPr>
            <a:spLocks noGrp="1"/>
          </p:cNvSpPr>
          <p:nvPr>
            <p:ph type="ftr" sz="quarter" idx="11"/>
          </p:nvPr>
        </p:nvSpPr>
        <p:spPr>
          <a:xfrm>
            <a:off x="992142" y="6601968"/>
            <a:ext cx="10792490" cy="256032"/>
          </a:xfrm>
        </p:spPr>
        <p:txBody>
          <a:bodyPr/>
          <a:lstStyle/>
          <a:p>
            <a:pPr algn="ctr" rtl="0"/>
            <a:r>
              <a:rPr lang="fr-FR" b="1" i="1" dirty="0" smtClean="0"/>
              <a:t>Projet d'appui aux gouvernements ouverts francophones" (PAGOF) financé par l'Agence française de développement</a:t>
            </a:r>
            <a:endParaRPr lang="fr-FR" b="1" i="1" dirty="0"/>
          </a:p>
        </p:txBody>
      </p:sp>
    </p:spTree>
    <p:extLst>
      <p:ext uri="{BB962C8B-B14F-4D97-AF65-F5344CB8AC3E}">
        <p14:creationId xmlns:p14="http://schemas.microsoft.com/office/powerpoint/2010/main" val="129826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Cas de la Côte d’Ivoire </a:t>
            </a:r>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47" y="-11388"/>
            <a:ext cx="4143375" cy="200025"/>
          </a:xfrm>
          <a:prstGeom prst="rect">
            <a:avLst/>
          </a:prstGeom>
        </p:spPr>
      </p:pic>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3375" y="0"/>
            <a:ext cx="4143375" cy="200025"/>
          </a:xfrm>
          <a:prstGeom prst="rect">
            <a:avLst/>
          </a:prstGeom>
        </p:spPr>
      </p:pic>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1165" y="0"/>
            <a:ext cx="4143375" cy="200025"/>
          </a:xfrm>
          <a:prstGeom prst="rect">
            <a:avLst/>
          </a:prstGeom>
        </p:spPr>
      </p:pic>
      <p:pic>
        <p:nvPicPr>
          <p:cNvPr id="10" name="Image 9" descr="LOGO EXPERTISE FRAN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344" y="260648"/>
            <a:ext cx="800798" cy="793204"/>
          </a:xfrm>
          <a:prstGeom prst="rect">
            <a:avLst/>
          </a:prstGeom>
          <a:noFill/>
          <a:ln>
            <a:noFill/>
          </a:ln>
        </p:spPr>
      </p:pic>
      <p:pic>
        <p:nvPicPr>
          <p:cNvPr id="11" name="Image 10" descr="C:\Users\dfa\Desktop\logo_CFI_RVB.jpg"/>
          <p:cNvPicPr/>
          <p:nvPr/>
        </p:nvPicPr>
        <p:blipFill>
          <a:blip r:embed="rId4">
            <a:extLst>
              <a:ext uri="{28A0092B-C50C-407E-A947-70E740481C1C}">
                <a14:useLocalDpi xmlns:a14="http://schemas.microsoft.com/office/drawing/2010/main" val="0"/>
              </a:ext>
            </a:extLst>
          </a:blip>
          <a:srcRect/>
          <a:stretch>
            <a:fillRect/>
          </a:stretch>
        </p:blipFill>
        <p:spPr bwMode="auto">
          <a:xfrm>
            <a:off x="10560496" y="329074"/>
            <a:ext cx="1340580" cy="651654"/>
          </a:xfrm>
          <a:prstGeom prst="rect">
            <a:avLst/>
          </a:prstGeom>
          <a:noFill/>
          <a:ln>
            <a:noFill/>
          </a:ln>
        </p:spPr>
      </p:pic>
      <p:sp>
        <p:nvSpPr>
          <p:cNvPr id="12" name="Espace réservé du pied de page 7"/>
          <p:cNvSpPr>
            <a:spLocks noGrp="1"/>
          </p:cNvSpPr>
          <p:nvPr>
            <p:ph type="ftr" sz="quarter" idx="11"/>
          </p:nvPr>
        </p:nvSpPr>
        <p:spPr>
          <a:xfrm>
            <a:off x="992142" y="6309320"/>
            <a:ext cx="10792490" cy="256032"/>
          </a:xfrm>
        </p:spPr>
        <p:txBody>
          <a:bodyPr/>
          <a:lstStyle/>
          <a:p>
            <a:pPr algn="ctr" rtl="0"/>
            <a:r>
              <a:rPr lang="fr-FR" b="1" i="1" dirty="0" smtClean="0"/>
              <a:t>Projet d'appui aux gouvernements ouverts francophones" (PAGOF) financé par l'Agence française de développement</a:t>
            </a:r>
            <a:endParaRPr lang="fr-FR" b="1" i="1" dirty="0"/>
          </a:p>
        </p:txBody>
      </p:sp>
    </p:spTree>
    <p:extLst>
      <p:ext uri="{BB962C8B-B14F-4D97-AF65-F5344CB8AC3E}">
        <p14:creationId xmlns:p14="http://schemas.microsoft.com/office/powerpoint/2010/main" val="183008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a:t>Consultation</a:t>
            </a:r>
            <a:endParaRPr lang="fr-FR" dirty="0"/>
          </a:p>
        </p:txBody>
      </p:sp>
      <p:sp>
        <p:nvSpPr>
          <p:cNvPr id="3" name="Espace réservé du contenu 2"/>
          <p:cNvSpPr>
            <a:spLocks noGrp="1"/>
          </p:cNvSpPr>
          <p:nvPr>
            <p:ph idx="1"/>
          </p:nvPr>
        </p:nvSpPr>
        <p:spPr/>
        <p:txBody>
          <a:bodyPr/>
          <a:lstStyle/>
          <a:p>
            <a:pPr marL="45720" indent="0" algn="just">
              <a:lnSpc>
                <a:spcPct val="200000"/>
              </a:lnSpc>
              <a:buNone/>
            </a:pPr>
            <a:r>
              <a:rPr lang="fr-FR" dirty="0" smtClean="0"/>
              <a:t>c’est </a:t>
            </a:r>
            <a:r>
              <a:rPr lang="fr-FR" dirty="0"/>
              <a:t>la mise en place d’un processus qui vise à élargir le nombre de citoyens qui prendront part à une décision en donnant leur avis à l’invitation de décideurs qui conservent leur pouvoir, en bout de course. En début de consultation, les décideurs s’engagent à l’égard du poids qu’ils accorderont à la contribution des participants. La consultation publique est aussi occasion de débat public.</a:t>
            </a:r>
          </a:p>
        </p:txBody>
      </p:sp>
      <p:pic>
        <p:nvPicPr>
          <p:cNvPr id="7" name="Image 6" descr="LOGO EXPERTISE FRAN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44" y="260648"/>
            <a:ext cx="800798" cy="793204"/>
          </a:xfrm>
          <a:prstGeom prst="rect">
            <a:avLst/>
          </a:prstGeom>
          <a:noFill/>
          <a:ln>
            <a:noFill/>
          </a:ln>
        </p:spPr>
      </p:pic>
      <p:pic>
        <p:nvPicPr>
          <p:cNvPr id="9" name="Image 8" descr="C:\Users\dfa\Desktop\logo_CFI_RVB.jpg"/>
          <p:cNvPicPr/>
          <p:nvPr/>
        </p:nvPicPr>
        <p:blipFill>
          <a:blip r:embed="rId3">
            <a:extLst>
              <a:ext uri="{28A0092B-C50C-407E-A947-70E740481C1C}">
                <a14:useLocalDpi xmlns:a14="http://schemas.microsoft.com/office/drawing/2010/main" val="0"/>
              </a:ext>
            </a:extLst>
          </a:blip>
          <a:srcRect/>
          <a:stretch>
            <a:fillRect/>
          </a:stretch>
        </p:blipFill>
        <p:spPr bwMode="auto">
          <a:xfrm>
            <a:off x="10560496" y="68012"/>
            <a:ext cx="1340580" cy="651654"/>
          </a:xfrm>
          <a:prstGeom prst="rect">
            <a:avLst/>
          </a:prstGeom>
          <a:noFill/>
          <a:ln>
            <a:noFill/>
          </a:ln>
        </p:spPr>
      </p:pic>
      <p:sp>
        <p:nvSpPr>
          <p:cNvPr id="10" name="Espace réservé du pied de page 7"/>
          <p:cNvSpPr>
            <a:spLocks noGrp="1"/>
          </p:cNvSpPr>
          <p:nvPr>
            <p:ph type="ftr" sz="quarter" idx="11"/>
          </p:nvPr>
        </p:nvSpPr>
        <p:spPr>
          <a:xfrm>
            <a:off x="992142" y="6601968"/>
            <a:ext cx="10792490" cy="256032"/>
          </a:xfrm>
        </p:spPr>
        <p:txBody>
          <a:bodyPr/>
          <a:lstStyle/>
          <a:p>
            <a:pPr algn="ctr" rtl="0"/>
            <a:r>
              <a:rPr lang="fr-FR" b="1" i="1" dirty="0" smtClean="0"/>
              <a:t>Projet d'appui aux gouvernements ouverts francophones" (PAGOF) financé par l'Agence française de développement</a:t>
            </a:r>
            <a:endParaRPr lang="fr-FR" b="1" i="1" dirty="0"/>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73"/>
            <a:ext cx="4143375" cy="200025"/>
          </a:xfrm>
          <a:prstGeom prst="rect">
            <a:avLst/>
          </a:prstGeom>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5250" y="-11385"/>
            <a:ext cx="4143375" cy="200025"/>
          </a:xfrm>
          <a:prstGeom prst="rect">
            <a:avLst/>
          </a:prstGeom>
        </p:spPr>
      </p:pic>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8625" y="-11385"/>
            <a:ext cx="4143375" cy="200025"/>
          </a:xfrm>
          <a:prstGeom prst="rect">
            <a:avLst/>
          </a:prstGeom>
        </p:spPr>
      </p:pic>
    </p:spTree>
    <p:extLst>
      <p:ext uri="{BB962C8B-B14F-4D97-AF65-F5344CB8AC3E}">
        <p14:creationId xmlns:p14="http://schemas.microsoft.com/office/powerpoint/2010/main" val="63497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Consultation Publique </a:t>
            </a:r>
            <a:endParaRPr lang="fr-FR" dirty="0"/>
          </a:p>
        </p:txBody>
      </p:sp>
      <p:sp>
        <p:nvSpPr>
          <p:cNvPr id="3" name="Espace réservé du contenu 2"/>
          <p:cNvSpPr>
            <a:spLocks noGrp="1"/>
          </p:cNvSpPr>
          <p:nvPr>
            <p:ph idx="1"/>
          </p:nvPr>
        </p:nvSpPr>
        <p:spPr/>
        <p:txBody>
          <a:bodyPr/>
          <a:lstStyle/>
          <a:p>
            <a:pPr marL="45720" indent="0" algn="just">
              <a:lnSpc>
                <a:spcPct val="200000"/>
              </a:lnSpc>
              <a:buNone/>
            </a:pPr>
            <a:r>
              <a:rPr lang="fr-FR" dirty="0"/>
              <a:t>La consultation est un processus par lequel les décideurs demandent l’</a:t>
            </a:r>
            <a:r>
              <a:rPr lang="fr-FR" b="1" dirty="0"/>
              <a:t>avis de la </a:t>
            </a:r>
            <a:r>
              <a:rPr lang="fr-FR" b="1" dirty="0" smtClean="0"/>
              <a:t>population </a:t>
            </a:r>
            <a:r>
              <a:rPr lang="fr-FR" dirty="0" smtClean="0"/>
              <a:t>à fin </a:t>
            </a:r>
            <a:r>
              <a:rPr lang="fr-FR" dirty="0"/>
              <a:t>de connaître leur opinion, leurs attentes et leurs besoins, à n’importe quel stade de l’avancement d’un projet. Celle-ci n’a cependant aucune certitude que ses remarques ou contributions soient prises en compte dans la décision finale.</a:t>
            </a:r>
          </a:p>
        </p:txBody>
      </p:sp>
      <p:pic>
        <p:nvPicPr>
          <p:cNvPr id="7" name="Image 6" descr="LOGO EXPERTISE FRAN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44" y="260648"/>
            <a:ext cx="800798" cy="793204"/>
          </a:xfrm>
          <a:prstGeom prst="rect">
            <a:avLst/>
          </a:prstGeom>
          <a:noFill/>
          <a:ln>
            <a:noFill/>
          </a:ln>
        </p:spPr>
      </p:pic>
      <p:pic>
        <p:nvPicPr>
          <p:cNvPr id="9" name="Image 8" descr="C:\Users\dfa\Desktop\logo_CFI_RVB.jpg"/>
          <p:cNvPicPr/>
          <p:nvPr/>
        </p:nvPicPr>
        <p:blipFill>
          <a:blip r:embed="rId3">
            <a:extLst>
              <a:ext uri="{28A0092B-C50C-407E-A947-70E740481C1C}">
                <a14:useLocalDpi xmlns:a14="http://schemas.microsoft.com/office/drawing/2010/main" val="0"/>
              </a:ext>
            </a:extLst>
          </a:blip>
          <a:srcRect/>
          <a:stretch>
            <a:fillRect/>
          </a:stretch>
        </p:blipFill>
        <p:spPr bwMode="auto">
          <a:xfrm>
            <a:off x="10560496" y="68012"/>
            <a:ext cx="1340580" cy="651654"/>
          </a:xfrm>
          <a:prstGeom prst="rect">
            <a:avLst/>
          </a:prstGeom>
          <a:noFill/>
          <a:ln>
            <a:noFill/>
          </a:ln>
        </p:spPr>
      </p:pic>
      <p:sp>
        <p:nvSpPr>
          <p:cNvPr id="10" name="Espace réservé du pied de page 7"/>
          <p:cNvSpPr>
            <a:spLocks noGrp="1"/>
          </p:cNvSpPr>
          <p:nvPr>
            <p:ph type="ftr" sz="quarter" idx="11"/>
          </p:nvPr>
        </p:nvSpPr>
        <p:spPr>
          <a:xfrm>
            <a:off x="992142" y="6601968"/>
            <a:ext cx="10792490" cy="256032"/>
          </a:xfrm>
        </p:spPr>
        <p:txBody>
          <a:bodyPr/>
          <a:lstStyle/>
          <a:p>
            <a:pPr algn="ctr" rtl="0"/>
            <a:r>
              <a:rPr lang="fr-FR" b="1" i="1" dirty="0" smtClean="0"/>
              <a:t>Projet d'appui aux gouvernements ouverts francophones" (PAGOF) financé par l'Agence française de développement</a:t>
            </a:r>
            <a:endParaRPr lang="fr-FR" b="1" i="1" dirty="0"/>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73"/>
            <a:ext cx="4143375" cy="200025"/>
          </a:xfrm>
          <a:prstGeom prst="rect">
            <a:avLst/>
          </a:prstGeom>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5250" y="-11385"/>
            <a:ext cx="4143375" cy="200025"/>
          </a:xfrm>
          <a:prstGeom prst="rect">
            <a:avLst/>
          </a:prstGeom>
        </p:spPr>
      </p:pic>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8625" y="-11385"/>
            <a:ext cx="4143375" cy="200025"/>
          </a:xfrm>
          <a:prstGeom prst="rect">
            <a:avLst/>
          </a:prstGeom>
        </p:spPr>
      </p:pic>
    </p:spTree>
    <p:extLst>
      <p:ext uri="{BB962C8B-B14F-4D97-AF65-F5344CB8AC3E}">
        <p14:creationId xmlns:p14="http://schemas.microsoft.com/office/powerpoint/2010/main" val="296160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types des consultations publiques </a:t>
            </a:r>
            <a:endParaRPr lang="fr-FR" dirty="0"/>
          </a:p>
        </p:txBody>
      </p:sp>
      <p:sp>
        <p:nvSpPr>
          <p:cNvPr id="3" name="Espace réservé du texte 2"/>
          <p:cNvSpPr>
            <a:spLocks noGrp="1"/>
          </p:cNvSpPr>
          <p:nvPr>
            <p:ph type="body" idx="1"/>
          </p:nvPr>
        </p:nvSpPr>
        <p:spPr>
          <a:xfrm>
            <a:off x="1522413" y="4734272"/>
            <a:ext cx="9144000" cy="1143000"/>
          </a:xfrm>
        </p:spPr>
        <p:txBody>
          <a:bodyPr/>
          <a:lstStyle/>
          <a:p>
            <a:r>
              <a:rPr lang="fr-FR" dirty="0">
                <a:latin typeface="Times New Roman" panose="02020603050405020304" pitchFamily="18" charset="0"/>
                <a:cs typeface="Times New Roman" panose="02020603050405020304" pitchFamily="18" charset="0"/>
              </a:rPr>
              <a:t>Le type de consultation publique est en direct corrélation avec </a:t>
            </a:r>
            <a:r>
              <a:rPr lang="fr-FR" dirty="0" smtClean="0">
                <a:latin typeface="Times New Roman" panose="02020603050405020304" pitchFamily="18" charset="0"/>
                <a:cs typeface="Times New Roman" panose="02020603050405020304" pitchFamily="18" charset="0"/>
              </a:rPr>
              <a:t>la </a:t>
            </a:r>
            <a:r>
              <a:rPr lang="fr-FR" dirty="0">
                <a:latin typeface="Times New Roman" panose="02020603050405020304" pitchFamily="18" charset="0"/>
                <a:cs typeface="Times New Roman" panose="02020603050405020304" pitchFamily="18" charset="0"/>
              </a:rPr>
              <a:t>nature de participation publique souhaité ainsi que le pouvoir citoyen accordé</a:t>
            </a:r>
            <a:endParaRPr lang="fr-FR" dirty="0"/>
          </a:p>
        </p:txBody>
      </p:sp>
      <p:pic>
        <p:nvPicPr>
          <p:cNvPr id="10" name="Image 9" descr="LOGO EXPERTISE FRAN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0773" y="2276872"/>
            <a:ext cx="800798" cy="793204"/>
          </a:xfrm>
          <a:prstGeom prst="rect">
            <a:avLst/>
          </a:prstGeom>
          <a:noFill/>
          <a:ln>
            <a:noFill/>
          </a:ln>
        </p:spPr>
      </p:pic>
      <p:pic>
        <p:nvPicPr>
          <p:cNvPr id="11" name="Image 10" descr="C:\Users\dfa\Desktop\logo_CFI_RVB.jpg"/>
          <p:cNvPicPr/>
          <p:nvPr/>
        </p:nvPicPr>
        <p:blipFill>
          <a:blip r:embed="rId3">
            <a:extLst>
              <a:ext uri="{28A0092B-C50C-407E-A947-70E740481C1C}">
                <a14:useLocalDpi xmlns:a14="http://schemas.microsoft.com/office/drawing/2010/main" val="0"/>
              </a:ext>
            </a:extLst>
          </a:blip>
          <a:srcRect/>
          <a:stretch>
            <a:fillRect/>
          </a:stretch>
        </p:blipFill>
        <p:spPr bwMode="auto">
          <a:xfrm>
            <a:off x="10148999" y="2400380"/>
            <a:ext cx="1556604" cy="794641"/>
          </a:xfrm>
          <a:prstGeom prst="rect">
            <a:avLst/>
          </a:prstGeom>
          <a:noFill/>
          <a:ln>
            <a:noFill/>
          </a:ln>
        </p:spPr>
      </p:pic>
      <p:sp>
        <p:nvSpPr>
          <p:cNvPr id="13" name="Espace réservé du pied de page 7"/>
          <p:cNvSpPr>
            <a:spLocks noGrp="1"/>
          </p:cNvSpPr>
          <p:nvPr>
            <p:ph type="ftr" sz="quarter" idx="11"/>
          </p:nvPr>
        </p:nvSpPr>
        <p:spPr>
          <a:xfrm>
            <a:off x="698168" y="6381328"/>
            <a:ext cx="10792490" cy="256032"/>
          </a:xfrm>
        </p:spPr>
        <p:txBody>
          <a:bodyPr/>
          <a:lstStyle/>
          <a:p>
            <a:pPr algn="ctr" rtl="0"/>
            <a:r>
              <a:rPr lang="fr-FR" b="1" i="1" dirty="0" smtClean="0"/>
              <a:t>Projet d'appui aux gouvernements ouverts francophones" (PAGOF) financé par l'Agence française de développement</a:t>
            </a:r>
            <a:endParaRPr lang="fr-FR" b="1" i="1" dirty="0"/>
          </a:p>
        </p:txBody>
      </p:sp>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73"/>
            <a:ext cx="4143375" cy="200025"/>
          </a:xfrm>
          <a:prstGeom prst="rect">
            <a:avLst/>
          </a:prstGeom>
        </p:spPr>
      </p:pic>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5250" y="-11385"/>
            <a:ext cx="4143375" cy="200025"/>
          </a:xfrm>
          <a:prstGeom prst="rect">
            <a:avLst/>
          </a:prstGeom>
        </p:spPr>
      </p:pic>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8625" y="-11385"/>
            <a:ext cx="4143375" cy="200025"/>
          </a:xfrm>
          <a:prstGeom prst="rect">
            <a:avLst/>
          </a:prstGeom>
        </p:spPr>
      </p:pic>
    </p:spTree>
    <p:extLst>
      <p:ext uri="{BB962C8B-B14F-4D97-AF65-F5344CB8AC3E}">
        <p14:creationId xmlns:p14="http://schemas.microsoft.com/office/powerpoint/2010/main" val="328796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body" sz="half" idx="2"/>
          </p:nvPr>
        </p:nvSpPr>
        <p:spPr>
          <a:xfrm>
            <a:off x="431800" y="719666"/>
            <a:ext cx="3200400" cy="3501422"/>
          </a:xfrm>
        </p:spPr>
        <p:txBody>
          <a:bodyPr rtlCol="0"/>
          <a:lstStyle/>
          <a:p>
            <a:pPr rtl="0"/>
            <a:r>
              <a:rPr lang="fr-FR" dirty="0" smtClean="0">
                <a:latin typeface="Times New Roman" panose="02020603050405020304" pitchFamily="18" charset="0"/>
                <a:cs typeface="Times New Roman" panose="02020603050405020304" pitchFamily="18" charset="0"/>
              </a:rPr>
              <a:t>,</a:t>
            </a:r>
          </a:p>
          <a:p>
            <a:pPr marL="45720" indent="0" rtl="0">
              <a:buNone/>
            </a:pPr>
            <a:endParaRPr lang="fr-FR" dirty="0"/>
          </a:p>
        </p:txBody>
      </p:sp>
      <p:graphicFrame>
        <p:nvGraphicFramePr>
          <p:cNvPr id="20" name="Espace réservé du contenu 19"/>
          <p:cNvGraphicFramePr>
            <a:graphicFrameLocks noGrp="1"/>
          </p:cNvGraphicFramePr>
          <p:nvPr>
            <p:ph idx="1"/>
            <p:extLst>
              <p:ext uri="{D42A27DB-BD31-4B8C-83A1-F6EECF244321}">
                <p14:modId xmlns:p14="http://schemas.microsoft.com/office/powerpoint/2010/main" val="1691055523"/>
              </p:ext>
            </p:extLst>
          </p:nvPr>
        </p:nvGraphicFramePr>
        <p:xfrm>
          <a:off x="1919536" y="764704"/>
          <a:ext cx="8928992"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 6" descr="LOGO EXPERTISE FRANCE"/>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2634" y="115516"/>
            <a:ext cx="800798" cy="793204"/>
          </a:xfrm>
          <a:prstGeom prst="rect">
            <a:avLst/>
          </a:prstGeom>
          <a:noFill/>
          <a:ln>
            <a:noFill/>
          </a:ln>
        </p:spPr>
      </p:pic>
      <p:pic>
        <p:nvPicPr>
          <p:cNvPr id="8" name="Image 7" descr="C:\Users\dfa\Desktop\logo_CFI_RVB.jpg"/>
          <p:cNvPicPr/>
          <p:nvPr/>
        </p:nvPicPr>
        <p:blipFill>
          <a:blip r:embed="rId9">
            <a:extLst>
              <a:ext uri="{28A0092B-C50C-407E-A947-70E740481C1C}">
                <a14:useLocalDpi xmlns:a14="http://schemas.microsoft.com/office/drawing/2010/main" val="0"/>
              </a:ext>
            </a:extLst>
          </a:blip>
          <a:srcRect/>
          <a:stretch>
            <a:fillRect/>
          </a:stretch>
        </p:blipFill>
        <p:spPr bwMode="auto">
          <a:xfrm>
            <a:off x="10560496" y="68012"/>
            <a:ext cx="1340580" cy="651654"/>
          </a:xfrm>
          <a:prstGeom prst="rect">
            <a:avLst/>
          </a:prstGeom>
          <a:noFill/>
          <a:ln>
            <a:noFill/>
          </a:ln>
        </p:spPr>
      </p:pic>
      <p:sp>
        <p:nvSpPr>
          <p:cNvPr id="10" name="Espace réservé du pied de page 7"/>
          <p:cNvSpPr>
            <a:spLocks noGrp="1"/>
          </p:cNvSpPr>
          <p:nvPr>
            <p:ph type="ftr" sz="quarter" idx="11"/>
          </p:nvPr>
        </p:nvSpPr>
        <p:spPr>
          <a:xfrm>
            <a:off x="992142" y="6601968"/>
            <a:ext cx="10792490" cy="256032"/>
          </a:xfrm>
        </p:spPr>
        <p:txBody>
          <a:bodyPr/>
          <a:lstStyle/>
          <a:p>
            <a:pPr algn="ctr" rtl="0"/>
            <a:r>
              <a:rPr lang="fr-FR" b="1" i="1" dirty="0" smtClean="0"/>
              <a:t>Projet d'appui aux gouvernements ouverts francophones" (PAGOF) financé par l'Agence française de développement</a:t>
            </a:r>
            <a:endParaRPr lang="fr-FR" b="1" i="1" dirty="0"/>
          </a:p>
        </p:txBody>
      </p:sp>
      <p:pic>
        <p:nvPicPr>
          <p:cNvPr id="11" name="Imag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2873"/>
            <a:ext cx="4143375" cy="200025"/>
          </a:xfrm>
          <a:prstGeom prst="rect">
            <a:avLst/>
          </a:prstGeom>
        </p:spPr>
      </p:pic>
      <p:pic>
        <p:nvPicPr>
          <p:cNvPr id="12" name="Imag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05250" y="-11385"/>
            <a:ext cx="4143375" cy="200025"/>
          </a:xfrm>
          <a:prstGeom prst="rect">
            <a:avLst/>
          </a:prstGeom>
        </p:spPr>
      </p:pic>
      <p:pic>
        <p:nvPicPr>
          <p:cNvPr id="13" name="Imag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48625" y="-11385"/>
            <a:ext cx="4143375" cy="200025"/>
          </a:xfrm>
          <a:prstGeom prst="rect">
            <a:avLst/>
          </a:prstGeom>
        </p:spPr>
      </p:pic>
    </p:spTree>
    <p:extLst>
      <p:ext uri="{BB962C8B-B14F-4D97-AF65-F5344CB8AC3E}">
        <p14:creationId xmlns:p14="http://schemas.microsoft.com/office/powerpoint/2010/main" val="219345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1120" y="116632"/>
            <a:ext cx="9509760" cy="1233424"/>
          </a:xfrm>
        </p:spPr>
        <p:txBody>
          <a:bodyPr/>
          <a:lstStyle/>
          <a:p>
            <a:r>
              <a:rPr lang="fr-FR" sz="3600" i="1" dirty="0"/>
              <a:t>Niveau 1 : Information et sensibilisation</a:t>
            </a:r>
            <a:r>
              <a:rPr lang="fr-FR" dirty="0"/>
              <a:t/>
            </a:r>
            <a:br>
              <a:rPr lang="fr-FR" dirty="0"/>
            </a:br>
            <a:endParaRPr lang="fr-FR" dirty="0"/>
          </a:p>
        </p:txBody>
      </p:sp>
      <p:sp>
        <p:nvSpPr>
          <p:cNvPr id="3" name="Espace réservé du contenu 2"/>
          <p:cNvSpPr>
            <a:spLocks noGrp="1"/>
          </p:cNvSpPr>
          <p:nvPr>
            <p:ph idx="1"/>
          </p:nvPr>
        </p:nvSpPr>
        <p:spPr>
          <a:xfrm>
            <a:off x="1341120" y="1268760"/>
            <a:ext cx="9509760" cy="4824536"/>
          </a:xfrm>
        </p:spPr>
        <p:txBody>
          <a:bodyPr>
            <a:normAutofit/>
          </a:bodyPr>
          <a:lstStyle/>
          <a:p>
            <a:pPr marL="45720" indent="0">
              <a:buNone/>
            </a:pPr>
            <a:r>
              <a:rPr lang="fr-FR" dirty="0"/>
              <a:t>On utilise les types de consultations publiques de niveau 1 dans les cas suivants :</a:t>
            </a:r>
          </a:p>
          <a:p>
            <a:r>
              <a:rPr lang="fr-FR" sz="1500" dirty="0" smtClean="0"/>
              <a:t>une </a:t>
            </a:r>
            <a:r>
              <a:rPr lang="fr-FR" sz="1500" dirty="0"/>
              <a:t>décision a déjà été prise, le public veut connaître les résultats d’un processus ,</a:t>
            </a:r>
          </a:p>
          <a:p>
            <a:r>
              <a:rPr lang="fr-FR" sz="1500" dirty="0"/>
              <a:t> il n’y a aucune possibilité d’influencer le résultat final</a:t>
            </a:r>
          </a:p>
          <a:p>
            <a:r>
              <a:rPr lang="fr-FR" sz="1500" dirty="0"/>
              <a:t> il est nécessaire d’accepter une proposition avant de prendre une décision</a:t>
            </a:r>
          </a:p>
          <a:p>
            <a:r>
              <a:rPr lang="fr-FR" sz="1500" dirty="0"/>
              <a:t> une situation d’urgence ou de crise nécessite une intervention immédiate</a:t>
            </a:r>
          </a:p>
          <a:p>
            <a:r>
              <a:rPr lang="fr-FR" sz="1500" dirty="0"/>
              <a:t> il est nécessaire de livrer de l’information pour atténuer les préoccupations ou pour préparer le public à sa participation</a:t>
            </a:r>
          </a:p>
          <a:p>
            <a:r>
              <a:rPr lang="fr-FR" sz="1500" dirty="0"/>
              <a:t> la question est relativement simple</a:t>
            </a:r>
          </a:p>
          <a:p>
            <a:pPr marL="45720" lvl="0" indent="0">
              <a:buNone/>
            </a:pPr>
            <a:r>
              <a:rPr lang="fr-FR" sz="1500" b="1" i="1" u="sng" dirty="0"/>
              <a:t>Exemples de méthodes </a:t>
            </a:r>
            <a:r>
              <a:rPr lang="fr-FR" sz="1500" dirty="0"/>
              <a:t>:publicité et marketing social , demande de mémoires ou de propositions , établissement de la carte d’une collectivité , fiches de renseignements ,foire d’information et expositions trousses d’information , envois postaux , événements médiatiques ,numéros vert , journée d’accueil , visites sur place</a:t>
            </a:r>
          </a:p>
          <a:p>
            <a:endParaRPr lang="fr-FR" i="1" dirty="0" smtClean="0"/>
          </a:p>
          <a:p>
            <a:pPr marL="45720" indent="0">
              <a:buNone/>
            </a:pPr>
            <a:endParaRPr lang="fr-FR" dirty="0"/>
          </a:p>
        </p:txBody>
      </p:sp>
      <p:sp>
        <p:nvSpPr>
          <p:cNvPr id="4" name="Flèche droite à entaille 3"/>
          <p:cNvSpPr/>
          <p:nvPr/>
        </p:nvSpPr>
        <p:spPr>
          <a:xfrm>
            <a:off x="8904412" y="5877271"/>
            <a:ext cx="1579472" cy="868974"/>
          </a:xfrm>
          <a:prstGeom prst="notchedRightArrow">
            <a:avLst/>
          </a:prstGeom>
          <a:solidFill>
            <a:schemeClr val="tx2">
              <a:lumMod val="7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sz="1200" b="1" dirty="0" smtClean="0"/>
          </a:p>
          <a:p>
            <a:pPr algn="ctr"/>
            <a:r>
              <a:rPr lang="fr-FR" sz="1200" b="1" dirty="0" smtClean="0"/>
              <a:t>Pouvoir d’influence </a:t>
            </a:r>
            <a:endParaRPr lang="fr-FR" sz="1200" dirty="0"/>
          </a:p>
          <a:p>
            <a:pPr algn="ctr"/>
            <a:endParaRPr lang="fr-FR" dirty="0"/>
          </a:p>
        </p:txBody>
      </p:sp>
      <p:sp>
        <p:nvSpPr>
          <p:cNvPr id="5" name="Flèche droite à entaille 4"/>
          <p:cNvSpPr/>
          <p:nvPr/>
        </p:nvSpPr>
        <p:spPr>
          <a:xfrm>
            <a:off x="10339968" y="5846245"/>
            <a:ext cx="1732696" cy="900000"/>
          </a:xfrm>
          <a:prstGeom prst="notchedRightArrow">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Pouvoir Partagé</a:t>
            </a:r>
          </a:p>
        </p:txBody>
      </p:sp>
      <p:sp>
        <p:nvSpPr>
          <p:cNvPr id="6" name="Flèche droite rayée 5"/>
          <p:cNvSpPr/>
          <p:nvPr/>
        </p:nvSpPr>
        <p:spPr>
          <a:xfrm>
            <a:off x="7248328" y="5877272"/>
            <a:ext cx="1800000" cy="900000"/>
          </a:xfrm>
          <a:prstGeom prst="stripedRightArrow">
            <a:avLst/>
          </a:prstGeom>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fr-FR" sz="1200" dirty="0" smtClean="0">
              <a:ln w="0"/>
              <a:solidFill>
                <a:schemeClr val="tx1"/>
              </a:solidFill>
              <a:effectLst>
                <a:outerShdw blurRad="38100" dist="19050" dir="2700000" algn="tl" rotWithShape="0">
                  <a:schemeClr val="dk1">
                    <a:alpha val="40000"/>
                  </a:schemeClr>
                </a:outerShdw>
              </a:effectLst>
            </a:endParaRPr>
          </a:p>
          <a:p>
            <a:pPr algn="ctr"/>
            <a:r>
              <a:rPr lang="fr-FR" sz="1200" b="1" i="1" dirty="0" smtClean="0">
                <a:ln w="0"/>
                <a:solidFill>
                  <a:schemeClr val="tx1"/>
                </a:solidFill>
                <a:effectLst>
                  <a:outerShdw blurRad="38100" dist="19050" dir="2700000" algn="tl" rotWithShape="0">
                    <a:schemeClr val="dk1">
                      <a:alpha val="40000"/>
                    </a:schemeClr>
                  </a:outerShdw>
                </a:effectLst>
              </a:rPr>
              <a:t>Absence </a:t>
            </a:r>
            <a:r>
              <a:rPr lang="fr-FR" sz="1200" b="1" i="1" dirty="0">
                <a:ln w="0"/>
                <a:solidFill>
                  <a:schemeClr val="tx1"/>
                </a:solidFill>
                <a:effectLst>
                  <a:outerShdw blurRad="38100" dist="19050" dir="2700000" algn="tl" rotWithShape="0">
                    <a:schemeClr val="dk1">
                      <a:alpha val="40000"/>
                    </a:schemeClr>
                  </a:outerShdw>
                </a:effectLst>
              </a:rPr>
              <a:t>de pouvoir </a:t>
            </a:r>
          </a:p>
          <a:p>
            <a:pPr algn="ctr"/>
            <a:endParaRPr lang="fr-FR" dirty="0"/>
          </a:p>
        </p:txBody>
      </p:sp>
      <p:pic>
        <p:nvPicPr>
          <p:cNvPr id="10" name="Image 9" descr="LOGO EXPERTISE FRAN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44" y="115516"/>
            <a:ext cx="800798" cy="793204"/>
          </a:xfrm>
          <a:prstGeom prst="rect">
            <a:avLst/>
          </a:prstGeom>
          <a:noFill/>
          <a:ln>
            <a:noFill/>
          </a:ln>
        </p:spPr>
      </p:pic>
      <p:pic>
        <p:nvPicPr>
          <p:cNvPr id="11" name="Image 10" descr="C:\Users\dfa\Desktop\logo_CFI_RVB.jpg"/>
          <p:cNvPicPr/>
          <p:nvPr/>
        </p:nvPicPr>
        <p:blipFill>
          <a:blip r:embed="rId3">
            <a:extLst>
              <a:ext uri="{28A0092B-C50C-407E-A947-70E740481C1C}">
                <a14:useLocalDpi xmlns:a14="http://schemas.microsoft.com/office/drawing/2010/main" val="0"/>
              </a:ext>
            </a:extLst>
          </a:blip>
          <a:srcRect/>
          <a:stretch>
            <a:fillRect/>
          </a:stretch>
        </p:blipFill>
        <p:spPr bwMode="auto">
          <a:xfrm>
            <a:off x="10560496" y="68012"/>
            <a:ext cx="1340580" cy="651654"/>
          </a:xfrm>
          <a:prstGeom prst="rect">
            <a:avLst/>
          </a:prstGeom>
          <a:noFill/>
          <a:ln>
            <a:noFill/>
          </a:ln>
        </p:spPr>
      </p:pic>
      <p:sp>
        <p:nvSpPr>
          <p:cNvPr id="13" name="Espace réservé du pied de page 7"/>
          <p:cNvSpPr>
            <a:spLocks noGrp="1"/>
          </p:cNvSpPr>
          <p:nvPr>
            <p:ph type="ftr" sz="quarter" idx="11"/>
          </p:nvPr>
        </p:nvSpPr>
        <p:spPr>
          <a:xfrm>
            <a:off x="992142" y="6601968"/>
            <a:ext cx="10792490" cy="256032"/>
          </a:xfrm>
        </p:spPr>
        <p:txBody>
          <a:bodyPr/>
          <a:lstStyle/>
          <a:p>
            <a:pPr algn="ctr" rtl="0"/>
            <a:r>
              <a:rPr lang="fr-FR" b="1" i="1" dirty="0" smtClean="0"/>
              <a:t>Projet d'appui aux gouvernements ouverts francophones" (PAGOF) financé par l'Agence française de développement</a:t>
            </a:r>
            <a:endParaRPr lang="fr-FR" b="1" i="1" dirty="0"/>
          </a:p>
        </p:txBody>
      </p:sp>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73"/>
            <a:ext cx="4143375" cy="200025"/>
          </a:xfrm>
          <a:prstGeom prst="rect">
            <a:avLst/>
          </a:prstGeom>
        </p:spPr>
      </p:pic>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5250" y="-11385"/>
            <a:ext cx="4143375" cy="200025"/>
          </a:xfrm>
          <a:prstGeom prst="rect">
            <a:avLst/>
          </a:prstGeom>
        </p:spPr>
      </p:pic>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8625" y="-11385"/>
            <a:ext cx="4143375" cy="200025"/>
          </a:xfrm>
          <a:prstGeom prst="rect">
            <a:avLst/>
          </a:prstGeom>
        </p:spPr>
      </p:pic>
    </p:spTree>
    <p:extLst>
      <p:ext uri="{BB962C8B-B14F-4D97-AF65-F5344CB8AC3E}">
        <p14:creationId xmlns:p14="http://schemas.microsoft.com/office/powerpoint/2010/main" val="388733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1120" y="467360"/>
            <a:ext cx="9509760" cy="945416"/>
          </a:xfrm>
        </p:spPr>
        <p:txBody>
          <a:bodyPr/>
          <a:lstStyle/>
          <a:p>
            <a:r>
              <a:rPr lang="fr-FR" i="1" dirty="0"/>
              <a:t>Niveau 2 : Recueil d’information et </a:t>
            </a:r>
            <a:r>
              <a:rPr lang="fr-FR" i="1" dirty="0" smtClean="0"/>
              <a:t>d’opinions</a:t>
            </a:r>
            <a:endParaRPr lang="fr-FR" dirty="0"/>
          </a:p>
        </p:txBody>
      </p:sp>
      <p:sp>
        <p:nvSpPr>
          <p:cNvPr id="3" name="Espace réservé du contenu 2"/>
          <p:cNvSpPr>
            <a:spLocks noGrp="1"/>
          </p:cNvSpPr>
          <p:nvPr>
            <p:ph idx="1"/>
          </p:nvPr>
        </p:nvSpPr>
        <p:spPr/>
        <p:txBody>
          <a:bodyPr>
            <a:normAutofit/>
          </a:bodyPr>
          <a:lstStyle/>
          <a:p>
            <a:pPr marL="45720" indent="0">
              <a:buNone/>
            </a:pPr>
            <a:r>
              <a:rPr lang="fr-FR" dirty="0" smtClean="0"/>
              <a:t>On </a:t>
            </a:r>
            <a:r>
              <a:rPr lang="fr-FR" dirty="0"/>
              <a:t>utilise les types de consultations publiques de niveau </a:t>
            </a:r>
            <a:r>
              <a:rPr lang="fr-FR" dirty="0" smtClean="0"/>
              <a:t>2 </a:t>
            </a:r>
            <a:r>
              <a:rPr lang="fr-FR" dirty="0"/>
              <a:t>dans les cas </a:t>
            </a:r>
            <a:r>
              <a:rPr lang="fr-FR" dirty="0" smtClean="0"/>
              <a:t>suivants : </a:t>
            </a:r>
          </a:p>
          <a:p>
            <a:r>
              <a:rPr lang="fr-FR" sz="1400" dirty="0"/>
              <a:t>l’objectif est d’écouter et de recueillir de l’information</a:t>
            </a:r>
          </a:p>
          <a:p>
            <a:r>
              <a:rPr lang="fr-FR" sz="1500" dirty="0" smtClean="0"/>
              <a:t>Collecter des </a:t>
            </a:r>
            <a:r>
              <a:rPr lang="fr-FR" sz="1500" dirty="0"/>
              <a:t>renseignements </a:t>
            </a:r>
            <a:r>
              <a:rPr lang="fr-FR" sz="1500" dirty="0" smtClean="0"/>
              <a:t>précis ,  </a:t>
            </a:r>
            <a:r>
              <a:rPr lang="fr-FR" sz="1500" dirty="0"/>
              <a:t>nécessaires pour décrire une politique, un programme ou un processus, </a:t>
            </a:r>
            <a:endParaRPr lang="fr-FR" sz="1500" dirty="0" smtClean="0"/>
          </a:p>
          <a:p>
            <a:r>
              <a:rPr lang="fr-FR" sz="1600" dirty="0"/>
              <a:t> L</a:t>
            </a:r>
            <a:r>
              <a:rPr lang="fr-FR" sz="1600" dirty="0" smtClean="0"/>
              <a:t>es </a:t>
            </a:r>
            <a:r>
              <a:rPr lang="fr-FR" sz="1600" dirty="0"/>
              <a:t>décisions stratégiques sont déjà définies et la discrétion est de rigueur</a:t>
            </a:r>
          </a:p>
          <a:p>
            <a:r>
              <a:rPr lang="fr-FR" sz="1600" dirty="0"/>
              <a:t> </a:t>
            </a:r>
            <a:r>
              <a:rPr lang="fr-FR" sz="1600" dirty="0" smtClean="0"/>
              <a:t>il </a:t>
            </a:r>
            <a:r>
              <a:rPr lang="fr-FR" sz="1600" dirty="0"/>
              <a:t>n’y a pas nécessairement d’engagement ferme à faire quoi que ce soit avec les opinions recueillies</a:t>
            </a:r>
          </a:p>
          <a:p>
            <a:endParaRPr lang="fr-FR" sz="1500" dirty="0"/>
          </a:p>
          <a:p>
            <a:pPr marL="45720" indent="0">
              <a:buNone/>
            </a:pPr>
            <a:r>
              <a:rPr lang="fr-FR" sz="1500" b="1" i="1" u="sng" dirty="0"/>
              <a:t>Exemples de méthodes  </a:t>
            </a:r>
            <a:r>
              <a:rPr lang="fr-FR" sz="1500" dirty="0"/>
              <a:t>:sondages d’opinions ,questionnaires ,sondages ouvert ,documents de travaille , les commissions d’enquêtes, les réunions communautaires ou publiques , les audiences publiques et les séminaires</a:t>
            </a:r>
          </a:p>
          <a:p>
            <a:pPr marL="45720" lvl="0" indent="0">
              <a:buNone/>
            </a:pPr>
            <a:endParaRPr lang="fr-FR" sz="1500" dirty="0"/>
          </a:p>
          <a:p>
            <a:pPr marL="45720" lvl="0" indent="0">
              <a:buNone/>
            </a:pPr>
            <a:r>
              <a:rPr lang="fr-FR" sz="1500" dirty="0" smtClean="0"/>
              <a:t> </a:t>
            </a:r>
            <a:endParaRPr lang="fr-FR" dirty="0"/>
          </a:p>
          <a:p>
            <a:pPr marL="45720" indent="0">
              <a:buNone/>
            </a:pPr>
            <a:endParaRPr lang="fr-FR" dirty="0"/>
          </a:p>
        </p:txBody>
      </p:sp>
      <p:sp>
        <p:nvSpPr>
          <p:cNvPr id="4" name="Flèche droite à entaille 3"/>
          <p:cNvSpPr/>
          <p:nvPr/>
        </p:nvSpPr>
        <p:spPr>
          <a:xfrm>
            <a:off x="8904412" y="5877271"/>
            <a:ext cx="1579472" cy="86897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p>
          <a:p>
            <a:pPr algn="ctr"/>
            <a:r>
              <a:rPr lang="fr-FR" sz="1200" b="1" dirty="0"/>
              <a:t>Pouvoir d’influence </a:t>
            </a:r>
          </a:p>
          <a:p>
            <a:pPr algn="ctr"/>
            <a:endParaRPr lang="fr-FR" sz="1200" b="1" dirty="0"/>
          </a:p>
        </p:txBody>
      </p:sp>
      <p:sp>
        <p:nvSpPr>
          <p:cNvPr id="6" name="Flèche droite rayée 5"/>
          <p:cNvSpPr/>
          <p:nvPr/>
        </p:nvSpPr>
        <p:spPr>
          <a:xfrm>
            <a:off x="7248328" y="5877272"/>
            <a:ext cx="1800000" cy="900000"/>
          </a:xfrm>
          <a:prstGeom prst="stripedRightArrow">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a:p>
          <a:p>
            <a:pPr algn="ctr"/>
            <a:r>
              <a:rPr lang="fr-FR" sz="1400" b="1" dirty="0"/>
              <a:t>Absence de pouvoir </a:t>
            </a:r>
          </a:p>
          <a:p>
            <a:pPr algn="ctr"/>
            <a:endParaRPr lang="fr-FR" sz="1400" b="1" dirty="0"/>
          </a:p>
        </p:txBody>
      </p:sp>
      <p:sp>
        <p:nvSpPr>
          <p:cNvPr id="7" name="Flèche droite à entaille 6"/>
          <p:cNvSpPr/>
          <p:nvPr/>
        </p:nvSpPr>
        <p:spPr>
          <a:xfrm>
            <a:off x="10339968" y="5846245"/>
            <a:ext cx="1732696" cy="900000"/>
          </a:xfrm>
          <a:prstGeom prst="notchedRightArrow">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Pouvoir Partagé</a:t>
            </a:r>
          </a:p>
        </p:txBody>
      </p:sp>
      <p:pic>
        <p:nvPicPr>
          <p:cNvPr id="11" name="Image 10" descr="LOGO EXPERTISE FRAN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44" y="115516"/>
            <a:ext cx="800798" cy="793204"/>
          </a:xfrm>
          <a:prstGeom prst="rect">
            <a:avLst/>
          </a:prstGeom>
          <a:noFill/>
          <a:ln>
            <a:noFill/>
          </a:ln>
        </p:spPr>
      </p:pic>
      <p:pic>
        <p:nvPicPr>
          <p:cNvPr id="12" name="Image 11" descr="C:\Users\dfa\Desktop\logo_CFI_RVB.jpg"/>
          <p:cNvPicPr/>
          <p:nvPr/>
        </p:nvPicPr>
        <p:blipFill>
          <a:blip r:embed="rId3">
            <a:extLst>
              <a:ext uri="{28A0092B-C50C-407E-A947-70E740481C1C}">
                <a14:useLocalDpi xmlns:a14="http://schemas.microsoft.com/office/drawing/2010/main" val="0"/>
              </a:ext>
            </a:extLst>
          </a:blip>
          <a:srcRect/>
          <a:stretch>
            <a:fillRect/>
          </a:stretch>
        </p:blipFill>
        <p:spPr bwMode="auto">
          <a:xfrm>
            <a:off x="10560496" y="68012"/>
            <a:ext cx="1340580" cy="651654"/>
          </a:xfrm>
          <a:prstGeom prst="rect">
            <a:avLst/>
          </a:prstGeom>
          <a:noFill/>
          <a:ln>
            <a:noFill/>
          </a:ln>
        </p:spPr>
      </p:pic>
      <p:sp>
        <p:nvSpPr>
          <p:cNvPr id="13" name="Espace réservé du pied de page 7"/>
          <p:cNvSpPr>
            <a:spLocks noGrp="1"/>
          </p:cNvSpPr>
          <p:nvPr>
            <p:ph type="ftr" sz="quarter" idx="11"/>
          </p:nvPr>
        </p:nvSpPr>
        <p:spPr>
          <a:xfrm>
            <a:off x="992142" y="6601968"/>
            <a:ext cx="10792490" cy="256032"/>
          </a:xfrm>
        </p:spPr>
        <p:txBody>
          <a:bodyPr/>
          <a:lstStyle/>
          <a:p>
            <a:pPr algn="ctr" rtl="0"/>
            <a:r>
              <a:rPr lang="fr-FR" b="1" i="1" dirty="0" smtClean="0"/>
              <a:t>Projet d'appui aux gouvernements ouverts francophones" (PAGOF) financé par l'Agence française de développement</a:t>
            </a:r>
            <a:endParaRPr lang="fr-FR" b="1" i="1" dirty="0"/>
          </a:p>
        </p:txBody>
      </p:sp>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73"/>
            <a:ext cx="4143375" cy="200025"/>
          </a:xfrm>
          <a:prstGeom prst="rect">
            <a:avLst/>
          </a:prstGeom>
        </p:spPr>
      </p:pic>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5250" y="-11385"/>
            <a:ext cx="4143375" cy="200025"/>
          </a:xfrm>
          <a:prstGeom prst="rect">
            <a:avLst/>
          </a:prstGeom>
        </p:spPr>
      </p:pic>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8625" y="-11385"/>
            <a:ext cx="4143375" cy="200025"/>
          </a:xfrm>
          <a:prstGeom prst="rect">
            <a:avLst/>
          </a:prstGeom>
        </p:spPr>
      </p:pic>
    </p:spTree>
    <p:extLst>
      <p:ext uri="{BB962C8B-B14F-4D97-AF65-F5344CB8AC3E}">
        <p14:creationId xmlns:p14="http://schemas.microsoft.com/office/powerpoint/2010/main" val="2609138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a:t>Niveau 3 : Discussion et participation du public</a:t>
            </a:r>
            <a:r>
              <a:rPr lang="fr-FR" dirty="0"/>
              <a:t/>
            </a:r>
            <a:br>
              <a:rPr lang="fr-FR" dirty="0"/>
            </a:br>
            <a:endParaRPr lang="fr-FR" dirty="0"/>
          </a:p>
        </p:txBody>
      </p:sp>
      <p:sp>
        <p:nvSpPr>
          <p:cNvPr id="3" name="Espace réservé du contenu 2"/>
          <p:cNvSpPr>
            <a:spLocks noGrp="1"/>
          </p:cNvSpPr>
          <p:nvPr>
            <p:ph idx="1"/>
          </p:nvPr>
        </p:nvSpPr>
        <p:spPr/>
        <p:txBody>
          <a:bodyPr>
            <a:normAutofit/>
          </a:bodyPr>
          <a:lstStyle/>
          <a:p>
            <a:pPr marL="45720" indent="0">
              <a:buNone/>
            </a:pPr>
            <a:r>
              <a:rPr lang="fr-FR" dirty="0"/>
              <a:t>On utilise les types de consultations publiques de niveau 3 dans les cas suivants :</a:t>
            </a:r>
          </a:p>
          <a:p>
            <a:r>
              <a:rPr lang="fr-FR" sz="1500" dirty="0"/>
              <a:t> il est nécessaire d’échanger de l’information dans les deux sens</a:t>
            </a:r>
          </a:p>
          <a:p>
            <a:r>
              <a:rPr lang="fr-FR" sz="1500" dirty="0"/>
              <a:t> certains groupes et particuliers s’intéressent à la question et seront probablement touchés par les résultats</a:t>
            </a:r>
          </a:p>
          <a:p>
            <a:r>
              <a:rPr lang="fr-FR" sz="1500" dirty="0"/>
              <a:t> il est possible d’influencer le résultat final</a:t>
            </a:r>
          </a:p>
          <a:p>
            <a:r>
              <a:rPr lang="fr-FR" sz="1500" dirty="0"/>
              <a:t> on souhaite encourager la discussion entre les intervenants et avec ces derniers</a:t>
            </a:r>
          </a:p>
          <a:p>
            <a:r>
              <a:rPr lang="fr-FR" sz="1500" dirty="0"/>
              <a:t> les commentaires reçus pourront déterminer les orientations stratégiques et le mode de prestation des </a:t>
            </a:r>
            <a:r>
              <a:rPr lang="fr-FR" sz="1500" dirty="0" smtClean="0"/>
              <a:t>programmes</a:t>
            </a:r>
          </a:p>
          <a:p>
            <a:pPr marL="45720" lvl="0" indent="0">
              <a:buNone/>
            </a:pPr>
            <a:r>
              <a:rPr lang="fr-FR" sz="1500" b="1" i="1" u="sng" dirty="0"/>
              <a:t>Exemples de méthodes </a:t>
            </a:r>
            <a:r>
              <a:rPr lang="fr-FR" sz="1500" dirty="0"/>
              <a:t>:  les comités ou conseils consultatifs  la participation assistée par ordinateur , les groupes de discussion en direct et les serveurs de liste ,   les conférences thématiques ,  la technique de groupe nominal,  les ateliers</a:t>
            </a:r>
          </a:p>
          <a:p>
            <a:pPr marL="45720" indent="0">
              <a:buNone/>
            </a:pPr>
            <a:r>
              <a:rPr lang="fr-FR" sz="1500" dirty="0"/>
              <a:t> </a:t>
            </a:r>
          </a:p>
          <a:p>
            <a:endParaRPr lang="fr-FR" i="1" dirty="0" smtClean="0"/>
          </a:p>
        </p:txBody>
      </p:sp>
      <p:sp>
        <p:nvSpPr>
          <p:cNvPr id="4" name="Flèche droite à entaille 3"/>
          <p:cNvSpPr/>
          <p:nvPr/>
        </p:nvSpPr>
        <p:spPr>
          <a:xfrm>
            <a:off x="8765000" y="5818956"/>
            <a:ext cx="1651480" cy="102214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smtClean="0"/>
          </a:p>
          <a:p>
            <a:pPr algn="ctr"/>
            <a:r>
              <a:rPr lang="fr-FR" sz="1400" b="1" dirty="0" smtClean="0">
                <a:solidFill>
                  <a:schemeClr val="tx2">
                    <a:lumMod val="75000"/>
                  </a:schemeClr>
                </a:solidFill>
              </a:rPr>
              <a:t>Pouvoir </a:t>
            </a:r>
            <a:r>
              <a:rPr lang="fr-FR" sz="1400" b="1" dirty="0">
                <a:solidFill>
                  <a:schemeClr val="tx2">
                    <a:lumMod val="75000"/>
                  </a:schemeClr>
                </a:solidFill>
              </a:rPr>
              <a:t>d’influence </a:t>
            </a:r>
          </a:p>
          <a:p>
            <a:pPr algn="ctr"/>
            <a:endParaRPr lang="fr-FR" dirty="0"/>
          </a:p>
        </p:txBody>
      </p:sp>
      <p:sp>
        <p:nvSpPr>
          <p:cNvPr id="6" name="Flèche droite rayée 5"/>
          <p:cNvSpPr/>
          <p:nvPr/>
        </p:nvSpPr>
        <p:spPr>
          <a:xfrm>
            <a:off x="7320136" y="5877272"/>
            <a:ext cx="1656184" cy="905514"/>
          </a:xfrm>
          <a:prstGeom prst="striped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i="1" dirty="0" smtClean="0">
              <a:ln w="0"/>
              <a:solidFill>
                <a:schemeClr val="bg1"/>
              </a:solidFill>
              <a:effectLst>
                <a:outerShdw blurRad="38100" dist="19050" dir="2700000" algn="tl" rotWithShape="0">
                  <a:schemeClr val="dk1">
                    <a:alpha val="40000"/>
                  </a:schemeClr>
                </a:outerShdw>
              </a:effectLst>
            </a:endParaRPr>
          </a:p>
          <a:p>
            <a:pPr algn="ctr"/>
            <a:r>
              <a:rPr lang="fr-FR" sz="1400" b="1" i="1" dirty="0" smtClean="0">
                <a:ln w="0"/>
                <a:solidFill>
                  <a:schemeClr val="bg1"/>
                </a:solidFill>
                <a:effectLst>
                  <a:outerShdw blurRad="38100" dist="19050" dir="2700000" algn="tl" rotWithShape="0">
                    <a:schemeClr val="dk1">
                      <a:alpha val="40000"/>
                    </a:schemeClr>
                  </a:outerShdw>
                </a:effectLst>
              </a:rPr>
              <a:t>Absence </a:t>
            </a:r>
            <a:r>
              <a:rPr lang="fr-FR" sz="1400" b="1" i="1" dirty="0">
                <a:ln w="0"/>
                <a:solidFill>
                  <a:schemeClr val="bg1"/>
                </a:solidFill>
                <a:effectLst>
                  <a:outerShdw blurRad="38100" dist="19050" dir="2700000" algn="tl" rotWithShape="0">
                    <a:schemeClr val="dk1">
                      <a:alpha val="40000"/>
                    </a:schemeClr>
                  </a:outerShdw>
                </a:effectLst>
              </a:rPr>
              <a:t>de pouvoir </a:t>
            </a:r>
          </a:p>
          <a:p>
            <a:pPr algn="ctr"/>
            <a:endParaRPr lang="fr-FR" dirty="0"/>
          </a:p>
        </p:txBody>
      </p:sp>
      <p:sp>
        <p:nvSpPr>
          <p:cNvPr id="7" name="Flèche droite à entaille 6"/>
          <p:cNvSpPr/>
          <p:nvPr/>
        </p:nvSpPr>
        <p:spPr>
          <a:xfrm>
            <a:off x="10339968" y="5846245"/>
            <a:ext cx="1732696" cy="900000"/>
          </a:xfrm>
          <a:prstGeom prst="notchedRightArrow">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Pouvoir Partagé</a:t>
            </a:r>
          </a:p>
        </p:txBody>
      </p:sp>
      <p:pic>
        <p:nvPicPr>
          <p:cNvPr id="11" name="Image 10" descr="LOGO EXPERTISE FRAN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336" y="115516"/>
            <a:ext cx="800798" cy="793204"/>
          </a:xfrm>
          <a:prstGeom prst="rect">
            <a:avLst/>
          </a:prstGeom>
          <a:noFill/>
          <a:ln>
            <a:noFill/>
          </a:ln>
        </p:spPr>
      </p:pic>
      <p:pic>
        <p:nvPicPr>
          <p:cNvPr id="12" name="Image 11" descr="C:\Users\dfa\Desktop\logo_CFI_RVB.jpg"/>
          <p:cNvPicPr/>
          <p:nvPr/>
        </p:nvPicPr>
        <p:blipFill>
          <a:blip r:embed="rId3">
            <a:extLst>
              <a:ext uri="{28A0092B-C50C-407E-A947-70E740481C1C}">
                <a14:useLocalDpi xmlns:a14="http://schemas.microsoft.com/office/drawing/2010/main" val="0"/>
              </a:ext>
            </a:extLst>
          </a:blip>
          <a:srcRect/>
          <a:stretch>
            <a:fillRect/>
          </a:stretch>
        </p:blipFill>
        <p:spPr bwMode="auto">
          <a:xfrm>
            <a:off x="10560496" y="68012"/>
            <a:ext cx="1340580" cy="651654"/>
          </a:xfrm>
          <a:prstGeom prst="rect">
            <a:avLst/>
          </a:prstGeom>
          <a:noFill/>
          <a:ln>
            <a:noFill/>
          </a:ln>
        </p:spPr>
      </p:pic>
      <p:sp>
        <p:nvSpPr>
          <p:cNvPr id="13" name="Espace réservé du pied de page 7"/>
          <p:cNvSpPr>
            <a:spLocks noGrp="1"/>
          </p:cNvSpPr>
          <p:nvPr>
            <p:ph type="ftr" sz="quarter" idx="11"/>
          </p:nvPr>
        </p:nvSpPr>
        <p:spPr>
          <a:xfrm>
            <a:off x="992142" y="6601968"/>
            <a:ext cx="10792490" cy="256032"/>
          </a:xfrm>
        </p:spPr>
        <p:txBody>
          <a:bodyPr/>
          <a:lstStyle/>
          <a:p>
            <a:pPr algn="ctr" rtl="0"/>
            <a:r>
              <a:rPr lang="fr-FR" b="1" i="1" dirty="0" smtClean="0"/>
              <a:t>Projet d'appui aux gouvernements ouverts francophones" (PAGOF) financé par l'Agence française de développement</a:t>
            </a:r>
            <a:endParaRPr lang="fr-FR" b="1" i="1" dirty="0"/>
          </a:p>
        </p:txBody>
      </p:sp>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73"/>
            <a:ext cx="4143375" cy="200025"/>
          </a:xfrm>
          <a:prstGeom prst="rect">
            <a:avLst/>
          </a:prstGeom>
        </p:spPr>
      </p:pic>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5250" y="-11385"/>
            <a:ext cx="4143375" cy="200025"/>
          </a:xfrm>
          <a:prstGeom prst="rect">
            <a:avLst/>
          </a:prstGeom>
        </p:spPr>
      </p:pic>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8625" y="-11385"/>
            <a:ext cx="4143375" cy="200025"/>
          </a:xfrm>
          <a:prstGeom prst="rect">
            <a:avLst/>
          </a:prstGeom>
        </p:spPr>
      </p:pic>
    </p:spTree>
    <p:extLst>
      <p:ext uri="{BB962C8B-B14F-4D97-AF65-F5344CB8AC3E}">
        <p14:creationId xmlns:p14="http://schemas.microsoft.com/office/powerpoint/2010/main" val="326201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onception Bandes bleues 16: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Office_9533101_TF03417271_TF03417271.potx" id="{A5ACCF24-B5C6-4B60-9BA4-4D7917C6245A}" vid="{362DC88F-453C-4811-A45F-F9B2426DD455}"/>
    </a:ext>
  </a:extLst>
</a:theme>
</file>

<file path=ppt/theme/theme2.xml><?xml version="1.0" encoding="utf-8"?>
<a:theme xmlns:a="http://schemas.openxmlformats.org/drawingml/2006/main" name="Thème Offic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Présentation de plan de projet commercial (grand écran)</Template>
  <TotalTime>6282</TotalTime>
  <Words>3055</Words>
  <Application>Microsoft Office PowerPoint</Application>
  <PresentationFormat>Grand écran</PresentationFormat>
  <Paragraphs>262</Paragraphs>
  <Slides>26</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26</vt:i4>
      </vt:variant>
    </vt:vector>
  </HeadingPairs>
  <TitlesOfParts>
    <vt:vector size="33" baseType="lpstr">
      <vt:lpstr>Arial</vt:lpstr>
      <vt:lpstr>Corbel</vt:lpstr>
      <vt:lpstr>Euphemia</vt:lpstr>
      <vt:lpstr>Gotham-Bold</vt:lpstr>
      <vt:lpstr>Times New Roman</vt:lpstr>
      <vt:lpstr>Wingdings</vt:lpstr>
      <vt:lpstr>Conception Bandes bleues 16:9</vt:lpstr>
      <vt:lpstr>Consultation Publique </vt:lpstr>
      <vt:lpstr>Participation publique</vt:lpstr>
      <vt:lpstr>Consultation</vt:lpstr>
      <vt:lpstr>Consultation Publique </vt:lpstr>
      <vt:lpstr>Les types des consultations publiques </vt:lpstr>
      <vt:lpstr>Présentation PowerPoint</vt:lpstr>
      <vt:lpstr>Niveau 1 : Information et sensibilisation </vt:lpstr>
      <vt:lpstr>Niveau 2 : Recueil d’information et d’opinions</vt:lpstr>
      <vt:lpstr>Niveau 3 : Discussion et participation du public </vt:lpstr>
      <vt:lpstr>Niveau 4 :Engagement des citoyens </vt:lpstr>
      <vt:lpstr>Niveau 5 : Discussion et participation du public </vt:lpstr>
      <vt:lpstr>Les étapes d’une consultation Publique</vt:lpstr>
      <vt:lpstr>Présentation PowerPoint</vt:lpstr>
      <vt:lpstr>Les clés de succès d’une consultation publique </vt:lpstr>
      <vt:lpstr>Présentation PowerPoint</vt:lpstr>
      <vt:lpstr>Le cas pratique du PGO </vt:lpstr>
      <vt:lpstr>La note d’orientation des consultations OGP </vt:lpstr>
      <vt:lpstr>La consultation du dialogue national PGO </vt:lpstr>
      <vt:lpstr>La consultation du dialogue national PGO  </vt:lpstr>
      <vt:lpstr>Les Lignes directrices pour la consultation publique sur Engagements par pays </vt:lpstr>
      <vt:lpstr>La consultation PGO Forum</vt:lpstr>
      <vt:lpstr>La consultation PGO Forum </vt:lpstr>
      <vt:lpstr>Structure du Forum </vt:lpstr>
      <vt:lpstr>Les activités du Forum  </vt:lpstr>
      <vt:lpstr>Les activités du Forum  </vt:lpstr>
      <vt:lpstr>Cas de la Côte d’Ivoire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Consultation Publique</dc:title>
  <dc:creator>AIT 1</dc:creator>
  <cp:lastModifiedBy>AIT 1</cp:lastModifiedBy>
  <cp:revision>68</cp:revision>
  <dcterms:created xsi:type="dcterms:W3CDTF">2018-03-01T14:01:51Z</dcterms:created>
  <dcterms:modified xsi:type="dcterms:W3CDTF">2018-04-04T15:23:16Z</dcterms:modified>
</cp:coreProperties>
</file>