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530" r:id="rId3"/>
    <p:sldId id="531" r:id="rId4"/>
    <p:sldId id="532" r:id="rId5"/>
    <p:sldId id="26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258"/>
    <a:srgbClr val="7DC074"/>
    <a:srgbClr val="034BA6"/>
    <a:srgbClr val="C1DDFF"/>
    <a:srgbClr val="D696B0"/>
    <a:srgbClr val="FCA900"/>
    <a:srgbClr val="FCD27E"/>
    <a:srgbClr val="FCC350"/>
    <a:srgbClr val="FFFFFF"/>
    <a:srgbClr val="C1D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4"/>
    <p:restoredTop sz="83805"/>
  </p:normalViewPr>
  <p:slideViewPr>
    <p:cSldViewPr snapToGrid="0" snapToObjects="1">
      <p:cViewPr varScale="1">
        <p:scale>
          <a:sx n="72" d="100"/>
          <a:sy n="72" d="100"/>
        </p:scale>
        <p:origin x="907" y="58"/>
      </p:cViewPr>
      <p:guideLst/>
    </p:cSldViewPr>
  </p:slideViewPr>
  <p:outlineViewPr>
    <p:cViewPr>
      <p:scale>
        <a:sx n="33" d="100"/>
        <a:sy n="33" d="100"/>
      </p:scale>
      <p:origin x="0" y="-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13F9F-1432-DE41-A9FC-439AB5E4874E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2B9C2-6FB4-F843-806D-F16E9291E4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68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2B9C2-6FB4-F843-806D-F16E9291E41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6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2B9C2-6FB4-F843-806D-F16E9291E41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57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2B9C2-6FB4-F843-806D-F16E9291E41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8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DDD671-C244-7747-9075-5D60E4E9E761}"/>
              </a:ext>
            </a:extLst>
          </p:cNvPr>
          <p:cNvSpPr/>
          <p:nvPr userDrawn="1"/>
        </p:nvSpPr>
        <p:spPr>
          <a:xfrm>
            <a:off x="169101" y="160455"/>
            <a:ext cx="11853797" cy="653709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905842-3748-5A45-A600-39E310178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68" y="2600696"/>
            <a:ext cx="5535536" cy="11931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r-FR" sz="40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E2C90-9B82-014E-87AA-8D8AA4DEE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4868" y="3818200"/>
            <a:ext cx="5535536" cy="19566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fr-FR" sz="1200">
                <a:solidFill>
                  <a:schemeClr val="bg1"/>
                </a:solidFill>
                <a:ea typeface="+mj-ea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10342-E7AE-7543-8C60-9367876F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9698" y="5382431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64F9C291-8749-D148-9FA3-AB5D5D618526}" type="datetime1">
              <a:rPr lang="fr-FR" smtClean="0"/>
              <a:t>07/12/2018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06D6D-170B-984C-8AA5-B0198E84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9698" y="4892837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728DF0-B6C3-5B49-9859-65C3E377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698" y="633242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9C1A55A-C557-E04C-B670-DA550FDFEBA2}"/>
              </a:ext>
            </a:extLst>
          </p:cNvPr>
          <p:cNvCxnSpPr/>
          <p:nvPr userDrawn="1"/>
        </p:nvCxnSpPr>
        <p:spPr>
          <a:xfrm>
            <a:off x="6096000" y="2023178"/>
            <a:ext cx="0" cy="2811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E26790D1-C6C1-2F49-8C3A-05A463D35D44}"/>
              </a:ext>
            </a:extLst>
          </p:cNvPr>
          <p:cNvSpPr/>
          <p:nvPr userDrawn="1"/>
        </p:nvSpPr>
        <p:spPr>
          <a:xfrm>
            <a:off x="3552820" y="2318657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RÃ©sultat de recherche d'images pour &quot;logo cfi media&quot;">
            <a:extLst>
              <a:ext uri="{FF2B5EF4-FFF2-40B4-BE49-F238E27FC236}">
                <a16:creationId xmlns:a16="http://schemas.microsoft.com/office/drawing/2014/main" id="{4642D693-5A0F-45C5-A001-2DF3E478F0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96" y="3091687"/>
            <a:ext cx="1812134" cy="6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7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5EDD2-BF0D-0248-AB6E-AEB0A9A9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DDD0B-AB36-B940-900B-7C72C15E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1A0A54-3683-5142-AAA1-38A48737C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45C4CD-E128-5449-84D3-B34D3030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2E68-30C3-F445-8BCD-E4876E26AA78}" type="datetime1">
              <a:rPr lang="fr-FR" smtClean="0"/>
              <a:t>07/12/2018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D5533D-8E76-054F-8EF2-B289F7F1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939F82-366D-6A42-BD15-C1C5AB1B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15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38226-54A0-EC4D-B83E-6D1898FF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A9D62335-8C80-3E45-922E-15A875733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3B298-1AFB-7948-8C3A-71E9FE19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2EEB96-F313-3A4F-9861-C9933673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5531-30D5-F441-8FB3-305651D60275}" type="datetime1">
              <a:rPr lang="fr-FR" smtClean="0"/>
              <a:t>07/12/2018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573F56-A8FF-C445-A22B-B9DF2603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78DC28-1136-E445-915B-6A41A5E2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2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BF06-76CE-284F-9A98-20B4BEEA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5D2BC9-7074-5244-89C9-2ACD0C503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5DEDB4-C039-7645-BE09-E4AA09B1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C658-363B-3845-9231-0C71BFBF5D69}" type="datetime1">
              <a:rPr lang="fr-FR" smtClean="0"/>
              <a:t>07/12/2018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FC80BB-988E-514B-A522-F4B4D799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BD9844-3210-DA43-8903-32553AFF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1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091CC8-5493-D541-8DBE-7B487EF84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5C7510-3F03-9443-8067-F1769134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972150-7959-5B4E-ADD6-60B4A606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3271-0739-A149-9129-90842A3089A5}" type="datetime1">
              <a:rPr lang="fr-FR" smtClean="0"/>
              <a:t>07/12/2018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982F7-C8DF-1C41-978A-F464AD67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9CC023-4665-954C-AE80-BA01F290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03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C82207-3CF2-CD47-88E2-B36A91CD8B95}"/>
              </a:ext>
            </a:extLst>
          </p:cNvPr>
          <p:cNvSpPr/>
          <p:nvPr userDrawn="1"/>
        </p:nvSpPr>
        <p:spPr>
          <a:xfrm>
            <a:off x="169101" y="160455"/>
            <a:ext cx="11853797" cy="653709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BD19177-A428-6845-B1A7-3264041D2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511" y="3055115"/>
            <a:ext cx="9740975" cy="747769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fr-FR" sz="4000" b="1" cap="none" baseline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8C051E2-95B4-3649-B927-7AF09CA0D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9362" y="3802884"/>
            <a:ext cx="5673271" cy="200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fr-FR" sz="1200">
                <a:solidFill>
                  <a:schemeClr val="bg1"/>
                </a:solidFill>
                <a:ea typeface="+mj-ea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dirty="0"/>
              <a:t>Cliquez pour modifier le style des sous-titres du masque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A4712D8-70EF-D549-AB04-AFAE1B3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9698" y="5382431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B0566C12-3C6F-F847-A027-0DD03D4968C4}" type="datetime1">
              <a:rPr lang="fr-FR" smtClean="0"/>
              <a:t>07/12/2018</a:t>
            </a:fld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707B695-DB9E-E64F-A4EB-C1536745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9698" y="4892837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EEDC183B-FB20-AF47-A9C2-A8DB44DC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698" y="633242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258C707-D69B-6A49-A585-01179B6CDF46}"/>
              </a:ext>
            </a:extLst>
          </p:cNvPr>
          <p:cNvCxnSpPr/>
          <p:nvPr userDrawn="1"/>
        </p:nvCxnSpPr>
        <p:spPr>
          <a:xfrm>
            <a:off x="1225511" y="3802884"/>
            <a:ext cx="9740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3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/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F1104AF0-6CC5-8A40-A68F-383600F7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34B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192C685-52F2-114A-B478-0BDE7103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2" y="1514297"/>
            <a:ext cx="11887200" cy="4351338"/>
          </a:xfrm>
        </p:spPr>
        <p:txBody>
          <a:bodyPr/>
          <a:lstStyle>
            <a:lvl1pPr>
              <a:defRPr>
                <a:solidFill>
                  <a:srgbClr val="034BA6"/>
                </a:solidFill>
              </a:defRPr>
            </a:lvl1pPr>
            <a:lvl2pPr>
              <a:defRPr>
                <a:solidFill>
                  <a:srgbClr val="034BA6"/>
                </a:solidFill>
              </a:defRPr>
            </a:lvl2pPr>
            <a:lvl3pPr>
              <a:defRPr>
                <a:solidFill>
                  <a:srgbClr val="034BA6"/>
                </a:solidFill>
              </a:defRPr>
            </a:lvl3pPr>
            <a:lvl4pPr>
              <a:defRPr>
                <a:solidFill>
                  <a:srgbClr val="034BA6"/>
                </a:solidFill>
              </a:defRPr>
            </a:lvl4pPr>
            <a:lvl5pPr>
              <a:defRPr>
                <a:solidFill>
                  <a:srgbClr val="034BA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8C6FE433-32AA-A345-80F0-0B50AF96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5710BD0D-FBD1-F743-9B38-D3D8F8BD59D8}" type="datetime1">
              <a:rPr lang="fr-FR" smtClean="0"/>
              <a:pPr/>
              <a:t>07/12/2018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23F0B86-CDDA-2D49-8E03-E73A75E4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AE23FD07-53EF-6C49-B273-1263F79E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466F731-4CF1-EF40-BB81-E0B200A70031}"/>
              </a:ext>
            </a:extLst>
          </p:cNvPr>
          <p:cNvCxnSpPr>
            <a:cxnSpLocks/>
          </p:cNvCxnSpPr>
          <p:nvPr userDrawn="1"/>
        </p:nvCxnSpPr>
        <p:spPr>
          <a:xfrm>
            <a:off x="149272" y="1201006"/>
            <a:ext cx="1189345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1F787C6-0699-9341-A413-19CB8403B947}"/>
              </a:ext>
            </a:extLst>
          </p:cNvPr>
          <p:cNvCxnSpPr>
            <a:cxnSpLocks/>
          </p:cNvCxnSpPr>
          <p:nvPr userDrawn="1"/>
        </p:nvCxnSpPr>
        <p:spPr>
          <a:xfrm>
            <a:off x="149272" y="6356350"/>
            <a:ext cx="1189345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/ Vert">
    <p:bg>
      <p:bgPr>
        <a:solidFill>
          <a:srgbClr val="C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1D614-71EB-2B4E-AD78-4AC7F097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3C1EF4-37F9-9945-B580-99398FB3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2" y="1514297"/>
            <a:ext cx="11887200" cy="4351338"/>
          </a:xfrm>
        </p:spPr>
        <p:txBody>
          <a:bodyPr>
            <a:noAutofit/>
          </a:bodyPr>
          <a:lstStyle>
            <a:lvl1pPr>
              <a:defRPr sz="2400">
                <a:solidFill>
                  <a:srgbClr val="034BA6"/>
                </a:solidFill>
              </a:defRPr>
            </a:lvl1pPr>
            <a:lvl2pPr>
              <a:defRPr sz="2400">
                <a:solidFill>
                  <a:srgbClr val="034BA6"/>
                </a:solidFill>
              </a:defRPr>
            </a:lvl2pPr>
            <a:lvl3pPr>
              <a:defRPr sz="2400">
                <a:solidFill>
                  <a:srgbClr val="034BA6"/>
                </a:solidFill>
              </a:defRPr>
            </a:lvl3pPr>
            <a:lvl4pPr>
              <a:defRPr sz="2400">
                <a:solidFill>
                  <a:srgbClr val="034BA6"/>
                </a:solidFill>
              </a:defRPr>
            </a:lvl4pPr>
            <a:lvl5pPr>
              <a:defRPr sz="2400">
                <a:solidFill>
                  <a:srgbClr val="034BA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CDA83-EA25-C64B-8A98-16701A34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A32B56-2F40-BE4F-BB03-0A0D4462B746}" type="datetime1">
              <a:rPr lang="fr-FR" smtClean="0"/>
              <a:t>07/12/2018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A99D5-7890-1B41-B464-D94EB60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5642D-0793-DC43-A8DF-149CBDD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DA223A9-E7CC-6B4D-A42E-8088D1048938}"/>
              </a:ext>
            </a:extLst>
          </p:cNvPr>
          <p:cNvCxnSpPr>
            <a:cxnSpLocks/>
          </p:cNvCxnSpPr>
          <p:nvPr userDrawn="1"/>
        </p:nvCxnSpPr>
        <p:spPr>
          <a:xfrm>
            <a:off x="149272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39449F5-A983-AC49-BB0C-5BCB44C08880}"/>
              </a:ext>
            </a:extLst>
          </p:cNvPr>
          <p:cNvCxnSpPr>
            <a:cxnSpLocks/>
          </p:cNvCxnSpPr>
          <p:nvPr userDrawn="1"/>
        </p:nvCxnSpPr>
        <p:spPr>
          <a:xfrm>
            <a:off x="149272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C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FB28A1-E8CE-AD40-A63B-C47D0FBCCD56}"/>
              </a:ext>
            </a:extLst>
          </p:cNvPr>
          <p:cNvSpPr/>
          <p:nvPr userDrawn="1"/>
        </p:nvSpPr>
        <p:spPr>
          <a:xfrm>
            <a:off x="0" y="5744308"/>
            <a:ext cx="12192000" cy="111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64C142-F5F8-924D-904E-97E46667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50" y="1743784"/>
            <a:ext cx="9000000" cy="2160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r-FR" sz="4800" b="1">
                <a:solidFill>
                  <a:srgbClr val="034BA6"/>
                </a:solidFill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3266F2-A9B3-564A-8AAF-C776D5BC4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9650" y="4030883"/>
            <a:ext cx="7859150" cy="4680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fr-FR" sz="2000" dirty="0">
                <a:solidFill>
                  <a:srgbClr val="034BA6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904FA-AA97-B84B-ACC4-A92A1B58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5379182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fld id="{8EFFB70D-F6B7-FB48-8C12-B5F926B2D992}" type="datetime1">
              <a:rPr lang="fr-FR" smtClean="0"/>
              <a:pPr/>
              <a:t>07/12/2018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37F3A0-D8BB-C044-AA0E-3348000C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8800" y="4890599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B6CC6E-CE38-DD41-AACE-E406FD32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18592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6587D95-BEB7-C949-AA1E-A92B4E0C3D49}"/>
              </a:ext>
            </a:extLst>
          </p:cNvPr>
          <p:cNvCxnSpPr>
            <a:cxnSpLocks/>
            <a:endCxn id="19" idx="1"/>
          </p:cNvCxnSpPr>
          <p:nvPr userDrawn="1"/>
        </p:nvCxnSpPr>
        <p:spPr>
          <a:xfrm flipV="1">
            <a:off x="1608137" y="3903663"/>
            <a:ext cx="7852800" cy="122"/>
          </a:xfrm>
          <a:prstGeom prst="line">
            <a:avLst/>
          </a:prstGeom>
          <a:ln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A4F719B-1263-1C45-9689-B64B8C60CC56}"/>
              </a:ext>
            </a:extLst>
          </p:cNvPr>
          <p:cNvSpPr/>
          <p:nvPr userDrawn="1"/>
        </p:nvSpPr>
        <p:spPr>
          <a:xfrm>
            <a:off x="9448800" y="3327010"/>
            <a:ext cx="1153550" cy="1153550"/>
          </a:xfrm>
          <a:prstGeom prst="ellipse">
            <a:avLst/>
          </a:prstGeom>
          <a:solidFill>
            <a:srgbClr val="C1DDFF"/>
          </a:solidFill>
          <a:ln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DF1318CB-ADA6-1048-AC48-C09703E1E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60937" y="3327400"/>
            <a:ext cx="1141413" cy="1152525"/>
          </a:xfrm>
        </p:spPr>
        <p:txBody>
          <a:bodyPr anchor="ctr">
            <a:noAutofit/>
          </a:bodyPr>
          <a:lstStyle>
            <a:lvl1pPr algn="ctr">
              <a:defRPr sz="105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 dirty="0"/>
              <a:t>Modifier les styles du texte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EECFB2A-35B1-7449-949B-504F21C1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607" y="5932490"/>
            <a:ext cx="1568900" cy="7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de 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1C240-6073-134B-A82A-BBF46F2E409E}"/>
              </a:ext>
            </a:extLst>
          </p:cNvPr>
          <p:cNvSpPr/>
          <p:nvPr userDrawn="1"/>
        </p:nvSpPr>
        <p:spPr>
          <a:xfrm>
            <a:off x="-1" y="0"/>
            <a:ext cx="3960000" cy="685800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86E53A-1E5D-BB42-904A-5C103E1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2" y="2018290"/>
            <a:ext cx="3646873" cy="282142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5140D9-1ADE-1541-9478-45AA868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656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chemeClr val="bg1"/>
                </a:solidFill>
              </a:defRPr>
            </a:lvl1pPr>
          </a:lstStyle>
          <a:p>
            <a:fld id="{0A941234-7159-FA4B-88D7-61C09090E454}" type="datetime1">
              <a:rPr lang="fr-FR" smtClean="0"/>
              <a:t>07/12/2018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049EE1-C3B7-7543-9477-2934457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3254400" cy="365125"/>
          </a:xfrm>
        </p:spPr>
        <p:txBody>
          <a:bodyPr vert="horz" lIns="91440" tIns="45720" rIns="91440" bIns="45720" rtlCol="0" anchor="ctr"/>
          <a:lstStyle>
            <a:lvl1pPr algn="ctr">
              <a:defRPr lang="fr-FR" b="1">
                <a:solidFill>
                  <a:srgbClr val="034BA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5EB2B7-63F8-1240-A632-DAB8A2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8" y="6424590"/>
            <a:ext cx="325589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28569C9-58DB-C342-AB6C-BA6871CDCBF2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356350"/>
            <a:ext cx="800412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1C240-6073-134B-A82A-BBF46F2E409E}"/>
              </a:ext>
            </a:extLst>
          </p:cNvPr>
          <p:cNvSpPr/>
          <p:nvPr userDrawn="1"/>
        </p:nvSpPr>
        <p:spPr>
          <a:xfrm>
            <a:off x="-1" y="0"/>
            <a:ext cx="3960000" cy="6858000"/>
          </a:xfrm>
          <a:prstGeom prst="rect">
            <a:avLst/>
          </a:prstGeom>
          <a:pattFill prst="wdUpDiag">
            <a:fgClr>
              <a:srgbClr val="034BA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86E53A-1E5D-BB42-904A-5C103E1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2" y="2018290"/>
            <a:ext cx="3646873" cy="2821420"/>
          </a:xfrm>
          <a:ln>
            <a:noFill/>
          </a:ln>
        </p:spPr>
        <p:txBody>
          <a:bodyPr>
            <a:noAutofit/>
          </a:bodyPr>
          <a:lstStyle>
            <a:lvl1pPr>
              <a:defRPr sz="4800" b="1" u="sng">
                <a:ln w="25400">
                  <a:solidFill>
                    <a:srgbClr val="034BA6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5140D9-1ADE-1541-9478-45AA868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656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ED77F686-DA49-3647-BBF4-448273636254}" type="datetime1">
              <a:rPr lang="fr-FR" smtClean="0"/>
              <a:pPr/>
              <a:t>07/12/2018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049EE1-C3B7-7543-9477-2934457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3254400" cy="365125"/>
          </a:xfrm>
        </p:spPr>
        <p:txBody>
          <a:bodyPr vert="horz" lIns="91440" tIns="45720" rIns="91440" bIns="45720" rtlCol="0" anchor="ctr"/>
          <a:lstStyle>
            <a:lvl1pPr algn="ctr">
              <a:defRPr lang="fr-FR"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5EB2B7-63F8-1240-A632-DAB8A2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8" y="6424590"/>
            <a:ext cx="325589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28569C9-58DB-C342-AB6C-BA6871CDCBF2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356350"/>
            <a:ext cx="800412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6B43151-B4F6-DB4B-9C0D-B154DDED9C81}"/>
              </a:ext>
            </a:extLst>
          </p:cNvPr>
          <p:cNvCxnSpPr/>
          <p:nvPr userDrawn="1"/>
        </p:nvCxnSpPr>
        <p:spPr>
          <a:xfrm>
            <a:off x="3959999" y="0"/>
            <a:ext cx="0" cy="6858000"/>
          </a:xfrm>
          <a:prstGeom prst="line">
            <a:avLst/>
          </a:prstGeom>
          <a:ln>
            <a:solidFill>
              <a:srgbClr val="D602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6AC912D-0EBE-4A44-9282-D3E9C0C005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2488" y="2018290"/>
            <a:ext cx="6902450" cy="2821420"/>
          </a:xfrm>
          <a:noFill/>
        </p:spPr>
        <p:txBody>
          <a:bodyPr wrap="square" rtlCol="0" anchor="ctr">
            <a:noAutofit/>
          </a:bodyPr>
          <a:lstStyle>
            <a:lvl1pPr marL="0" indent="0">
              <a:buNone/>
              <a:defRPr lang="fr-FR" sz="4800" b="0" i="1" dirty="0" smtClean="0">
                <a:ln>
                  <a:noFill/>
                </a:ln>
                <a:solidFill>
                  <a:srgbClr val="034BA6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  <a:lvl2pPr>
              <a:defRPr lang="fr-FR" sz="1800" dirty="0" smtClean="0">
                <a:latin typeface="+mn-lt"/>
                <a:cs typeface="+mn-cs"/>
              </a:defRPr>
            </a:lvl2pPr>
            <a:lvl3pPr>
              <a:defRPr lang="fr-FR" sz="1800" dirty="0" smtClean="0">
                <a:latin typeface="+mn-lt"/>
                <a:cs typeface="+mn-cs"/>
              </a:defRPr>
            </a:lvl3pPr>
            <a:lvl4pPr>
              <a:defRPr lang="fr-FR" dirty="0" smtClean="0">
                <a:latin typeface="+mn-lt"/>
                <a:cs typeface="+mn-cs"/>
              </a:defRPr>
            </a:lvl4pPr>
            <a:lvl5pPr>
              <a:defRPr lang="fr-FR" dirty="0">
                <a:latin typeface="+mn-lt"/>
                <a:cs typeface="+mn-cs"/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14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CDA83-EA25-C64B-8A98-16701A34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6079C8E1-2F0A-764A-A909-FC062BE62AA4}" type="datetime1">
              <a:rPr lang="fr-FR" smtClean="0"/>
              <a:t>07/12/2018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A99D5-7890-1B41-B464-D94EB60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5642D-0793-DC43-A8DF-149CBDD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1076327-DF6E-1741-B7C4-4C47722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34B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9120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68EF5-0BE9-F04B-9AB5-37D575B5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0B803-8542-6A4E-BA0D-8BE887F5D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BEEBCD-8A51-7847-883B-7144AC323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3C7185-FE60-0748-8F88-9D37CC72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56B7-2B2D-E342-A818-5D24E54A1E1D}" type="datetime1">
              <a:rPr lang="fr-FR" smtClean="0"/>
              <a:t>07/12/2018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A5D984-9746-B443-A35E-3C1F4E76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22677E-4294-134B-BF49-6CDE4A60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1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34E89-3C0F-2B43-BA3E-6A2B805C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2B769A-F347-3D4B-A017-319520484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64F877-0431-0E4D-AE14-2420D4099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FAECE7-A0C3-E349-8764-A5C2755A3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14C6D2-E9F0-5042-A19D-C31CCB9CA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56F949-25C6-5A47-BBF1-ECA81067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24EF-8A56-D44E-AD9A-230C734FEAE7}" type="datetime1">
              <a:rPr lang="fr-FR" smtClean="0"/>
              <a:t>07/12/2018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61BD3E-E4B0-7941-9C49-5C343C8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666070-2224-0342-BED5-94618BA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4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4847C4-4DAF-A148-B8CA-947BA444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531D17-E3BC-E54F-B455-D34FE7AE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51171-56CC-AA44-9A57-070F4187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77F9BEAE-F3DD-C046-AC97-4BC052FDBA30}" type="datetime1">
              <a:rPr lang="fr-FR" smtClean="0"/>
              <a:t>07/12/2018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7DB467-0C9F-0545-AF88-E2B56F342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A49590-C9C1-D042-A7E2-123DF102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4" r:id="rId5"/>
    <p:sldLayoutId id="2147483674" r:id="rId6"/>
    <p:sldLayoutId id="2147483673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52B45-AACC-F043-8970-00E53554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68" y="2865101"/>
            <a:ext cx="5535536" cy="1193177"/>
          </a:xfrm>
        </p:spPr>
        <p:txBody>
          <a:bodyPr anchor="ctr"/>
          <a:lstStyle/>
          <a:p>
            <a:r>
              <a:rPr lang="fr-FR" sz="3600" spc="-150" dirty="0">
                <a:solidFill>
                  <a:prstClr val="white"/>
                </a:solidFill>
              </a:rPr>
              <a:t>Formation au suivi et à l’évaluation d’un Plan d’action national</a:t>
            </a:r>
            <a:br>
              <a:rPr lang="fr-FR" sz="3600" spc="-150" dirty="0">
                <a:solidFill>
                  <a:prstClr val="white"/>
                </a:solidFill>
              </a:rPr>
            </a:br>
            <a:r>
              <a:rPr lang="fr-FR" sz="1800" b="0" cap="none" spc="-150" dirty="0">
                <a:solidFill>
                  <a:prstClr val="white"/>
                </a:solidFill>
              </a:rPr>
              <a:t>(Module 5-6 –  Côte d’Ivoire 2018)</a:t>
            </a:r>
            <a:endParaRPr lang="fr-FR" spc="-150" dirty="0"/>
          </a:p>
        </p:txBody>
      </p:sp>
    </p:spTree>
    <p:extLst>
      <p:ext uri="{BB962C8B-B14F-4D97-AF65-F5344CB8AC3E}">
        <p14:creationId xmlns:p14="http://schemas.microsoft.com/office/powerpoint/2010/main" val="162585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D9DAD-11FB-704D-9906-C100F575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3" y="296891"/>
            <a:ext cx="9437771" cy="808582"/>
          </a:xfrm>
        </p:spPr>
        <p:txBody>
          <a:bodyPr/>
          <a:lstStyle/>
          <a:p>
            <a:r>
              <a:rPr lang="fr-FR" dirty="0"/>
              <a:t>Plan de suivi proposé par la PSCI :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D57167-C5EC-DA42-910C-9FB7AFCD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FA5DC-803D-564E-9D43-16D87EE46221}"/>
              </a:ext>
            </a:extLst>
          </p:cNvPr>
          <p:cNvSpPr txBox="1"/>
          <p:nvPr/>
        </p:nvSpPr>
        <p:spPr>
          <a:xfrm>
            <a:off x="12688711" y="1049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BFC7194-5B07-4608-8749-C51642DD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9" y="1531088"/>
            <a:ext cx="11955293" cy="45581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046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11467C-7473-4B01-B251-52B7B6917CBF}"/>
              </a:ext>
            </a:extLst>
          </p:cNvPr>
          <p:cNvSpPr/>
          <p:nvPr/>
        </p:nvSpPr>
        <p:spPr>
          <a:xfrm>
            <a:off x="142163" y="6188149"/>
            <a:ext cx="11894309" cy="60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9D9DAD-11FB-704D-9906-C100F575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3" y="296891"/>
            <a:ext cx="9437771" cy="808582"/>
          </a:xfrm>
        </p:spPr>
        <p:txBody>
          <a:bodyPr/>
          <a:lstStyle/>
          <a:p>
            <a:r>
              <a:rPr lang="fr-FR" dirty="0"/>
              <a:t>Plan de suivi proposé par la PSCI :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D57167-C5EC-DA42-910C-9FB7AFCD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FA5DC-803D-564E-9D43-16D87EE46221}"/>
              </a:ext>
            </a:extLst>
          </p:cNvPr>
          <p:cNvSpPr txBox="1"/>
          <p:nvPr/>
        </p:nvSpPr>
        <p:spPr>
          <a:xfrm>
            <a:off x="12688711" y="1049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3D3C63-C50B-4B67-AA46-E77D47AEB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32" y="1295894"/>
            <a:ext cx="10888735" cy="5493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282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11467C-7473-4B01-B251-52B7B6917CBF}"/>
              </a:ext>
            </a:extLst>
          </p:cNvPr>
          <p:cNvSpPr/>
          <p:nvPr/>
        </p:nvSpPr>
        <p:spPr>
          <a:xfrm>
            <a:off x="142163" y="6188149"/>
            <a:ext cx="11894309" cy="60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9D9DAD-11FB-704D-9906-C100F575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3" y="296891"/>
            <a:ext cx="9437771" cy="808582"/>
          </a:xfrm>
        </p:spPr>
        <p:txBody>
          <a:bodyPr/>
          <a:lstStyle/>
          <a:p>
            <a:r>
              <a:rPr lang="fr-FR" dirty="0"/>
              <a:t>Plan de suivi proposé par la PSCI :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D57167-C5EC-DA42-910C-9FB7AFCD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0FA5DC-803D-564E-9D43-16D87EE46221}"/>
              </a:ext>
            </a:extLst>
          </p:cNvPr>
          <p:cNvSpPr txBox="1"/>
          <p:nvPr/>
        </p:nvSpPr>
        <p:spPr>
          <a:xfrm>
            <a:off x="12688711" y="1049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A4C951-5F5F-4111-858C-DA3EB896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71" y="1341914"/>
            <a:ext cx="11248091" cy="53902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93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670D0-73E0-F146-A6F4-5AAD2DA03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Merci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833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19024</TotalTime>
  <Words>45</Words>
  <Application>Microsoft Office PowerPoint</Application>
  <PresentationFormat>Grand écran</PresentationFormat>
  <Paragraphs>11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Futura</vt:lpstr>
      <vt:lpstr>Futura Medium</vt:lpstr>
      <vt:lpstr>Thème Office</vt:lpstr>
      <vt:lpstr>Formation au suivi et à l’évaluation d’un Plan d’action national (Module 5-6 –  Côte d’Ivoire 2018)</vt:lpstr>
      <vt:lpstr>Plan de suivi proposé par la PSCI : 2019</vt:lpstr>
      <vt:lpstr>Plan de suivi proposé par la PSCI : 2020</vt:lpstr>
      <vt:lpstr>Plan de suivi proposé par la PSCI : 2021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GOUVERNEMENT  OUVERT</dc:title>
  <dc:creator>Nicolas Vogtenberger</dc:creator>
  <cp:lastModifiedBy>Timothée Gidoin</cp:lastModifiedBy>
  <cp:revision>444</cp:revision>
  <dcterms:created xsi:type="dcterms:W3CDTF">2018-02-15T19:25:44Z</dcterms:created>
  <dcterms:modified xsi:type="dcterms:W3CDTF">2018-12-07T17:12:34Z</dcterms:modified>
</cp:coreProperties>
</file>