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1"/>
  </p:notesMasterIdLst>
  <p:sldIdLst>
    <p:sldId id="360" r:id="rId2"/>
    <p:sldId id="542" r:id="rId3"/>
    <p:sldId id="541" r:id="rId4"/>
    <p:sldId id="402" r:id="rId5"/>
    <p:sldId id="322" r:id="rId6"/>
    <p:sldId id="367" r:id="rId7"/>
    <p:sldId id="368" r:id="rId8"/>
    <p:sldId id="501" r:id="rId9"/>
    <p:sldId id="556" r:id="rId10"/>
    <p:sldId id="433" r:id="rId11"/>
    <p:sldId id="527" r:id="rId12"/>
    <p:sldId id="537" r:id="rId13"/>
    <p:sldId id="364" r:id="rId14"/>
    <p:sldId id="373" r:id="rId15"/>
    <p:sldId id="448" r:id="rId16"/>
    <p:sldId id="502" r:id="rId17"/>
    <p:sldId id="544" r:id="rId18"/>
    <p:sldId id="545" r:id="rId19"/>
    <p:sldId id="546" r:id="rId20"/>
    <p:sldId id="547" r:id="rId21"/>
    <p:sldId id="548" r:id="rId22"/>
    <p:sldId id="549" r:id="rId23"/>
    <p:sldId id="550" r:id="rId24"/>
    <p:sldId id="551" r:id="rId25"/>
    <p:sldId id="552" r:id="rId26"/>
    <p:sldId id="553" r:id="rId27"/>
    <p:sldId id="554" r:id="rId28"/>
    <p:sldId id="555" r:id="rId29"/>
    <p:sldId id="509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2" autoAdjust="0"/>
    <p:restoredTop sz="89193" autoAdjust="0"/>
  </p:normalViewPr>
  <p:slideViewPr>
    <p:cSldViewPr snapToGrid="0">
      <p:cViewPr varScale="1">
        <p:scale>
          <a:sx n="76" d="100"/>
          <a:sy n="76" d="100"/>
        </p:scale>
        <p:origin x="658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91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6C370-C116-4C4D-BF71-1BD741E264C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7A86C4-2506-48C8-9B8A-6E568ACB3E9F}">
      <dgm:prSet phldrT="[Texte]" custT="1"/>
      <dgm:spPr/>
      <dgm:t>
        <a:bodyPr/>
        <a:lstStyle/>
        <a:p>
          <a:r>
            <a:rPr lang="fr-FR" sz="2400" b="1" dirty="0" smtClean="0"/>
            <a:t>Budget</a:t>
          </a:r>
          <a:endParaRPr lang="fr-FR" sz="2400" b="1" dirty="0"/>
        </a:p>
      </dgm:t>
    </dgm:pt>
    <dgm:pt modelId="{73874063-B2FF-4233-8395-B65A49C91449}" type="par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F75279E1-5B30-47FF-8FF4-9B084854E450}" type="sib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33E5A6F5-9721-457E-8AC0-6D6A4C9C40D7}">
      <dgm:prSet phldrT="[Texte]" custT="1"/>
      <dgm:spPr/>
      <dgm:t>
        <a:bodyPr/>
        <a:lstStyle/>
        <a:p>
          <a:r>
            <a:rPr lang="fr-FR" sz="2400" b="1" dirty="0" smtClean="0"/>
            <a:t>Prévision</a:t>
          </a:r>
          <a:endParaRPr lang="fr-FR" sz="2400" b="1" dirty="0"/>
        </a:p>
      </dgm:t>
    </dgm:pt>
    <dgm:pt modelId="{DB4ECCE1-1F4E-4AD4-9DC3-1BD629A5570C}" type="par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3EE724D7-0CB5-4123-B897-0B717E8F54F2}" type="sib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C7582095-9A76-4376-92E0-597B19B6AB56}">
      <dgm:prSet phldrT="[Texte]" custT="1"/>
      <dgm:spPr/>
      <dgm:t>
        <a:bodyPr/>
        <a:lstStyle/>
        <a:p>
          <a:r>
            <a:rPr lang="fr-FR" sz="2400" b="1" dirty="0" smtClean="0"/>
            <a:t>Autorisation</a:t>
          </a:r>
          <a:endParaRPr lang="fr-FR" sz="2400" b="1" dirty="0"/>
        </a:p>
      </dgm:t>
    </dgm:pt>
    <dgm:pt modelId="{0E733769-A985-49C3-8C90-5F61ECAD688D}" type="par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8281B0FC-236B-4740-87A4-205886BCCE4D}" type="sib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57BECAA2-D2D4-483A-B4C9-583B1796441C}">
      <dgm:prSet phldrT="[Texte]" custT="1"/>
      <dgm:spPr/>
      <dgm:t>
        <a:bodyPr/>
        <a:lstStyle/>
        <a:p>
          <a:r>
            <a:rPr lang="fr-FR" sz="2400" b="1" dirty="0" smtClean="0"/>
            <a:t>Périodique</a:t>
          </a:r>
          <a:endParaRPr lang="fr-FR" sz="2400" b="1" dirty="0"/>
        </a:p>
      </dgm:t>
    </dgm:pt>
    <dgm:pt modelId="{A3DC7808-E14C-4816-9C37-ED5E08677183}" type="par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872E86E7-A19F-454A-AC0C-02A650FB2DA5}" type="sib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AF2938C1-73EC-4F6C-BD82-DBF18EE8DD56}" type="pres">
      <dgm:prSet presAssocID="{8296C370-C116-4C4D-BF71-1BD741E264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D58FCA-8BD2-43A2-BE4E-C9376E14F643}" type="pres">
      <dgm:prSet presAssocID="{717A86C4-2506-48C8-9B8A-6E568ACB3E9F}" presName="centerShape" presStyleLbl="node0" presStyleIdx="0" presStyleCnt="1"/>
      <dgm:spPr/>
      <dgm:t>
        <a:bodyPr/>
        <a:lstStyle/>
        <a:p>
          <a:endParaRPr lang="fr-FR"/>
        </a:p>
      </dgm:t>
    </dgm:pt>
    <dgm:pt modelId="{3C0940FE-0A09-48A6-BFCE-88FAE673B55A}" type="pres">
      <dgm:prSet presAssocID="{33E5A6F5-9721-457E-8AC0-6D6A4C9C40D7}" presName="node" presStyleLbl="node1" presStyleIdx="0" presStyleCnt="3" custScaleX="126972" custScaleY="1245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253988-136F-44C1-A009-4678CB29D531}" type="pres">
      <dgm:prSet presAssocID="{33E5A6F5-9721-457E-8AC0-6D6A4C9C40D7}" presName="dummy" presStyleCnt="0"/>
      <dgm:spPr/>
    </dgm:pt>
    <dgm:pt modelId="{A3988986-B0D9-4D63-B8FE-4E78FF4E59F6}" type="pres">
      <dgm:prSet presAssocID="{3EE724D7-0CB5-4123-B897-0B717E8F54F2}" presName="sibTrans" presStyleLbl="sibTrans2D1" presStyleIdx="0" presStyleCnt="3"/>
      <dgm:spPr/>
      <dgm:t>
        <a:bodyPr/>
        <a:lstStyle/>
        <a:p>
          <a:endParaRPr lang="fr-FR"/>
        </a:p>
      </dgm:t>
    </dgm:pt>
    <dgm:pt modelId="{3E8C8F78-29F6-4086-9824-981584666A8F}" type="pres">
      <dgm:prSet presAssocID="{C7582095-9A76-4376-92E0-597B19B6AB56}" presName="node" presStyleLbl="node1" presStyleIdx="1" presStyleCnt="3" custScaleX="159837" custScaleY="1342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E1E0F-8D8C-4BA3-A0A5-E95D2C740474}" type="pres">
      <dgm:prSet presAssocID="{C7582095-9A76-4376-92E0-597B19B6AB56}" presName="dummy" presStyleCnt="0"/>
      <dgm:spPr/>
    </dgm:pt>
    <dgm:pt modelId="{8C222EAE-6B67-40DC-999C-46F8C64D95E7}" type="pres">
      <dgm:prSet presAssocID="{8281B0FC-236B-4740-87A4-205886BCCE4D}" presName="sibTrans" presStyleLbl="sibTrans2D1" presStyleIdx="1" presStyleCnt="3"/>
      <dgm:spPr/>
      <dgm:t>
        <a:bodyPr/>
        <a:lstStyle/>
        <a:p>
          <a:endParaRPr lang="fr-FR"/>
        </a:p>
      </dgm:t>
    </dgm:pt>
    <dgm:pt modelId="{9225434E-7D56-4AB1-A285-B321095E7E31}" type="pres">
      <dgm:prSet presAssocID="{57BECAA2-D2D4-483A-B4C9-583B1796441C}" presName="node" presStyleLbl="node1" presStyleIdx="2" presStyleCnt="3" custScaleX="140439" custScaleY="1302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F779B7-C6D9-478C-94C2-FEBBE1BB3BF6}" type="pres">
      <dgm:prSet presAssocID="{57BECAA2-D2D4-483A-B4C9-583B1796441C}" presName="dummy" presStyleCnt="0"/>
      <dgm:spPr/>
    </dgm:pt>
    <dgm:pt modelId="{493B1D78-67A2-4A34-81CE-7D567AE85A0B}" type="pres">
      <dgm:prSet presAssocID="{872E86E7-A19F-454A-AC0C-02A650FB2DA5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D274125F-110D-4B67-8B4D-DBA6DC5E4A28}" type="presOf" srcId="{717A86C4-2506-48C8-9B8A-6E568ACB3E9F}" destId="{68D58FCA-8BD2-43A2-BE4E-C9376E14F643}" srcOrd="0" destOrd="0" presId="urn:microsoft.com/office/officeart/2005/8/layout/radial6"/>
    <dgm:cxn modelId="{CB8568F1-D532-4846-A68D-9CBAD9501DB7}" type="presOf" srcId="{C7582095-9A76-4376-92E0-597B19B6AB56}" destId="{3E8C8F78-29F6-4086-9824-981584666A8F}" srcOrd="0" destOrd="0" presId="urn:microsoft.com/office/officeart/2005/8/layout/radial6"/>
    <dgm:cxn modelId="{2DAA08E4-BAFC-4111-AA94-03A1EDD3DD8B}" type="presOf" srcId="{57BECAA2-D2D4-483A-B4C9-583B1796441C}" destId="{9225434E-7D56-4AB1-A285-B321095E7E31}" srcOrd="0" destOrd="0" presId="urn:microsoft.com/office/officeart/2005/8/layout/radial6"/>
    <dgm:cxn modelId="{6F966BC5-D15D-4B76-8FC6-6AB9B34987F0}" srcId="{717A86C4-2506-48C8-9B8A-6E568ACB3E9F}" destId="{C7582095-9A76-4376-92E0-597B19B6AB56}" srcOrd="1" destOrd="0" parTransId="{0E733769-A985-49C3-8C90-5F61ECAD688D}" sibTransId="{8281B0FC-236B-4740-87A4-205886BCCE4D}"/>
    <dgm:cxn modelId="{0889C793-807B-4533-BA9E-4A3EF293A4F7}" srcId="{717A86C4-2506-48C8-9B8A-6E568ACB3E9F}" destId="{57BECAA2-D2D4-483A-B4C9-583B1796441C}" srcOrd="2" destOrd="0" parTransId="{A3DC7808-E14C-4816-9C37-ED5E08677183}" sibTransId="{872E86E7-A19F-454A-AC0C-02A650FB2DA5}"/>
    <dgm:cxn modelId="{C8AB8848-26AA-4586-B194-559D81414FC7}" type="presOf" srcId="{3EE724D7-0CB5-4123-B897-0B717E8F54F2}" destId="{A3988986-B0D9-4D63-B8FE-4E78FF4E59F6}" srcOrd="0" destOrd="0" presId="urn:microsoft.com/office/officeart/2005/8/layout/radial6"/>
    <dgm:cxn modelId="{030663EF-3BCA-4BD8-B9F6-59BDC6CF086C}" srcId="{717A86C4-2506-48C8-9B8A-6E568ACB3E9F}" destId="{33E5A6F5-9721-457E-8AC0-6D6A4C9C40D7}" srcOrd="0" destOrd="0" parTransId="{DB4ECCE1-1F4E-4AD4-9DC3-1BD629A5570C}" sibTransId="{3EE724D7-0CB5-4123-B897-0B717E8F54F2}"/>
    <dgm:cxn modelId="{8D60C9B6-30A3-46B9-8137-85FF9FFE0733}" type="presOf" srcId="{872E86E7-A19F-454A-AC0C-02A650FB2DA5}" destId="{493B1D78-67A2-4A34-81CE-7D567AE85A0B}" srcOrd="0" destOrd="0" presId="urn:microsoft.com/office/officeart/2005/8/layout/radial6"/>
    <dgm:cxn modelId="{6CB3B047-5FB0-42A6-A9DD-74B2EC448D59}" srcId="{8296C370-C116-4C4D-BF71-1BD741E264CF}" destId="{717A86C4-2506-48C8-9B8A-6E568ACB3E9F}" srcOrd="0" destOrd="0" parTransId="{73874063-B2FF-4233-8395-B65A49C91449}" sibTransId="{F75279E1-5B30-47FF-8FF4-9B084854E450}"/>
    <dgm:cxn modelId="{FF04A079-6728-41B4-BAB3-6165E764AB47}" type="presOf" srcId="{8281B0FC-236B-4740-87A4-205886BCCE4D}" destId="{8C222EAE-6B67-40DC-999C-46F8C64D95E7}" srcOrd="0" destOrd="0" presId="urn:microsoft.com/office/officeart/2005/8/layout/radial6"/>
    <dgm:cxn modelId="{14923F04-D758-408D-A5FE-47F896CA7C14}" type="presOf" srcId="{8296C370-C116-4C4D-BF71-1BD741E264CF}" destId="{AF2938C1-73EC-4F6C-BD82-DBF18EE8DD56}" srcOrd="0" destOrd="0" presId="urn:microsoft.com/office/officeart/2005/8/layout/radial6"/>
    <dgm:cxn modelId="{122F2B63-9019-4EAE-B820-5530574D0BC0}" type="presOf" srcId="{33E5A6F5-9721-457E-8AC0-6D6A4C9C40D7}" destId="{3C0940FE-0A09-48A6-BFCE-88FAE673B55A}" srcOrd="0" destOrd="0" presId="urn:microsoft.com/office/officeart/2005/8/layout/radial6"/>
    <dgm:cxn modelId="{AC8AE047-41F0-4ACE-9C86-F16BAF502098}" type="presParOf" srcId="{AF2938C1-73EC-4F6C-BD82-DBF18EE8DD56}" destId="{68D58FCA-8BD2-43A2-BE4E-C9376E14F643}" srcOrd="0" destOrd="0" presId="urn:microsoft.com/office/officeart/2005/8/layout/radial6"/>
    <dgm:cxn modelId="{02AD084E-01D7-4235-B815-7C51BC06C125}" type="presParOf" srcId="{AF2938C1-73EC-4F6C-BD82-DBF18EE8DD56}" destId="{3C0940FE-0A09-48A6-BFCE-88FAE673B55A}" srcOrd="1" destOrd="0" presId="urn:microsoft.com/office/officeart/2005/8/layout/radial6"/>
    <dgm:cxn modelId="{E4FB0A63-5983-4CBF-AD8B-BB3C274C5B62}" type="presParOf" srcId="{AF2938C1-73EC-4F6C-BD82-DBF18EE8DD56}" destId="{97253988-136F-44C1-A009-4678CB29D531}" srcOrd="2" destOrd="0" presId="urn:microsoft.com/office/officeart/2005/8/layout/radial6"/>
    <dgm:cxn modelId="{72BF1C7C-F8F7-43F7-87AA-70249C8E754C}" type="presParOf" srcId="{AF2938C1-73EC-4F6C-BD82-DBF18EE8DD56}" destId="{A3988986-B0D9-4D63-B8FE-4E78FF4E59F6}" srcOrd="3" destOrd="0" presId="urn:microsoft.com/office/officeart/2005/8/layout/radial6"/>
    <dgm:cxn modelId="{986C32D3-EC16-4AB7-81B1-20CE54189626}" type="presParOf" srcId="{AF2938C1-73EC-4F6C-BD82-DBF18EE8DD56}" destId="{3E8C8F78-29F6-4086-9824-981584666A8F}" srcOrd="4" destOrd="0" presId="urn:microsoft.com/office/officeart/2005/8/layout/radial6"/>
    <dgm:cxn modelId="{43DC145F-468B-4C06-9F86-AB8D26E10985}" type="presParOf" srcId="{AF2938C1-73EC-4F6C-BD82-DBF18EE8DD56}" destId="{CE6E1E0F-8D8C-4BA3-A0A5-E95D2C740474}" srcOrd="5" destOrd="0" presId="urn:microsoft.com/office/officeart/2005/8/layout/radial6"/>
    <dgm:cxn modelId="{B5D8ABF2-CD96-4811-8C2D-62FED2B64566}" type="presParOf" srcId="{AF2938C1-73EC-4F6C-BD82-DBF18EE8DD56}" destId="{8C222EAE-6B67-40DC-999C-46F8C64D95E7}" srcOrd="6" destOrd="0" presId="urn:microsoft.com/office/officeart/2005/8/layout/radial6"/>
    <dgm:cxn modelId="{EF99C082-5F61-4AB6-9792-9F4F6FC3ACFB}" type="presParOf" srcId="{AF2938C1-73EC-4F6C-BD82-DBF18EE8DD56}" destId="{9225434E-7D56-4AB1-A285-B321095E7E31}" srcOrd="7" destOrd="0" presId="urn:microsoft.com/office/officeart/2005/8/layout/radial6"/>
    <dgm:cxn modelId="{400A529D-E6B6-46B6-98EE-CC1DB743BD7D}" type="presParOf" srcId="{AF2938C1-73EC-4F6C-BD82-DBF18EE8DD56}" destId="{2DF779B7-C6D9-478C-94C2-FEBBE1BB3BF6}" srcOrd="8" destOrd="0" presId="urn:microsoft.com/office/officeart/2005/8/layout/radial6"/>
    <dgm:cxn modelId="{C49A89A3-6919-48AA-9A35-DE850356850E}" type="presParOf" srcId="{AF2938C1-73EC-4F6C-BD82-DBF18EE8DD56}" destId="{493B1D78-67A2-4A34-81CE-7D567AE85A0B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899A0C-6427-4A85-9C43-7FF2337E35B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F27BB4-97E7-4D03-897C-D805BAF410E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 annualité budgétaire</a:t>
          </a:r>
          <a:r>
            <a:rPr lang="fr-FR" sz="2800" dirty="0" smtClean="0">
              <a:latin typeface="Book Antiqua" pitchFamily="18" charset="0"/>
            </a:rPr>
            <a:t> </a:t>
          </a:r>
          <a:endParaRPr lang="fr-FR" sz="2800" dirty="0">
            <a:latin typeface="Book Antiqua" pitchFamily="18" charset="0"/>
          </a:endParaRPr>
        </a:p>
      </dgm:t>
    </dgm:pt>
    <dgm:pt modelId="{2CACC900-D23E-42ED-8DF7-E00F6D393D57}" type="parTrans" cxnId="{BB8DB033-B24D-4EC3-901E-57E995B4E731}">
      <dgm:prSet/>
      <dgm:spPr/>
      <dgm:t>
        <a:bodyPr/>
        <a:lstStyle/>
        <a:p>
          <a:endParaRPr lang="fr-FR" sz="2800"/>
        </a:p>
      </dgm:t>
    </dgm:pt>
    <dgm:pt modelId="{230F4139-F71B-4F04-AF6A-D9185AE0D7AA}" type="sibTrans" cxnId="{BB8DB033-B24D-4EC3-901E-57E995B4E731}">
      <dgm:prSet/>
      <dgm:spPr/>
      <dgm:t>
        <a:bodyPr/>
        <a:lstStyle/>
        <a:p>
          <a:endParaRPr lang="fr-FR" sz="2800"/>
        </a:p>
      </dgm:t>
    </dgm:pt>
    <dgm:pt modelId="{5683F70B-8112-4199-A7CF-DD1C6C706958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L'équilibre budgétaire</a:t>
          </a:r>
          <a:endParaRPr lang="fr-FR" sz="2800" dirty="0">
            <a:latin typeface="Book Antiqua" pitchFamily="18" charset="0"/>
          </a:endParaRPr>
        </a:p>
      </dgm:t>
    </dgm:pt>
    <dgm:pt modelId="{37C3E6F6-0B83-4742-B9C3-681E4BCCA915}" type="parTrans" cxnId="{9A6B22FA-C915-4467-959A-AC7C52319AB7}">
      <dgm:prSet/>
      <dgm:spPr/>
      <dgm:t>
        <a:bodyPr/>
        <a:lstStyle/>
        <a:p>
          <a:endParaRPr lang="fr-FR" sz="2800"/>
        </a:p>
      </dgm:t>
    </dgm:pt>
    <dgm:pt modelId="{581ECC9D-E6DD-44FE-8BA6-E33E96C62B69}" type="sibTrans" cxnId="{9A6B22FA-C915-4467-959A-AC7C52319AB7}">
      <dgm:prSet/>
      <dgm:spPr/>
      <dgm:t>
        <a:bodyPr/>
        <a:lstStyle/>
        <a:p>
          <a:endParaRPr lang="fr-FR" sz="2800"/>
        </a:p>
      </dgm:t>
    </dgm:pt>
    <dgm:pt modelId="{B0431D4E-85E0-4CCA-965B-92B772FCEA2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L’unité budgétaire</a:t>
          </a:r>
          <a:endParaRPr lang="fr-FR" sz="2800" dirty="0">
            <a:latin typeface="Book Antiqua" pitchFamily="18" charset="0"/>
          </a:endParaRPr>
        </a:p>
      </dgm:t>
    </dgm:pt>
    <dgm:pt modelId="{1628CB08-812D-4DBD-91D5-3B13914A1D5F}" type="parTrans" cxnId="{345178D1-BC8F-48E0-963D-716500B70D3D}">
      <dgm:prSet/>
      <dgm:spPr/>
      <dgm:t>
        <a:bodyPr/>
        <a:lstStyle/>
        <a:p>
          <a:endParaRPr lang="fr-FR" sz="2800"/>
        </a:p>
      </dgm:t>
    </dgm:pt>
    <dgm:pt modelId="{3AB1003D-0AFB-4FFF-A47A-CBF31D51255B}" type="sibTrans" cxnId="{345178D1-BC8F-48E0-963D-716500B70D3D}">
      <dgm:prSet/>
      <dgm:spPr/>
      <dgm:t>
        <a:bodyPr/>
        <a:lstStyle/>
        <a:p>
          <a:endParaRPr lang="fr-FR" sz="2800"/>
        </a:p>
      </dgm:t>
    </dgm:pt>
    <dgm:pt modelId="{66FFAED0-F8CE-4A14-9BC6-AC203BAD08A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L’universalité budgétaire</a:t>
          </a:r>
          <a:endParaRPr lang="fr-FR" sz="2800" dirty="0">
            <a:latin typeface="Book Antiqua" pitchFamily="18" charset="0"/>
          </a:endParaRPr>
        </a:p>
      </dgm:t>
    </dgm:pt>
    <dgm:pt modelId="{CC756DCB-7DCB-4746-A18F-376A529A65F1}" type="parTrans" cxnId="{757F2694-D651-4DEF-8FD9-617E3C259401}">
      <dgm:prSet/>
      <dgm:spPr/>
      <dgm:t>
        <a:bodyPr/>
        <a:lstStyle/>
        <a:p>
          <a:endParaRPr lang="fr-FR" sz="2800"/>
        </a:p>
      </dgm:t>
    </dgm:pt>
    <dgm:pt modelId="{E4BE4CAB-BEAC-49F0-BADB-3D883B48EAB6}" type="sibTrans" cxnId="{757F2694-D651-4DEF-8FD9-617E3C259401}">
      <dgm:prSet/>
      <dgm:spPr/>
      <dgm:t>
        <a:bodyPr/>
        <a:lstStyle/>
        <a:p>
          <a:endParaRPr lang="fr-FR" sz="2800"/>
        </a:p>
      </dgm:t>
    </dgm:pt>
    <dgm:pt modelId="{C73D02ED-AA52-4288-8CA5-1400EFEAA41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spécialité budgétaire</a:t>
          </a:r>
          <a:endParaRPr lang="fr-FR" sz="2800" dirty="0">
            <a:latin typeface="Book Antiqua" pitchFamily="18" charset="0"/>
          </a:endParaRPr>
        </a:p>
      </dgm:t>
    </dgm:pt>
    <dgm:pt modelId="{E81AEE87-AA9E-4AA3-881B-C3519A1C7725}" type="parTrans" cxnId="{D6C6FDC4-0A22-49D9-8BD4-2098E7437B93}">
      <dgm:prSet/>
      <dgm:spPr/>
      <dgm:t>
        <a:bodyPr/>
        <a:lstStyle/>
        <a:p>
          <a:endParaRPr lang="fr-FR" sz="2800"/>
        </a:p>
      </dgm:t>
    </dgm:pt>
    <dgm:pt modelId="{0CD0539D-73DA-447B-B54B-3643A40F9E26}" type="sibTrans" cxnId="{D6C6FDC4-0A22-49D9-8BD4-2098E7437B93}">
      <dgm:prSet/>
      <dgm:spPr/>
      <dgm:t>
        <a:bodyPr/>
        <a:lstStyle/>
        <a:p>
          <a:endParaRPr lang="fr-FR" sz="2800"/>
        </a:p>
      </dgm:t>
    </dgm:pt>
    <dgm:pt modelId="{87EB5873-2E6A-4EA1-8AB0-B37F2E478D7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sincérité budgétaire</a:t>
          </a:r>
          <a:endParaRPr lang="fr-FR" sz="2800" dirty="0">
            <a:latin typeface="Book Antiqua" pitchFamily="18" charset="0"/>
          </a:endParaRPr>
        </a:p>
      </dgm:t>
    </dgm:pt>
    <dgm:pt modelId="{CB227795-09AC-49E7-AA79-AB18185B68FF}" type="parTrans" cxnId="{19359845-F58E-4540-80E6-CCC50147D15E}">
      <dgm:prSet/>
      <dgm:spPr/>
      <dgm:t>
        <a:bodyPr/>
        <a:lstStyle/>
        <a:p>
          <a:endParaRPr lang="fr-FR" sz="2800"/>
        </a:p>
      </dgm:t>
    </dgm:pt>
    <dgm:pt modelId="{B7AB20D2-24DD-485B-9016-2B1DD95DC2E7}" type="sibTrans" cxnId="{19359845-F58E-4540-80E6-CCC50147D15E}">
      <dgm:prSet/>
      <dgm:spPr/>
      <dgm:t>
        <a:bodyPr/>
        <a:lstStyle/>
        <a:p>
          <a:endParaRPr lang="fr-FR" sz="2800"/>
        </a:p>
      </dgm:t>
    </dgm:pt>
    <dgm:pt modelId="{7BA2B4CD-BCAF-416B-A3F9-CDDABD961966}">
      <dgm:prSet custT="1"/>
      <dgm:spPr/>
      <dgm:t>
        <a:bodyPr/>
        <a:lstStyle/>
        <a:p>
          <a:pPr rtl="0"/>
          <a:endParaRPr lang="fr-FR" sz="2800" dirty="0">
            <a:latin typeface="Book Antiqua" pitchFamily="18" charset="0"/>
          </a:endParaRPr>
        </a:p>
      </dgm:t>
    </dgm:pt>
    <dgm:pt modelId="{AF8512DF-0EFC-46DA-BA64-E93D321A14BE}" type="parTrans" cxnId="{63305B6E-4B60-400A-8FF9-DDD4BF326E88}">
      <dgm:prSet/>
      <dgm:spPr/>
      <dgm:t>
        <a:bodyPr/>
        <a:lstStyle/>
        <a:p>
          <a:endParaRPr lang="fr-FR" sz="2800"/>
        </a:p>
      </dgm:t>
    </dgm:pt>
    <dgm:pt modelId="{CDD92F51-3127-4A35-AA53-B159C360BB85}" type="sibTrans" cxnId="{63305B6E-4B60-400A-8FF9-DDD4BF326E88}">
      <dgm:prSet/>
      <dgm:spPr/>
      <dgm:t>
        <a:bodyPr/>
        <a:lstStyle/>
        <a:p>
          <a:endParaRPr lang="fr-FR" sz="2800"/>
        </a:p>
      </dgm:t>
    </dgm:pt>
    <dgm:pt modelId="{E2EF4C27-5206-4C1D-9C82-47CCA9FF1942}">
      <dgm:prSet/>
      <dgm:spPr/>
      <dgm:t>
        <a:bodyPr/>
        <a:lstStyle/>
        <a:p>
          <a:pPr rtl="0"/>
          <a:endParaRPr lang="fr-FR" sz="2800" dirty="0"/>
        </a:p>
      </dgm:t>
    </dgm:pt>
    <dgm:pt modelId="{0EC6D5E4-CCAC-427D-85E7-B67957776A15}" type="parTrans" cxnId="{518413B0-B208-463D-826E-6F220EA9A998}">
      <dgm:prSet/>
      <dgm:spPr/>
      <dgm:t>
        <a:bodyPr/>
        <a:lstStyle/>
        <a:p>
          <a:endParaRPr lang="fr-FR" sz="2800"/>
        </a:p>
      </dgm:t>
    </dgm:pt>
    <dgm:pt modelId="{D0F81125-97EC-465B-9776-AE6438A165F2}" type="sibTrans" cxnId="{518413B0-B208-463D-826E-6F220EA9A998}">
      <dgm:prSet/>
      <dgm:spPr/>
      <dgm:t>
        <a:bodyPr/>
        <a:lstStyle/>
        <a:p>
          <a:endParaRPr lang="fr-FR" sz="2800"/>
        </a:p>
      </dgm:t>
    </dgm:pt>
    <dgm:pt modelId="{4B4C2A5E-509E-427D-8E5F-37BA91D23920}">
      <dgm:prSet/>
      <dgm:spPr/>
      <dgm:t>
        <a:bodyPr/>
        <a:lstStyle/>
        <a:p>
          <a:pPr rtl="0"/>
          <a:endParaRPr lang="fr-FR" sz="2800" dirty="0"/>
        </a:p>
      </dgm:t>
    </dgm:pt>
    <dgm:pt modelId="{79D4A53B-FC09-40A8-BED8-D6C785F08323}" type="parTrans" cxnId="{E2BABF61-4DA9-484C-90EE-32CD216B4278}">
      <dgm:prSet/>
      <dgm:spPr/>
      <dgm:t>
        <a:bodyPr/>
        <a:lstStyle/>
        <a:p>
          <a:endParaRPr lang="fr-FR" sz="2800"/>
        </a:p>
      </dgm:t>
    </dgm:pt>
    <dgm:pt modelId="{6F31C4E0-A9E3-482A-A26C-8990D3ACACB7}" type="sibTrans" cxnId="{E2BABF61-4DA9-484C-90EE-32CD216B4278}">
      <dgm:prSet/>
      <dgm:spPr/>
      <dgm:t>
        <a:bodyPr/>
        <a:lstStyle/>
        <a:p>
          <a:endParaRPr lang="fr-FR" sz="2800"/>
        </a:p>
      </dgm:t>
    </dgm:pt>
    <dgm:pt modelId="{74F8FFEC-1437-4C6C-AF84-63DBB5324FAA}">
      <dgm:prSet/>
      <dgm:spPr/>
      <dgm:t>
        <a:bodyPr/>
        <a:lstStyle/>
        <a:p>
          <a:pPr rtl="0"/>
          <a:endParaRPr lang="fr-FR" sz="2800" dirty="0"/>
        </a:p>
      </dgm:t>
    </dgm:pt>
    <dgm:pt modelId="{BEB2748E-B8D9-4AEA-A4DE-CC9376B1E387}" type="parTrans" cxnId="{A1EE8657-EBE8-4B52-B21E-AE8011F33934}">
      <dgm:prSet/>
      <dgm:spPr/>
      <dgm:t>
        <a:bodyPr/>
        <a:lstStyle/>
        <a:p>
          <a:endParaRPr lang="fr-FR" sz="2800"/>
        </a:p>
      </dgm:t>
    </dgm:pt>
    <dgm:pt modelId="{4E8F34E6-D127-4DB7-BC9B-80C728538849}" type="sibTrans" cxnId="{A1EE8657-EBE8-4B52-B21E-AE8011F33934}">
      <dgm:prSet/>
      <dgm:spPr/>
      <dgm:t>
        <a:bodyPr/>
        <a:lstStyle/>
        <a:p>
          <a:endParaRPr lang="fr-FR" sz="2800"/>
        </a:p>
      </dgm:t>
    </dgm:pt>
    <dgm:pt modelId="{AB74299F-48FA-4312-A456-584D2EA0B6F1}">
      <dgm:prSet/>
      <dgm:spPr/>
      <dgm:t>
        <a:bodyPr/>
        <a:lstStyle/>
        <a:p>
          <a:pPr rtl="0"/>
          <a:endParaRPr lang="fr-FR" sz="2800" dirty="0"/>
        </a:p>
      </dgm:t>
    </dgm:pt>
    <dgm:pt modelId="{5CA076BA-A5D9-4C8D-A6AE-3BE3FECF8762}" type="parTrans" cxnId="{FC2A85CA-BECC-4B70-B64E-3DC3E52F46CD}">
      <dgm:prSet/>
      <dgm:spPr/>
      <dgm:t>
        <a:bodyPr/>
        <a:lstStyle/>
        <a:p>
          <a:endParaRPr lang="fr-FR" sz="2800"/>
        </a:p>
      </dgm:t>
    </dgm:pt>
    <dgm:pt modelId="{35CEB96E-19D7-4AC0-A80A-E585D6877E78}" type="sibTrans" cxnId="{FC2A85CA-BECC-4B70-B64E-3DC3E52F46CD}">
      <dgm:prSet/>
      <dgm:spPr/>
      <dgm:t>
        <a:bodyPr/>
        <a:lstStyle/>
        <a:p>
          <a:endParaRPr lang="fr-FR" sz="2800"/>
        </a:p>
      </dgm:t>
    </dgm:pt>
    <dgm:pt modelId="{6CA9A7D7-87C2-4E84-BD7D-15ECB77FF8C1}">
      <dgm:prSet/>
      <dgm:spPr/>
      <dgm:t>
        <a:bodyPr/>
        <a:lstStyle/>
        <a:p>
          <a:pPr rtl="0"/>
          <a:endParaRPr lang="fr-FR" sz="2800" dirty="0"/>
        </a:p>
      </dgm:t>
    </dgm:pt>
    <dgm:pt modelId="{F3B0B9BE-64B5-4820-AB43-B751931FEE24}" type="parTrans" cxnId="{990B9FDA-F31B-43F1-9C0E-E4ECDE870DD2}">
      <dgm:prSet/>
      <dgm:spPr/>
      <dgm:t>
        <a:bodyPr/>
        <a:lstStyle/>
        <a:p>
          <a:endParaRPr lang="fr-FR" sz="2800"/>
        </a:p>
      </dgm:t>
    </dgm:pt>
    <dgm:pt modelId="{A23ED3C5-D22C-4CA6-9720-671AFE4A00B8}" type="sibTrans" cxnId="{990B9FDA-F31B-43F1-9C0E-E4ECDE870DD2}">
      <dgm:prSet/>
      <dgm:spPr/>
      <dgm:t>
        <a:bodyPr/>
        <a:lstStyle/>
        <a:p>
          <a:endParaRPr lang="fr-FR" sz="2800"/>
        </a:p>
      </dgm:t>
    </dgm:pt>
    <dgm:pt modelId="{D453DDCF-CAC3-42E5-A122-5D58F6589EC3}" type="pres">
      <dgm:prSet presAssocID="{F8899A0C-6427-4A85-9C43-7FF2337E35B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BEA2DF9-B720-408F-BBE4-166A28519380}" type="pres">
      <dgm:prSet presAssocID="{F1F27BB4-97E7-4D03-897C-D805BAF410E5}" presName="circ1" presStyleLbl="vennNode1" presStyleIdx="0" presStyleCnt="7"/>
      <dgm:spPr/>
    </dgm:pt>
    <dgm:pt modelId="{92409286-4FB3-493B-9B6D-7BA676FECB05}" type="pres">
      <dgm:prSet presAssocID="{F1F27BB4-97E7-4D03-897C-D805BAF410E5}" presName="circ1Tx" presStyleLbl="revTx" presStyleIdx="0" presStyleCnt="0" custScaleX="120375" custLinFactNeighborX="-17081" custLinFactNeighborY="12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19C7A6-3DB1-4CF1-BCE4-5191A521C081}" type="pres">
      <dgm:prSet presAssocID="{5683F70B-8112-4199-A7CF-DD1C6C706958}" presName="circ2" presStyleLbl="vennNode1" presStyleIdx="1" presStyleCnt="7"/>
      <dgm:spPr/>
    </dgm:pt>
    <dgm:pt modelId="{C9C51C26-198E-453A-B1C0-CD2D04D2F79D}" type="pres">
      <dgm:prSet presAssocID="{5683F70B-8112-4199-A7CF-DD1C6C706958}" presName="circ2Tx" presStyleLbl="revTx" presStyleIdx="0" presStyleCnt="0" custScaleX="123169" custScaleY="117912" custLinFactNeighborY="-24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CD3482-DB65-4F86-B6B5-9C74513C4CEE}" type="pres">
      <dgm:prSet presAssocID="{B0431D4E-85E0-4CCA-965B-92B772FCEA29}" presName="circ3" presStyleLbl="vennNode1" presStyleIdx="2" presStyleCnt="7"/>
      <dgm:spPr/>
    </dgm:pt>
    <dgm:pt modelId="{C0F4ABBD-E2D3-43AA-843D-74D2CD938D9F}" type="pres">
      <dgm:prSet presAssocID="{B0431D4E-85E0-4CCA-965B-92B772FCEA29}" presName="circ3Tx" presStyleLbl="revTx" presStyleIdx="0" presStyleCnt="0" custScaleX="154861" custScaleY="139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7E9BD7-8C3D-4BF2-A96E-D6331AA374CF}" type="pres">
      <dgm:prSet presAssocID="{66FFAED0-F8CE-4A14-9BC6-AC203BAD08A9}" presName="circ4" presStyleLbl="vennNode1" presStyleIdx="3" presStyleCnt="7" custLinFactNeighborX="-6524"/>
      <dgm:spPr/>
    </dgm:pt>
    <dgm:pt modelId="{429A2F09-0749-4067-BA4E-A3C17740BD64}" type="pres">
      <dgm:prSet presAssocID="{66FFAED0-F8CE-4A14-9BC6-AC203BAD08A9}" presName="circ4Tx" presStyleLbl="revTx" presStyleIdx="0" presStyleCnt="0" custScaleX="141245" custScaleY="127626" custLinFactNeighborX="-6642" custLinFactNeighborY="-1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4AEF4-1413-4E98-8C43-F7362F7DE16B}" type="pres">
      <dgm:prSet presAssocID="{C73D02ED-AA52-4288-8CA5-1400EFEAA419}" presName="circ5" presStyleLbl="vennNode1" presStyleIdx="4" presStyleCnt="7"/>
      <dgm:spPr/>
    </dgm:pt>
    <dgm:pt modelId="{0C3D5986-798C-4075-8296-9ACE18537EA9}" type="pres">
      <dgm:prSet presAssocID="{C73D02ED-AA52-4288-8CA5-1400EFEAA419}" presName="circ5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4B718B-D745-48CD-92E5-5D024AB0CB45}" type="pres">
      <dgm:prSet presAssocID="{87EB5873-2E6A-4EA1-8AB0-B37F2E478D75}" presName="circ6" presStyleLbl="vennNode1" presStyleIdx="5" presStyleCnt="7"/>
      <dgm:spPr/>
    </dgm:pt>
    <dgm:pt modelId="{FACB04C1-57B1-4BC8-ABCD-F49D99EA0C92}" type="pres">
      <dgm:prSet presAssocID="{87EB5873-2E6A-4EA1-8AB0-B37F2E478D75}" presName="circ6Tx" presStyleLbl="revTx" presStyleIdx="0" presStyleCnt="0" custScaleX="149797" custScaleY="101661" custLinFactNeighborX="-6140" custLinFactNeighborY="-42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E71CBE-F7E1-47F0-879B-C70D7C679ECB}" type="pres">
      <dgm:prSet presAssocID="{7BA2B4CD-BCAF-416B-A3F9-CDDABD961966}" presName="circ7" presStyleLbl="vennNode1" presStyleIdx="6" presStyleCnt="7"/>
      <dgm:spPr/>
    </dgm:pt>
    <dgm:pt modelId="{1E92CEC2-7D7E-4A45-94D7-DE943A37CD33}" type="pres">
      <dgm:prSet presAssocID="{7BA2B4CD-BCAF-416B-A3F9-CDDABD961966}" presName="circ7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AB25DA-E77C-4034-86C9-343DF8512C7A}" type="presOf" srcId="{F1F27BB4-97E7-4D03-897C-D805BAF410E5}" destId="{92409286-4FB3-493B-9B6D-7BA676FECB05}" srcOrd="0" destOrd="0" presId="urn:microsoft.com/office/officeart/2005/8/layout/venn1"/>
    <dgm:cxn modelId="{345178D1-BC8F-48E0-963D-716500B70D3D}" srcId="{F8899A0C-6427-4A85-9C43-7FF2337E35B4}" destId="{B0431D4E-85E0-4CCA-965B-92B772FCEA29}" srcOrd="2" destOrd="0" parTransId="{1628CB08-812D-4DBD-91D5-3B13914A1D5F}" sibTransId="{3AB1003D-0AFB-4FFF-A47A-CBF31D51255B}"/>
    <dgm:cxn modelId="{990B9FDA-F31B-43F1-9C0E-E4ECDE870DD2}" srcId="{F8899A0C-6427-4A85-9C43-7FF2337E35B4}" destId="{6CA9A7D7-87C2-4E84-BD7D-15ECB77FF8C1}" srcOrd="11" destOrd="0" parTransId="{F3B0B9BE-64B5-4820-AB43-B751931FEE24}" sibTransId="{A23ED3C5-D22C-4CA6-9720-671AFE4A00B8}"/>
    <dgm:cxn modelId="{BB8DB033-B24D-4EC3-901E-57E995B4E731}" srcId="{F8899A0C-6427-4A85-9C43-7FF2337E35B4}" destId="{F1F27BB4-97E7-4D03-897C-D805BAF410E5}" srcOrd="0" destOrd="0" parTransId="{2CACC900-D23E-42ED-8DF7-E00F6D393D57}" sibTransId="{230F4139-F71B-4F04-AF6A-D9185AE0D7AA}"/>
    <dgm:cxn modelId="{63305B6E-4B60-400A-8FF9-DDD4BF326E88}" srcId="{F8899A0C-6427-4A85-9C43-7FF2337E35B4}" destId="{7BA2B4CD-BCAF-416B-A3F9-CDDABD961966}" srcOrd="6" destOrd="0" parTransId="{AF8512DF-0EFC-46DA-BA64-E93D321A14BE}" sibTransId="{CDD92F51-3127-4A35-AA53-B159C360BB85}"/>
    <dgm:cxn modelId="{D6C6FDC4-0A22-49D9-8BD4-2098E7437B93}" srcId="{F8899A0C-6427-4A85-9C43-7FF2337E35B4}" destId="{C73D02ED-AA52-4288-8CA5-1400EFEAA419}" srcOrd="4" destOrd="0" parTransId="{E81AEE87-AA9E-4AA3-881B-C3519A1C7725}" sibTransId="{0CD0539D-73DA-447B-B54B-3643A40F9E26}"/>
    <dgm:cxn modelId="{44E09C40-0BE8-400C-AF74-A6881A85F6AA}" type="presOf" srcId="{66FFAED0-F8CE-4A14-9BC6-AC203BAD08A9}" destId="{429A2F09-0749-4067-BA4E-A3C17740BD64}" srcOrd="0" destOrd="0" presId="urn:microsoft.com/office/officeart/2005/8/layout/venn1"/>
    <dgm:cxn modelId="{518413B0-B208-463D-826E-6F220EA9A998}" srcId="{F8899A0C-6427-4A85-9C43-7FF2337E35B4}" destId="{E2EF4C27-5206-4C1D-9C82-47CCA9FF1942}" srcOrd="7" destOrd="0" parTransId="{0EC6D5E4-CCAC-427D-85E7-B67957776A15}" sibTransId="{D0F81125-97EC-465B-9776-AE6438A165F2}"/>
    <dgm:cxn modelId="{2262C29F-BD84-43A4-AEB4-9413040D6639}" type="presOf" srcId="{F8899A0C-6427-4A85-9C43-7FF2337E35B4}" destId="{D453DDCF-CAC3-42E5-A122-5D58F6589EC3}" srcOrd="0" destOrd="0" presId="urn:microsoft.com/office/officeart/2005/8/layout/venn1"/>
    <dgm:cxn modelId="{DBFF7931-466D-4169-B03C-D604D9F2F2E3}" type="presOf" srcId="{7BA2B4CD-BCAF-416B-A3F9-CDDABD961966}" destId="{1E92CEC2-7D7E-4A45-94D7-DE943A37CD33}" srcOrd="0" destOrd="0" presId="urn:microsoft.com/office/officeart/2005/8/layout/venn1"/>
    <dgm:cxn modelId="{FC2A85CA-BECC-4B70-B64E-3DC3E52F46CD}" srcId="{F8899A0C-6427-4A85-9C43-7FF2337E35B4}" destId="{AB74299F-48FA-4312-A456-584D2EA0B6F1}" srcOrd="10" destOrd="0" parTransId="{5CA076BA-A5D9-4C8D-A6AE-3BE3FECF8762}" sibTransId="{35CEB96E-19D7-4AC0-A80A-E585D6877E78}"/>
    <dgm:cxn modelId="{9A6B22FA-C915-4467-959A-AC7C52319AB7}" srcId="{F8899A0C-6427-4A85-9C43-7FF2337E35B4}" destId="{5683F70B-8112-4199-A7CF-DD1C6C706958}" srcOrd="1" destOrd="0" parTransId="{37C3E6F6-0B83-4742-B9C3-681E4BCCA915}" sibTransId="{581ECC9D-E6DD-44FE-8BA6-E33E96C62B69}"/>
    <dgm:cxn modelId="{E2BABF61-4DA9-484C-90EE-32CD216B4278}" srcId="{F8899A0C-6427-4A85-9C43-7FF2337E35B4}" destId="{4B4C2A5E-509E-427D-8E5F-37BA91D23920}" srcOrd="8" destOrd="0" parTransId="{79D4A53B-FC09-40A8-BED8-D6C785F08323}" sibTransId="{6F31C4E0-A9E3-482A-A26C-8990D3ACACB7}"/>
    <dgm:cxn modelId="{757F2694-D651-4DEF-8FD9-617E3C259401}" srcId="{F8899A0C-6427-4A85-9C43-7FF2337E35B4}" destId="{66FFAED0-F8CE-4A14-9BC6-AC203BAD08A9}" srcOrd="3" destOrd="0" parTransId="{CC756DCB-7DCB-4746-A18F-376A529A65F1}" sibTransId="{E4BE4CAB-BEAC-49F0-BADB-3D883B48EAB6}"/>
    <dgm:cxn modelId="{66EFE282-92A5-4158-90B4-C82870A805F4}" type="presOf" srcId="{C73D02ED-AA52-4288-8CA5-1400EFEAA419}" destId="{0C3D5986-798C-4075-8296-9ACE18537EA9}" srcOrd="0" destOrd="0" presId="urn:microsoft.com/office/officeart/2005/8/layout/venn1"/>
    <dgm:cxn modelId="{581A6641-F69A-485C-97A7-052945E13EBE}" type="presOf" srcId="{87EB5873-2E6A-4EA1-8AB0-B37F2E478D75}" destId="{FACB04C1-57B1-4BC8-ABCD-F49D99EA0C92}" srcOrd="0" destOrd="0" presId="urn:microsoft.com/office/officeart/2005/8/layout/venn1"/>
    <dgm:cxn modelId="{19359845-F58E-4540-80E6-CCC50147D15E}" srcId="{F8899A0C-6427-4A85-9C43-7FF2337E35B4}" destId="{87EB5873-2E6A-4EA1-8AB0-B37F2E478D75}" srcOrd="5" destOrd="0" parTransId="{CB227795-09AC-49E7-AA79-AB18185B68FF}" sibTransId="{B7AB20D2-24DD-485B-9016-2B1DD95DC2E7}"/>
    <dgm:cxn modelId="{5C7C13BB-7670-4C24-B2A6-7EA82567B331}" type="presOf" srcId="{5683F70B-8112-4199-A7CF-DD1C6C706958}" destId="{C9C51C26-198E-453A-B1C0-CD2D04D2F79D}" srcOrd="0" destOrd="0" presId="urn:microsoft.com/office/officeart/2005/8/layout/venn1"/>
    <dgm:cxn modelId="{9AA792FA-4EEE-4733-AABA-DB17869316A6}" type="presOf" srcId="{B0431D4E-85E0-4CCA-965B-92B772FCEA29}" destId="{C0F4ABBD-E2D3-43AA-843D-74D2CD938D9F}" srcOrd="0" destOrd="0" presId="urn:microsoft.com/office/officeart/2005/8/layout/venn1"/>
    <dgm:cxn modelId="{A1EE8657-EBE8-4B52-B21E-AE8011F33934}" srcId="{F8899A0C-6427-4A85-9C43-7FF2337E35B4}" destId="{74F8FFEC-1437-4C6C-AF84-63DBB5324FAA}" srcOrd="9" destOrd="0" parTransId="{BEB2748E-B8D9-4AEA-A4DE-CC9376B1E387}" sibTransId="{4E8F34E6-D127-4DB7-BC9B-80C728538849}"/>
    <dgm:cxn modelId="{329B9C64-6AA3-4BA1-8018-654D24CE1018}" type="presParOf" srcId="{D453DDCF-CAC3-42E5-A122-5D58F6589EC3}" destId="{0BEA2DF9-B720-408F-BBE4-166A28519380}" srcOrd="0" destOrd="0" presId="urn:microsoft.com/office/officeart/2005/8/layout/venn1"/>
    <dgm:cxn modelId="{9095782C-3C90-49DA-AEA6-0028D2D74115}" type="presParOf" srcId="{D453DDCF-CAC3-42E5-A122-5D58F6589EC3}" destId="{92409286-4FB3-493B-9B6D-7BA676FECB05}" srcOrd="1" destOrd="0" presId="urn:microsoft.com/office/officeart/2005/8/layout/venn1"/>
    <dgm:cxn modelId="{BCB6D09A-F0B7-4DBB-BB80-77BD20C58D82}" type="presParOf" srcId="{D453DDCF-CAC3-42E5-A122-5D58F6589EC3}" destId="{1619C7A6-3DB1-4CF1-BCE4-5191A521C081}" srcOrd="2" destOrd="0" presId="urn:microsoft.com/office/officeart/2005/8/layout/venn1"/>
    <dgm:cxn modelId="{D30BDEB6-6973-42B1-ADE8-CF34EE509320}" type="presParOf" srcId="{D453DDCF-CAC3-42E5-A122-5D58F6589EC3}" destId="{C9C51C26-198E-453A-B1C0-CD2D04D2F79D}" srcOrd="3" destOrd="0" presId="urn:microsoft.com/office/officeart/2005/8/layout/venn1"/>
    <dgm:cxn modelId="{C787CF5B-ADC1-4D2B-BFFC-0D9383EABCB1}" type="presParOf" srcId="{D453DDCF-CAC3-42E5-A122-5D58F6589EC3}" destId="{88CD3482-DB65-4F86-B6B5-9C74513C4CEE}" srcOrd="4" destOrd="0" presId="urn:microsoft.com/office/officeart/2005/8/layout/venn1"/>
    <dgm:cxn modelId="{9DFEC132-B816-4A43-AD01-288DB75C9D5A}" type="presParOf" srcId="{D453DDCF-CAC3-42E5-A122-5D58F6589EC3}" destId="{C0F4ABBD-E2D3-43AA-843D-74D2CD938D9F}" srcOrd="5" destOrd="0" presId="urn:microsoft.com/office/officeart/2005/8/layout/venn1"/>
    <dgm:cxn modelId="{ADE4D7D9-3211-492C-80C7-793F99A48437}" type="presParOf" srcId="{D453DDCF-CAC3-42E5-A122-5D58F6589EC3}" destId="{337E9BD7-8C3D-4BF2-A96E-D6331AA374CF}" srcOrd="6" destOrd="0" presId="urn:microsoft.com/office/officeart/2005/8/layout/venn1"/>
    <dgm:cxn modelId="{04DB846E-5999-4B14-B38B-7569F079065C}" type="presParOf" srcId="{D453DDCF-CAC3-42E5-A122-5D58F6589EC3}" destId="{429A2F09-0749-4067-BA4E-A3C17740BD64}" srcOrd="7" destOrd="0" presId="urn:microsoft.com/office/officeart/2005/8/layout/venn1"/>
    <dgm:cxn modelId="{F023E3C0-938A-4B1A-8A50-A743D7C60B96}" type="presParOf" srcId="{D453DDCF-CAC3-42E5-A122-5D58F6589EC3}" destId="{34E4AEF4-1413-4E98-8C43-F7362F7DE16B}" srcOrd="8" destOrd="0" presId="urn:microsoft.com/office/officeart/2005/8/layout/venn1"/>
    <dgm:cxn modelId="{D64504EC-F598-481C-802C-85778FABDBD9}" type="presParOf" srcId="{D453DDCF-CAC3-42E5-A122-5D58F6589EC3}" destId="{0C3D5986-798C-4075-8296-9ACE18537EA9}" srcOrd="9" destOrd="0" presId="urn:microsoft.com/office/officeart/2005/8/layout/venn1"/>
    <dgm:cxn modelId="{ADCE9B46-03B6-459E-B87A-3F0B6528CCA6}" type="presParOf" srcId="{D453DDCF-CAC3-42E5-A122-5D58F6589EC3}" destId="{C94B718B-D745-48CD-92E5-5D024AB0CB45}" srcOrd="10" destOrd="0" presId="urn:microsoft.com/office/officeart/2005/8/layout/venn1"/>
    <dgm:cxn modelId="{56716337-3419-43FF-AD44-E0FBD59A4866}" type="presParOf" srcId="{D453DDCF-CAC3-42E5-A122-5D58F6589EC3}" destId="{FACB04C1-57B1-4BC8-ABCD-F49D99EA0C92}" srcOrd="11" destOrd="0" presId="urn:microsoft.com/office/officeart/2005/8/layout/venn1"/>
    <dgm:cxn modelId="{0FD578F0-853A-4039-B092-57DCF4592AF5}" type="presParOf" srcId="{D453DDCF-CAC3-42E5-A122-5D58F6589EC3}" destId="{A6E71CBE-F7E1-47F0-879B-C70D7C679ECB}" srcOrd="12" destOrd="0" presId="urn:microsoft.com/office/officeart/2005/8/layout/venn1"/>
    <dgm:cxn modelId="{9ADBC8FB-9542-41EE-BC7F-CFD286B26EB6}" type="presParOf" srcId="{D453DDCF-CAC3-42E5-A122-5D58F6589EC3}" destId="{1E92CEC2-7D7E-4A45-94D7-DE943A37CD33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D1C56A-E6D8-433C-BEC5-83F2D93A51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66FCDF-9620-459B-A2C2-5B7BE131EB79}">
      <dgm:prSet/>
      <dgm:spPr/>
      <dgm:t>
        <a:bodyPr/>
        <a:lstStyle/>
        <a:p>
          <a:pPr rtl="0"/>
          <a:r>
            <a:rPr lang="fr-FR" b="1" dirty="0" smtClean="0"/>
            <a:t>Budget primitif </a:t>
          </a:r>
          <a:endParaRPr lang="fr-FR" dirty="0"/>
        </a:p>
      </dgm:t>
    </dgm:pt>
    <dgm:pt modelId="{9C8C8868-5EF3-454A-905E-15BA346A8C26}" type="parTrans" cxnId="{C758EB7F-C230-470D-AC5C-CA1815D0FCA1}">
      <dgm:prSet/>
      <dgm:spPr/>
      <dgm:t>
        <a:bodyPr/>
        <a:lstStyle/>
        <a:p>
          <a:endParaRPr lang="fr-FR"/>
        </a:p>
      </dgm:t>
    </dgm:pt>
    <dgm:pt modelId="{694369C3-1CFE-4FE7-905B-98E18C608D6B}" type="sibTrans" cxnId="{C758EB7F-C230-470D-AC5C-CA1815D0FCA1}">
      <dgm:prSet/>
      <dgm:spPr/>
      <dgm:t>
        <a:bodyPr/>
        <a:lstStyle/>
        <a:p>
          <a:endParaRPr lang="fr-FR"/>
        </a:p>
      </dgm:t>
    </dgm:pt>
    <dgm:pt modelId="{A45A03AA-68B7-4B3B-AA96-077361D02604}">
      <dgm:prSet/>
      <dgm:spPr/>
      <dgm:t>
        <a:bodyPr/>
        <a:lstStyle/>
        <a:p>
          <a:pPr rtl="0"/>
          <a:r>
            <a:rPr lang="fr-FR" b="1" dirty="0" smtClean="0"/>
            <a:t>Budget supplémentaire</a:t>
          </a:r>
          <a:endParaRPr lang="fr-FR" dirty="0"/>
        </a:p>
      </dgm:t>
    </dgm:pt>
    <dgm:pt modelId="{1FEC80A0-7FEC-47F4-A677-2BFAEFDAFC36}" type="parTrans" cxnId="{86B8C603-6ED9-4D60-8005-5371346A2A41}">
      <dgm:prSet/>
      <dgm:spPr/>
      <dgm:t>
        <a:bodyPr/>
        <a:lstStyle/>
        <a:p>
          <a:endParaRPr lang="fr-FR"/>
        </a:p>
      </dgm:t>
    </dgm:pt>
    <dgm:pt modelId="{9AAA522D-1E67-43BF-900F-297B9DE799E9}" type="sibTrans" cxnId="{86B8C603-6ED9-4D60-8005-5371346A2A41}">
      <dgm:prSet/>
      <dgm:spPr/>
      <dgm:t>
        <a:bodyPr/>
        <a:lstStyle/>
        <a:p>
          <a:endParaRPr lang="fr-FR"/>
        </a:p>
      </dgm:t>
    </dgm:pt>
    <dgm:pt modelId="{50350AB7-6C76-4EE8-A83E-3907A44D0709}">
      <dgm:prSet/>
      <dgm:spPr/>
      <dgm:t>
        <a:bodyPr/>
        <a:lstStyle/>
        <a:p>
          <a:pPr rtl="0"/>
          <a:r>
            <a:rPr lang="fr-FR" b="1" dirty="0" smtClean="0"/>
            <a:t>Décisions modificatives</a:t>
          </a:r>
          <a:endParaRPr lang="fr-FR" dirty="0"/>
        </a:p>
      </dgm:t>
    </dgm:pt>
    <dgm:pt modelId="{01E2052F-FB88-41D1-ADC7-D3121E56FB9C}" type="parTrans" cxnId="{AA2F5E30-CA5B-4CE1-B358-F9867B108DA1}">
      <dgm:prSet/>
      <dgm:spPr/>
      <dgm:t>
        <a:bodyPr/>
        <a:lstStyle/>
        <a:p>
          <a:endParaRPr lang="fr-FR"/>
        </a:p>
      </dgm:t>
    </dgm:pt>
    <dgm:pt modelId="{06C73AD1-ACED-4479-8B06-D2ECCC23237F}" type="sibTrans" cxnId="{AA2F5E30-CA5B-4CE1-B358-F9867B108DA1}">
      <dgm:prSet/>
      <dgm:spPr/>
      <dgm:t>
        <a:bodyPr/>
        <a:lstStyle/>
        <a:p>
          <a:endParaRPr lang="fr-FR"/>
        </a:p>
      </dgm:t>
    </dgm:pt>
    <dgm:pt modelId="{71F197CF-3A4C-4DA9-B16F-9EF39D39DD31}">
      <dgm:prSet/>
      <dgm:spPr/>
      <dgm:t>
        <a:bodyPr/>
        <a:lstStyle/>
        <a:p>
          <a:pPr rtl="0"/>
          <a:r>
            <a:rPr lang="fr-FR" b="1" dirty="0" smtClean="0"/>
            <a:t>Budgets annexes et Budgets autonomes</a:t>
          </a:r>
          <a:endParaRPr lang="fr-FR" dirty="0"/>
        </a:p>
      </dgm:t>
    </dgm:pt>
    <dgm:pt modelId="{14D8B86E-77BF-434F-8CF0-EEAD7A0F78CF}" type="parTrans" cxnId="{AD3EAF97-D763-4743-9CC8-00F63E786C7E}">
      <dgm:prSet/>
      <dgm:spPr/>
      <dgm:t>
        <a:bodyPr/>
        <a:lstStyle/>
        <a:p>
          <a:endParaRPr lang="fr-FR"/>
        </a:p>
      </dgm:t>
    </dgm:pt>
    <dgm:pt modelId="{0EA5E98B-D24B-46AA-B240-60686B9CB200}" type="sibTrans" cxnId="{AD3EAF97-D763-4743-9CC8-00F63E786C7E}">
      <dgm:prSet/>
      <dgm:spPr/>
      <dgm:t>
        <a:bodyPr/>
        <a:lstStyle/>
        <a:p>
          <a:endParaRPr lang="fr-FR"/>
        </a:p>
      </dgm:t>
    </dgm:pt>
    <dgm:pt modelId="{E85A3AB5-D851-4216-960F-0E545BE10848}">
      <dgm:prSet/>
      <dgm:spPr/>
      <dgm:t>
        <a:bodyPr/>
        <a:lstStyle/>
        <a:p>
          <a:pPr rtl="0"/>
          <a:r>
            <a:rPr lang="fr-FR" b="1" dirty="0" smtClean="0"/>
            <a:t>Compte administratif</a:t>
          </a:r>
          <a:endParaRPr lang="fr-FR" dirty="0"/>
        </a:p>
      </dgm:t>
    </dgm:pt>
    <dgm:pt modelId="{D5FE380C-463D-4BBD-8E69-04AED037719E}" type="parTrans" cxnId="{046D73B7-3A1D-4C90-96A0-BC02223D8E68}">
      <dgm:prSet/>
      <dgm:spPr/>
      <dgm:t>
        <a:bodyPr/>
        <a:lstStyle/>
        <a:p>
          <a:endParaRPr lang="fr-FR"/>
        </a:p>
      </dgm:t>
    </dgm:pt>
    <dgm:pt modelId="{AD9A4C6A-6580-48EA-A7F5-268B932B5911}" type="sibTrans" cxnId="{046D73B7-3A1D-4C90-96A0-BC02223D8E68}">
      <dgm:prSet/>
      <dgm:spPr/>
      <dgm:t>
        <a:bodyPr/>
        <a:lstStyle/>
        <a:p>
          <a:endParaRPr lang="fr-FR"/>
        </a:p>
      </dgm:t>
    </dgm:pt>
    <dgm:pt modelId="{C921891F-2CDC-4856-B6E0-9D8422090E4B}" type="pres">
      <dgm:prSet presAssocID="{82D1C56A-E6D8-433C-BEC5-83F2D93A51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5B0653-4EEE-4CB3-AA8A-9B74BDACA5A7}" type="pres">
      <dgm:prSet presAssocID="{5566FCDF-9620-459B-A2C2-5B7BE131EB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F6EBBE-E291-402F-80DD-B470B9A662B2}" type="pres">
      <dgm:prSet presAssocID="{694369C3-1CFE-4FE7-905B-98E18C608D6B}" presName="sibTrans" presStyleCnt="0"/>
      <dgm:spPr/>
    </dgm:pt>
    <dgm:pt modelId="{BF1F13BF-1897-45F0-89DB-D849A2A98168}" type="pres">
      <dgm:prSet presAssocID="{A45A03AA-68B7-4B3B-AA96-077361D02604}" presName="node" presStyleLbl="node1" presStyleIdx="1" presStyleCnt="5" custScaleX="876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8AC5C2-C804-4569-A241-C49EF68BF21F}" type="pres">
      <dgm:prSet presAssocID="{9AAA522D-1E67-43BF-900F-297B9DE799E9}" presName="sibTrans" presStyleCnt="0"/>
      <dgm:spPr/>
    </dgm:pt>
    <dgm:pt modelId="{3B5D30E0-D0C3-442E-8909-8D879F2CCE5C}" type="pres">
      <dgm:prSet presAssocID="{50350AB7-6C76-4EE8-A83E-3907A44D0709}" presName="node" presStyleLbl="node1" presStyleIdx="2" presStyleCnt="5" custScaleX="812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5A2E18-CAED-4979-87FE-C8F5702F0705}" type="pres">
      <dgm:prSet presAssocID="{06C73AD1-ACED-4479-8B06-D2ECCC23237F}" presName="sibTrans" presStyleCnt="0"/>
      <dgm:spPr/>
    </dgm:pt>
    <dgm:pt modelId="{3BD30448-6BA6-4E91-92F5-C348A51CC979}" type="pres">
      <dgm:prSet presAssocID="{71F197CF-3A4C-4DA9-B16F-9EF39D39DD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F48E9E-4F56-4935-81D8-28A0B2C700CF}" type="pres">
      <dgm:prSet presAssocID="{0EA5E98B-D24B-46AA-B240-60686B9CB200}" presName="sibTrans" presStyleCnt="0"/>
      <dgm:spPr/>
    </dgm:pt>
    <dgm:pt modelId="{98EAC565-6553-4E9D-A975-B6806CFFD1A0}" type="pres">
      <dgm:prSet presAssocID="{E85A3AB5-D851-4216-960F-0E545BE108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388C0E-F519-4849-99D4-331334B648CF}" type="presOf" srcId="{5566FCDF-9620-459B-A2C2-5B7BE131EB79}" destId="{C75B0653-4EEE-4CB3-AA8A-9B74BDACA5A7}" srcOrd="0" destOrd="0" presId="urn:microsoft.com/office/officeart/2005/8/layout/default"/>
    <dgm:cxn modelId="{86B8C603-6ED9-4D60-8005-5371346A2A41}" srcId="{82D1C56A-E6D8-433C-BEC5-83F2D93A512D}" destId="{A45A03AA-68B7-4B3B-AA96-077361D02604}" srcOrd="1" destOrd="0" parTransId="{1FEC80A0-7FEC-47F4-A677-2BFAEFDAFC36}" sibTransId="{9AAA522D-1E67-43BF-900F-297B9DE799E9}"/>
    <dgm:cxn modelId="{A653C134-B804-4C18-9F00-53400FC0BD29}" type="presOf" srcId="{71F197CF-3A4C-4DA9-B16F-9EF39D39DD31}" destId="{3BD30448-6BA6-4E91-92F5-C348A51CC979}" srcOrd="0" destOrd="0" presId="urn:microsoft.com/office/officeart/2005/8/layout/default"/>
    <dgm:cxn modelId="{C758EB7F-C230-470D-AC5C-CA1815D0FCA1}" srcId="{82D1C56A-E6D8-433C-BEC5-83F2D93A512D}" destId="{5566FCDF-9620-459B-A2C2-5B7BE131EB79}" srcOrd="0" destOrd="0" parTransId="{9C8C8868-5EF3-454A-905E-15BA346A8C26}" sibTransId="{694369C3-1CFE-4FE7-905B-98E18C608D6B}"/>
    <dgm:cxn modelId="{046D73B7-3A1D-4C90-96A0-BC02223D8E68}" srcId="{82D1C56A-E6D8-433C-BEC5-83F2D93A512D}" destId="{E85A3AB5-D851-4216-960F-0E545BE10848}" srcOrd="4" destOrd="0" parTransId="{D5FE380C-463D-4BBD-8E69-04AED037719E}" sibTransId="{AD9A4C6A-6580-48EA-A7F5-268B932B5911}"/>
    <dgm:cxn modelId="{AA2F5E30-CA5B-4CE1-B358-F9867B108DA1}" srcId="{82D1C56A-E6D8-433C-BEC5-83F2D93A512D}" destId="{50350AB7-6C76-4EE8-A83E-3907A44D0709}" srcOrd="2" destOrd="0" parTransId="{01E2052F-FB88-41D1-ADC7-D3121E56FB9C}" sibTransId="{06C73AD1-ACED-4479-8B06-D2ECCC23237F}"/>
    <dgm:cxn modelId="{5BF33919-894D-45E6-83B9-720A20A9C738}" type="presOf" srcId="{82D1C56A-E6D8-433C-BEC5-83F2D93A512D}" destId="{C921891F-2CDC-4856-B6E0-9D8422090E4B}" srcOrd="0" destOrd="0" presId="urn:microsoft.com/office/officeart/2005/8/layout/default"/>
    <dgm:cxn modelId="{E6ED2359-A3B4-4E9C-A33D-78DEA957DB64}" type="presOf" srcId="{A45A03AA-68B7-4B3B-AA96-077361D02604}" destId="{BF1F13BF-1897-45F0-89DB-D849A2A98168}" srcOrd="0" destOrd="0" presId="urn:microsoft.com/office/officeart/2005/8/layout/default"/>
    <dgm:cxn modelId="{9A2DED0B-522A-42D0-A774-49A617EED197}" type="presOf" srcId="{E85A3AB5-D851-4216-960F-0E545BE10848}" destId="{98EAC565-6553-4E9D-A975-B6806CFFD1A0}" srcOrd="0" destOrd="0" presId="urn:microsoft.com/office/officeart/2005/8/layout/default"/>
    <dgm:cxn modelId="{B849F0EF-318B-4D0A-9C2C-DAFBBD064556}" type="presOf" srcId="{50350AB7-6C76-4EE8-A83E-3907A44D0709}" destId="{3B5D30E0-D0C3-442E-8909-8D879F2CCE5C}" srcOrd="0" destOrd="0" presId="urn:microsoft.com/office/officeart/2005/8/layout/default"/>
    <dgm:cxn modelId="{AD3EAF97-D763-4743-9CC8-00F63E786C7E}" srcId="{82D1C56A-E6D8-433C-BEC5-83F2D93A512D}" destId="{71F197CF-3A4C-4DA9-B16F-9EF39D39DD31}" srcOrd="3" destOrd="0" parTransId="{14D8B86E-77BF-434F-8CF0-EEAD7A0F78CF}" sibTransId="{0EA5E98B-D24B-46AA-B240-60686B9CB200}"/>
    <dgm:cxn modelId="{8F16B7B5-D8B2-4321-BC19-3A07E12A6EB5}" type="presParOf" srcId="{C921891F-2CDC-4856-B6E0-9D8422090E4B}" destId="{C75B0653-4EEE-4CB3-AA8A-9B74BDACA5A7}" srcOrd="0" destOrd="0" presId="urn:microsoft.com/office/officeart/2005/8/layout/default"/>
    <dgm:cxn modelId="{250219C3-56B8-43B7-ACC0-FB05B2916CC8}" type="presParOf" srcId="{C921891F-2CDC-4856-B6E0-9D8422090E4B}" destId="{8AF6EBBE-E291-402F-80DD-B470B9A662B2}" srcOrd="1" destOrd="0" presId="urn:microsoft.com/office/officeart/2005/8/layout/default"/>
    <dgm:cxn modelId="{1B5F7A5C-B308-4EF4-B723-410900162CFE}" type="presParOf" srcId="{C921891F-2CDC-4856-B6E0-9D8422090E4B}" destId="{BF1F13BF-1897-45F0-89DB-D849A2A98168}" srcOrd="2" destOrd="0" presId="urn:microsoft.com/office/officeart/2005/8/layout/default"/>
    <dgm:cxn modelId="{74DD1985-1CD3-46E0-A894-5FC027182267}" type="presParOf" srcId="{C921891F-2CDC-4856-B6E0-9D8422090E4B}" destId="{E38AC5C2-C804-4569-A241-C49EF68BF21F}" srcOrd="3" destOrd="0" presId="urn:microsoft.com/office/officeart/2005/8/layout/default"/>
    <dgm:cxn modelId="{FAA17FEA-A70C-4530-B990-53CC50462B56}" type="presParOf" srcId="{C921891F-2CDC-4856-B6E0-9D8422090E4B}" destId="{3B5D30E0-D0C3-442E-8909-8D879F2CCE5C}" srcOrd="4" destOrd="0" presId="urn:microsoft.com/office/officeart/2005/8/layout/default"/>
    <dgm:cxn modelId="{70AFB9F8-F316-47A9-A4E5-A804B6E06F26}" type="presParOf" srcId="{C921891F-2CDC-4856-B6E0-9D8422090E4B}" destId="{FC5A2E18-CAED-4979-87FE-C8F5702F0705}" srcOrd="5" destOrd="0" presId="urn:microsoft.com/office/officeart/2005/8/layout/default"/>
    <dgm:cxn modelId="{3CA464C6-BD0F-4F3B-ACB5-56B7CC67D07D}" type="presParOf" srcId="{C921891F-2CDC-4856-B6E0-9D8422090E4B}" destId="{3BD30448-6BA6-4E91-92F5-C348A51CC979}" srcOrd="6" destOrd="0" presId="urn:microsoft.com/office/officeart/2005/8/layout/default"/>
    <dgm:cxn modelId="{647E9F09-AE9F-435A-B372-3678CB407F94}" type="presParOf" srcId="{C921891F-2CDC-4856-B6E0-9D8422090E4B}" destId="{69F48E9E-4F56-4935-81D8-28A0B2C700CF}" srcOrd="7" destOrd="0" presId="urn:microsoft.com/office/officeart/2005/8/layout/default"/>
    <dgm:cxn modelId="{676FA3D6-B7D6-4A39-85CE-1E909E6D4C22}" type="presParOf" srcId="{C921891F-2CDC-4856-B6E0-9D8422090E4B}" destId="{98EAC565-6553-4E9D-A975-B6806CFFD1A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A8FFEF-CCDD-491E-A4B5-AC93FEB4E012}" type="doc">
      <dgm:prSet loTypeId="urn:microsoft.com/office/officeart/2005/8/layout/vList2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lang="fr-FR"/>
        </a:p>
      </dgm:t>
    </dgm:pt>
    <dgm:pt modelId="{6229C78F-88FE-46D8-9614-B9985F8A4A3A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informations générales </a:t>
          </a:r>
          <a:endParaRPr lang="fr-FR" sz="2800" b="1" dirty="0">
            <a:latin typeface="Book Antiqua" pitchFamily="18" charset="0"/>
          </a:endParaRPr>
        </a:p>
      </dgm:t>
    </dgm:pt>
    <dgm:pt modelId="{79604999-421C-4E07-87E4-E06C2FA86DBB}" type="parTrans" cxnId="{B23B5FAC-196C-4A69-8E9F-589FCAC1F2A1}">
      <dgm:prSet/>
      <dgm:spPr/>
      <dgm:t>
        <a:bodyPr/>
        <a:lstStyle/>
        <a:p>
          <a:endParaRPr lang="fr-FR" sz="2800"/>
        </a:p>
      </dgm:t>
    </dgm:pt>
    <dgm:pt modelId="{ECAD8EAD-F070-464D-B26B-0B6B4BFEAFDD}" type="sibTrans" cxnId="{B23B5FAC-196C-4A69-8E9F-589FCAC1F2A1}">
      <dgm:prSet/>
      <dgm:spPr/>
      <dgm:t>
        <a:bodyPr/>
        <a:lstStyle/>
        <a:p>
          <a:endParaRPr lang="fr-FR" sz="2800"/>
        </a:p>
      </dgm:t>
    </dgm:pt>
    <dgm:pt modelId="{87BA8782-8AEB-4DDD-8B63-3C5E25A64C4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de fonctionnement </a:t>
          </a:r>
          <a:endParaRPr lang="fr-FR" sz="2800" b="1" dirty="0">
            <a:latin typeface="Book Antiqua" pitchFamily="18" charset="0"/>
          </a:endParaRPr>
        </a:p>
      </dgm:t>
    </dgm:pt>
    <dgm:pt modelId="{59DF593D-2F13-44C5-AE33-04ED6A8B64ED}" type="parTrans" cxnId="{F4D6171E-85FA-41B3-90A2-7B7120F772E2}">
      <dgm:prSet/>
      <dgm:spPr/>
      <dgm:t>
        <a:bodyPr/>
        <a:lstStyle/>
        <a:p>
          <a:endParaRPr lang="fr-FR" sz="2800"/>
        </a:p>
      </dgm:t>
    </dgm:pt>
    <dgm:pt modelId="{01884344-F5A5-4FDD-948D-45A409DE4534}" type="sibTrans" cxnId="{F4D6171E-85FA-41B3-90A2-7B7120F772E2}">
      <dgm:prSet/>
      <dgm:spPr/>
      <dgm:t>
        <a:bodyPr/>
        <a:lstStyle/>
        <a:p>
          <a:endParaRPr lang="fr-FR" sz="2800"/>
        </a:p>
      </dgm:t>
    </dgm:pt>
    <dgm:pt modelId="{2C865149-D53C-422B-910D-5FD35756856F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d'investissement </a:t>
          </a:r>
          <a:endParaRPr lang="fr-FR" sz="2800" b="1" dirty="0">
            <a:latin typeface="Book Antiqua" pitchFamily="18" charset="0"/>
          </a:endParaRPr>
        </a:p>
      </dgm:t>
    </dgm:pt>
    <dgm:pt modelId="{3D259033-2275-4DE6-BB8D-DC257BE629B7}" type="parTrans" cxnId="{C74604FF-653A-42E1-9716-25A3629B0A96}">
      <dgm:prSet/>
      <dgm:spPr/>
      <dgm:t>
        <a:bodyPr/>
        <a:lstStyle/>
        <a:p>
          <a:endParaRPr lang="fr-FR" sz="2800"/>
        </a:p>
      </dgm:t>
    </dgm:pt>
    <dgm:pt modelId="{F95F5D6E-E9C8-43B8-8332-E95ABF8321FA}" type="sibTrans" cxnId="{C74604FF-653A-42E1-9716-25A3629B0A96}">
      <dgm:prSet/>
      <dgm:spPr/>
      <dgm:t>
        <a:bodyPr/>
        <a:lstStyle/>
        <a:p>
          <a:endParaRPr lang="fr-FR" sz="2800"/>
        </a:p>
      </dgm:t>
    </dgm:pt>
    <dgm:pt modelId="{9E648255-552A-4FA2-965B-078956B68F9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états annexés</a:t>
          </a:r>
          <a:r>
            <a:rPr lang="fr-FR" sz="2800" b="1" dirty="0" smtClean="0">
              <a:latin typeface="Calibri" pitchFamily="34" charset="0"/>
            </a:rPr>
            <a:t>.</a:t>
          </a:r>
          <a:endParaRPr lang="fr-FR" sz="2800" b="1" dirty="0"/>
        </a:p>
      </dgm:t>
    </dgm:pt>
    <dgm:pt modelId="{5FA590B7-B31F-440B-BD45-C8CB97040891}" type="parTrans" cxnId="{37451CB5-A1EF-4A1C-9B1A-FBC8CC14A7F7}">
      <dgm:prSet/>
      <dgm:spPr/>
      <dgm:t>
        <a:bodyPr/>
        <a:lstStyle/>
        <a:p>
          <a:endParaRPr lang="fr-FR" sz="2800"/>
        </a:p>
      </dgm:t>
    </dgm:pt>
    <dgm:pt modelId="{662963A0-3108-431D-9E3E-E8A196196333}" type="sibTrans" cxnId="{37451CB5-A1EF-4A1C-9B1A-FBC8CC14A7F7}">
      <dgm:prSet/>
      <dgm:spPr/>
      <dgm:t>
        <a:bodyPr/>
        <a:lstStyle/>
        <a:p>
          <a:endParaRPr lang="fr-FR" sz="2800"/>
        </a:p>
      </dgm:t>
    </dgm:pt>
    <dgm:pt modelId="{422D4C5A-722E-410E-8AEF-EDA1DB67DC38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balance générale </a:t>
          </a:r>
          <a:endParaRPr lang="fr-FR" sz="2800" b="1" dirty="0">
            <a:latin typeface="Book Antiqua" pitchFamily="18" charset="0"/>
          </a:endParaRPr>
        </a:p>
      </dgm:t>
    </dgm:pt>
    <dgm:pt modelId="{E01A3CDB-CC7D-471F-9E57-F908EA24ED43}" type="parTrans" cxnId="{BA1677FF-51BC-4BA7-AEC3-FC77EDAB0BBB}">
      <dgm:prSet/>
      <dgm:spPr/>
      <dgm:t>
        <a:bodyPr/>
        <a:lstStyle/>
        <a:p>
          <a:endParaRPr lang="fr-FR" sz="2800"/>
        </a:p>
      </dgm:t>
    </dgm:pt>
    <dgm:pt modelId="{1EA04404-3EDF-472D-8517-A9D08FE00C50}" type="sibTrans" cxnId="{BA1677FF-51BC-4BA7-AEC3-FC77EDAB0BBB}">
      <dgm:prSet/>
      <dgm:spPr/>
      <dgm:t>
        <a:bodyPr/>
        <a:lstStyle/>
        <a:p>
          <a:endParaRPr lang="fr-FR" sz="2800"/>
        </a:p>
      </dgm:t>
    </dgm:pt>
    <dgm:pt modelId="{33EB100E-057B-4D1F-B46E-304264329EBE}" type="pres">
      <dgm:prSet presAssocID="{A9A8FFEF-CCDD-491E-A4B5-AC93FEB4E0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ECCAE9-9D40-4075-81B4-978DE82BBEE3}" type="pres">
      <dgm:prSet presAssocID="{6229C78F-88FE-46D8-9614-B9985F8A4A3A}" presName="parentText" presStyleLbl="node1" presStyleIdx="0" presStyleCnt="5" custLinFactNeighborX="519" custLinFactNeighborY="-9034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0193B3-EFF1-4A5C-A39E-C903C827FD88}" type="pres">
      <dgm:prSet presAssocID="{ECAD8EAD-F070-464D-B26B-0B6B4BFEAFDD}" presName="spacer" presStyleCnt="0"/>
      <dgm:spPr/>
      <dgm:t>
        <a:bodyPr/>
        <a:lstStyle/>
        <a:p>
          <a:endParaRPr lang="fr-FR"/>
        </a:p>
      </dgm:t>
    </dgm:pt>
    <dgm:pt modelId="{0040CBE8-DCE2-4A8D-9AB9-B35AB06B2572}" type="pres">
      <dgm:prSet presAssocID="{87BA8782-8AEB-4DDD-8B63-3C5E25A64C4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802908-1D9A-4487-9D26-6D38B0A31AF7}" type="pres">
      <dgm:prSet presAssocID="{01884344-F5A5-4FDD-948D-45A409DE4534}" presName="spacer" presStyleCnt="0"/>
      <dgm:spPr/>
      <dgm:t>
        <a:bodyPr/>
        <a:lstStyle/>
        <a:p>
          <a:endParaRPr lang="fr-FR"/>
        </a:p>
      </dgm:t>
    </dgm:pt>
    <dgm:pt modelId="{0B3B5EDD-4F43-4991-97D4-2D316B782C6F}" type="pres">
      <dgm:prSet presAssocID="{2C865149-D53C-422B-910D-5FD35756856F}" presName="parentText" presStyleLbl="node1" presStyleIdx="2" presStyleCnt="5" custLinFactNeighborX="-6636" custLinFactNeighborY="-5420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BF42A-95DA-41E9-9608-332FFF39C1C9}" type="pres">
      <dgm:prSet presAssocID="{F95F5D6E-E9C8-43B8-8332-E95ABF8321FA}" presName="spacer" presStyleCnt="0"/>
      <dgm:spPr/>
      <dgm:t>
        <a:bodyPr/>
        <a:lstStyle/>
        <a:p>
          <a:endParaRPr lang="fr-FR"/>
        </a:p>
      </dgm:t>
    </dgm:pt>
    <dgm:pt modelId="{D4453A81-5B12-4AE3-9B71-17A0CC86677E}" type="pres">
      <dgm:prSet presAssocID="{422D4C5A-722E-410E-8AEF-EDA1DB67DC38}" presName="parentText" presStyleLbl="node1" presStyleIdx="3" presStyleCnt="5" custLinFactNeighborY="-4065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1CE605-9244-48B8-9BAC-C409D1CC6A93}" type="pres">
      <dgm:prSet presAssocID="{1EA04404-3EDF-472D-8517-A9D08FE00C50}" presName="spacer" presStyleCnt="0"/>
      <dgm:spPr/>
      <dgm:t>
        <a:bodyPr/>
        <a:lstStyle/>
        <a:p>
          <a:endParaRPr lang="fr-FR"/>
        </a:p>
      </dgm:t>
    </dgm:pt>
    <dgm:pt modelId="{5202A6E0-6E9A-4A9C-BCD7-55FC12196E46}" type="pres">
      <dgm:prSet presAssocID="{9E648255-552A-4FA2-965B-078956B68F9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A70163-48FF-42DA-B74D-C0B48D8B54AD}" type="presOf" srcId="{87BA8782-8AEB-4DDD-8B63-3C5E25A64C41}" destId="{0040CBE8-DCE2-4A8D-9AB9-B35AB06B2572}" srcOrd="0" destOrd="0" presId="urn:microsoft.com/office/officeart/2005/8/layout/vList2"/>
    <dgm:cxn modelId="{37451CB5-A1EF-4A1C-9B1A-FBC8CC14A7F7}" srcId="{A9A8FFEF-CCDD-491E-A4B5-AC93FEB4E012}" destId="{9E648255-552A-4FA2-965B-078956B68F91}" srcOrd="4" destOrd="0" parTransId="{5FA590B7-B31F-440B-BD45-C8CB97040891}" sibTransId="{662963A0-3108-431D-9E3E-E8A196196333}"/>
    <dgm:cxn modelId="{F4D6171E-85FA-41B3-90A2-7B7120F772E2}" srcId="{A9A8FFEF-CCDD-491E-A4B5-AC93FEB4E012}" destId="{87BA8782-8AEB-4DDD-8B63-3C5E25A64C41}" srcOrd="1" destOrd="0" parTransId="{59DF593D-2F13-44C5-AE33-04ED6A8B64ED}" sibTransId="{01884344-F5A5-4FDD-948D-45A409DE4534}"/>
    <dgm:cxn modelId="{C74604FF-653A-42E1-9716-25A3629B0A96}" srcId="{A9A8FFEF-CCDD-491E-A4B5-AC93FEB4E012}" destId="{2C865149-D53C-422B-910D-5FD35756856F}" srcOrd="2" destOrd="0" parTransId="{3D259033-2275-4DE6-BB8D-DC257BE629B7}" sibTransId="{F95F5D6E-E9C8-43B8-8332-E95ABF8321FA}"/>
    <dgm:cxn modelId="{D612BEEC-63E2-4712-A3E9-2046D8F9301B}" type="presOf" srcId="{2C865149-D53C-422B-910D-5FD35756856F}" destId="{0B3B5EDD-4F43-4991-97D4-2D316B782C6F}" srcOrd="0" destOrd="0" presId="urn:microsoft.com/office/officeart/2005/8/layout/vList2"/>
    <dgm:cxn modelId="{FB49EC94-0C94-4466-82D4-63ED1CD9F729}" type="presOf" srcId="{A9A8FFEF-CCDD-491E-A4B5-AC93FEB4E012}" destId="{33EB100E-057B-4D1F-B46E-304264329EBE}" srcOrd="0" destOrd="0" presId="urn:microsoft.com/office/officeart/2005/8/layout/vList2"/>
    <dgm:cxn modelId="{5D6BC1A7-6911-48E7-B1FB-0464BC787F94}" type="presOf" srcId="{9E648255-552A-4FA2-965B-078956B68F91}" destId="{5202A6E0-6E9A-4A9C-BCD7-55FC12196E46}" srcOrd="0" destOrd="0" presId="urn:microsoft.com/office/officeart/2005/8/layout/vList2"/>
    <dgm:cxn modelId="{B1B6C72C-D84F-4F3C-815D-A22BF6A459BF}" type="presOf" srcId="{422D4C5A-722E-410E-8AEF-EDA1DB67DC38}" destId="{D4453A81-5B12-4AE3-9B71-17A0CC86677E}" srcOrd="0" destOrd="0" presId="urn:microsoft.com/office/officeart/2005/8/layout/vList2"/>
    <dgm:cxn modelId="{BA1677FF-51BC-4BA7-AEC3-FC77EDAB0BBB}" srcId="{A9A8FFEF-CCDD-491E-A4B5-AC93FEB4E012}" destId="{422D4C5A-722E-410E-8AEF-EDA1DB67DC38}" srcOrd="3" destOrd="0" parTransId="{E01A3CDB-CC7D-471F-9E57-F908EA24ED43}" sibTransId="{1EA04404-3EDF-472D-8517-A9D08FE00C50}"/>
    <dgm:cxn modelId="{21A4AF7D-7422-4009-A44B-F5F0200B8711}" type="presOf" srcId="{6229C78F-88FE-46D8-9614-B9985F8A4A3A}" destId="{3BECCAE9-9D40-4075-81B4-978DE82BBEE3}" srcOrd="0" destOrd="0" presId="urn:microsoft.com/office/officeart/2005/8/layout/vList2"/>
    <dgm:cxn modelId="{B23B5FAC-196C-4A69-8E9F-589FCAC1F2A1}" srcId="{A9A8FFEF-CCDD-491E-A4B5-AC93FEB4E012}" destId="{6229C78F-88FE-46D8-9614-B9985F8A4A3A}" srcOrd="0" destOrd="0" parTransId="{79604999-421C-4E07-87E4-E06C2FA86DBB}" sibTransId="{ECAD8EAD-F070-464D-B26B-0B6B4BFEAFDD}"/>
    <dgm:cxn modelId="{A7EED07D-17F3-4CC5-AC29-CBCD0667E9BB}" type="presParOf" srcId="{33EB100E-057B-4D1F-B46E-304264329EBE}" destId="{3BECCAE9-9D40-4075-81B4-978DE82BBEE3}" srcOrd="0" destOrd="0" presId="urn:microsoft.com/office/officeart/2005/8/layout/vList2"/>
    <dgm:cxn modelId="{2D520BE1-0E3C-491D-82B2-041FF42E6F8A}" type="presParOf" srcId="{33EB100E-057B-4D1F-B46E-304264329EBE}" destId="{180193B3-EFF1-4A5C-A39E-C903C827FD88}" srcOrd="1" destOrd="0" presId="urn:microsoft.com/office/officeart/2005/8/layout/vList2"/>
    <dgm:cxn modelId="{77D42622-60B4-4270-A904-4B0B03C83ABC}" type="presParOf" srcId="{33EB100E-057B-4D1F-B46E-304264329EBE}" destId="{0040CBE8-DCE2-4A8D-9AB9-B35AB06B2572}" srcOrd="2" destOrd="0" presId="urn:microsoft.com/office/officeart/2005/8/layout/vList2"/>
    <dgm:cxn modelId="{CC844372-912D-443F-AF29-D3B24065B889}" type="presParOf" srcId="{33EB100E-057B-4D1F-B46E-304264329EBE}" destId="{3B802908-1D9A-4487-9D26-6D38B0A31AF7}" srcOrd="3" destOrd="0" presId="urn:microsoft.com/office/officeart/2005/8/layout/vList2"/>
    <dgm:cxn modelId="{DD8479F2-AA28-4C36-B64E-CEDA7620601B}" type="presParOf" srcId="{33EB100E-057B-4D1F-B46E-304264329EBE}" destId="{0B3B5EDD-4F43-4991-97D4-2D316B782C6F}" srcOrd="4" destOrd="0" presId="urn:microsoft.com/office/officeart/2005/8/layout/vList2"/>
    <dgm:cxn modelId="{174D26BF-0D4F-4DCC-BB2A-A1793D7598EF}" type="presParOf" srcId="{33EB100E-057B-4D1F-B46E-304264329EBE}" destId="{2AEBF42A-95DA-41E9-9608-332FFF39C1C9}" srcOrd="5" destOrd="0" presId="urn:microsoft.com/office/officeart/2005/8/layout/vList2"/>
    <dgm:cxn modelId="{B7BE463D-FFEC-427A-8F83-943C5AC64651}" type="presParOf" srcId="{33EB100E-057B-4D1F-B46E-304264329EBE}" destId="{D4453A81-5B12-4AE3-9B71-17A0CC86677E}" srcOrd="6" destOrd="0" presId="urn:microsoft.com/office/officeart/2005/8/layout/vList2"/>
    <dgm:cxn modelId="{7F287539-0C42-4DA4-BE74-AF6FF82F2DAF}" type="presParOf" srcId="{33EB100E-057B-4D1F-B46E-304264329EBE}" destId="{4A1CE605-9244-48B8-9BAC-C409D1CC6A93}" srcOrd="7" destOrd="0" presId="urn:microsoft.com/office/officeart/2005/8/layout/vList2"/>
    <dgm:cxn modelId="{E0BA0FE3-1C12-42E6-A742-C9D337FC9783}" type="presParOf" srcId="{33EB100E-057B-4D1F-B46E-304264329EBE}" destId="{5202A6E0-6E9A-4A9C-BCD7-55FC12196E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A838D3-1960-4658-8D08-A3575BC6E8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6D7AE1-C6C5-44F1-907A-9925690F276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fr-FR" sz="2600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rPr>
            <a:t>Elaboration de la circulaire budgétaire par la tutelle</a:t>
          </a:r>
        </a:p>
        <a:p>
          <a:pPr rtl="0">
            <a:spcAft>
              <a:spcPts val="0"/>
            </a:spcAft>
          </a:pPr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Mai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34BF7E2E-0BB0-47F8-A876-90187A0323FC}" type="par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A7F9C450-7F02-4497-A7AF-A0759967E356}" type="sib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FB275065-A0D1-45DF-940F-0D331E565E9D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00B050"/>
              </a:solidFill>
              <a:latin typeface="Book Antiqua" pitchFamily="18" charset="0"/>
            </a:rPr>
            <a:t>Elaboration du projet de budget</a:t>
          </a:r>
          <a:endParaRPr lang="fr-FR" sz="2600" b="1" dirty="0">
            <a:solidFill>
              <a:srgbClr val="00B050"/>
            </a:solidFill>
            <a:latin typeface="Book Antiqua" pitchFamily="18" charset="0"/>
          </a:endParaRPr>
        </a:p>
      </dgm:t>
    </dgm:pt>
    <dgm:pt modelId="{D31A2A39-F59B-4D09-BEA7-382C99C6F1FD}" type="par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DDDA272A-B276-4CAB-B877-463437C42ADE}" type="sib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CBF963E5-9B4C-4BF8-ABEB-26091E637405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Vote du Project de budget par le conseil de CT</a:t>
          </a:r>
        </a:p>
      </dgm:t>
    </dgm:pt>
    <dgm:pt modelId="{7B50799D-4584-4C32-B778-A94C6995ABF9}" type="par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CA2B974-7445-47F0-952F-4DC0DBA4AE0E}" type="sib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2CD10A4-425C-4BC1-AAE9-06178449418C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FFC000"/>
              </a:solidFill>
              <a:latin typeface="Book Antiqua" pitchFamily="18" charset="0"/>
            </a:rPr>
            <a:t>Transmission du budget à la tutelle</a:t>
          </a:r>
          <a:endParaRPr lang="fr-FR" sz="2600" b="1" dirty="0">
            <a:solidFill>
              <a:srgbClr val="FFC000"/>
            </a:solidFill>
            <a:latin typeface="Book Antiqua" pitchFamily="18" charset="0"/>
          </a:endParaRPr>
        </a:p>
      </dgm:t>
    </dgm:pt>
    <dgm:pt modelId="{0B69B46A-7AD1-481F-B54C-C321ECFECB6D}" type="par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63CA78F-03EC-42D3-9121-BAAEB78CC9A9}" type="sib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11DEFCE-D98C-4759-A47F-E290A4ECB004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Approbation du budget par la tutelle</a:t>
          </a:r>
        </a:p>
        <a:p>
          <a:pPr rtl="0"/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Novembre-Décembre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CEA218B2-6667-49E5-9998-151F9CFCBF53}" type="par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33043450-C803-434C-81D1-2A5C60E74CE8}" type="sib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24AF50B8-F892-4D7B-A138-85C9A3B5F319}" type="pres">
      <dgm:prSet presAssocID="{0EA838D3-1960-4658-8D08-A3575BC6E84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4CD5D6-8A8D-4566-BC13-7287BAE27E5D}" type="pres">
      <dgm:prSet presAssocID="{5C6D7AE1-C6C5-44F1-907A-9925690F2762}" presName="circ1" presStyleLbl="vennNode1" presStyleIdx="0" presStyleCnt="5"/>
      <dgm:spPr/>
    </dgm:pt>
    <dgm:pt modelId="{04363188-06D9-4C15-A77F-5ABC6CFB8142}" type="pres">
      <dgm:prSet presAssocID="{5C6D7AE1-C6C5-44F1-907A-9925690F2762}" presName="circ1Tx" presStyleLbl="revTx" presStyleIdx="0" presStyleCnt="0" custScaleX="157980" custLinFactNeighborX="6794" custLinFactNeighborY="27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58C10F-737B-4418-831D-72A6458E676F}" type="pres">
      <dgm:prSet presAssocID="{FB275065-A0D1-45DF-940F-0D331E565E9D}" presName="circ2" presStyleLbl="vennNode1" presStyleIdx="1" presStyleCnt="5"/>
      <dgm:spPr/>
    </dgm:pt>
    <dgm:pt modelId="{541B889A-94F6-436E-9C3E-0D63A9339FF3}" type="pres">
      <dgm:prSet presAssocID="{FB275065-A0D1-45DF-940F-0D331E565E9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338775-A55C-4446-840D-E0CC05E0899E}" type="pres">
      <dgm:prSet presAssocID="{CBF963E5-9B4C-4BF8-ABEB-26091E637405}" presName="circ3" presStyleLbl="vennNode1" presStyleIdx="2" presStyleCnt="5"/>
      <dgm:spPr/>
    </dgm:pt>
    <dgm:pt modelId="{53332313-5A5D-49E3-B576-C099D14DE962}" type="pres">
      <dgm:prSet presAssocID="{CBF963E5-9B4C-4BF8-ABEB-26091E637405}" presName="circ3Tx" presStyleLbl="revTx" presStyleIdx="0" presStyleCnt="0" custScaleX="162411" custScaleY="138301" custLinFactNeighborX="18596" custLinFactNeighborY="4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88AB95-28BF-41E7-A56F-0EE6D2EBCD52}" type="pres">
      <dgm:prSet presAssocID="{12CD10A4-425C-4BC1-AAE9-06178449418C}" presName="circ4" presStyleLbl="vennNode1" presStyleIdx="3" presStyleCnt="5"/>
      <dgm:spPr/>
    </dgm:pt>
    <dgm:pt modelId="{E321BE50-FB23-4A0E-B5E4-691A5A44D3A5}" type="pres">
      <dgm:prSet presAssocID="{12CD10A4-425C-4BC1-AAE9-06178449418C}" presName="circ4Tx" presStyleLbl="revTx" presStyleIdx="0" presStyleCnt="0" custScaleX="129819" custLinFactNeighborX="-12691" custLinFactNeighborY="-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FC2CF0-4BAF-4B96-B417-54EC811BC18E}" type="pres">
      <dgm:prSet presAssocID="{111DEFCE-D98C-4759-A47F-E290A4ECB004}" presName="circ5" presStyleLbl="vennNode1" presStyleIdx="4" presStyleCnt="5" custLinFactNeighborY="-10781"/>
      <dgm:spPr/>
    </dgm:pt>
    <dgm:pt modelId="{4BE4E83F-CE28-4B03-8159-9C598E2EA438}" type="pres">
      <dgm:prSet presAssocID="{111DEFCE-D98C-4759-A47F-E290A4ECB004}" presName="circ5Tx" presStyleLbl="revTx" presStyleIdx="0" presStyleCnt="0" custScaleX="173019" custLinFactNeighborX="-26778" custLinFactNeighborY="3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9F5917-6AA3-4586-B3F3-37F261AE940B}" srcId="{0EA838D3-1960-4658-8D08-A3575BC6E845}" destId="{12CD10A4-425C-4BC1-AAE9-06178449418C}" srcOrd="3" destOrd="0" parTransId="{0B69B46A-7AD1-481F-B54C-C321ECFECB6D}" sibTransId="{863CA78F-03EC-42D3-9121-BAAEB78CC9A9}"/>
    <dgm:cxn modelId="{08437676-7DB5-48E4-A786-421CE039122A}" type="presOf" srcId="{FB275065-A0D1-45DF-940F-0D331E565E9D}" destId="{541B889A-94F6-436E-9C3E-0D63A9339FF3}" srcOrd="0" destOrd="0" presId="urn:microsoft.com/office/officeart/2005/8/layout/venn1"/>
    <dgm:cxn modelId="{7727ED06-4CA6-4C32-B665-2E9E6F142510}" srcId="{0EA838D3-1960-4658-8D08-A3575BC6E845}" destId="{111DEFCE-D98C-4759-A47F-E290A4ECB004}" srcOrd="4" destOrd="0" parTransId="{CEA218B2-6667-49E5-9998-151F9CFCBF53}" sibTransId="{33043450-C803-434C-81D1-2A5C60E74CE8}"/>
    <dgm:cxn modelId="{FD57A315-2053-46D4-B66F-565D6A5FDD39}" type="presOf" srcId="{5C6D7AE1-C6C5-44F1-907A-9925690F2762}" destId="{04363188-06D9-4C15-A77F-5ABC6CFB8142}" srcOrd="0" destOrd="0" presId="urn:microsoft.com/office/officeart/2005/8/layout/venn1"/>
    <dgm:cxn modelId="{552DD3B3-3648-44AD-8577-A5C9FFC8858B}" srcId="{0EA838D3-1960-4658-8D08-A3575BC6E845}" destId="{5C6D7AE1-C6C5-44F1-907A-9925690F2762}" srcOrd="0" destOrd="0" parTransId="{34BF7E2E-0BB0-47F8-A876-90187A0323FC}" sibTransId="{A7F9C450-7F02-4497-A7AF-A0759967E356}"/>
    <dgm:cxn modelId="{A32037DF-9DFE-441E-AAE8-1076D4FD43C3}" type="presOf" srcId="{111DEFCE-D98C-4759-A47F-E290A4ECB004}" destId="{4BE4E83F-CE28-4B03-8159-9C598E2EA438}" srcOrd="0" destOrd="0" presId="urn:microsoft.com/office/officeart/2005/8/layout/venn1"/>
    <dgm:cxn modelId="{63C3672E-06D2-4DDA-9708-53D0FF3F314F}" srcId="{0EA838D3-1960-4658-8D08-A3575BC6E845}" destId="{CBF963E5-9B4C-4BF8-ABEB-26091E637405}" srcOrd="2" destOrd="0" parTransId="{7B50799D-4584-4C32-B778-A94C6995ABF9}" sibTransId="{8CA2B974-7445-47F0-952F-4DC0DBA4AE0E}"/>
    <dgm:cxn modelId="{B880B712-F2A1-4162-8DC9-496FF496BD0D}" type="presOf" srcId="{CBF963E5-9B4C-4BF8-ABEB-26091E637405}" destId="{53332313-5A5D-49E3-B576-C099D14DE962}" srcOrd="0" destOrd="0" presId="urn:microsoft.com/office/officeart/2005/8/layout/venn1"/>
    <dgm:cxn modelId="{165DF12F-1A95-4A5E-AE27-8F6D9710AF35}" type="presOf" srcId="{12CD10A4-425C-4BC1-AAE9-06178449418C}" destId="{E321BE50-FB23-4A0E-B5E4-691A5A44D3A5}" srcOrd="0" destOrd="0" presId="urn:microsoft.com/office/officeart/2005/8/layout/venn1"/>
    <dgm:cxn modelId="{7DFFD0D2-145C-452C-AE9C-278E85F172B8}" srcId="{0EA838D3-1960-4658-8D08-A3575BC6E845}" destId="{FB275065-A0D1-45DF-940F-0D331E565E9D}" srcOrd="1" destOrd="0" parTransId="{D31A2A39-F59B-4D09-BEA7-382C99C6F1FD}" sibTransId="{DDDA272A-B276-4CAB-B877-463437C42ADE}"/>
    <dgm:cxn modelId="{AAD78313-DE92-40FF-870B-A2C07FE7AC05}" type="presOf" srcId="{0EA838D3-1960-4658-8D08-A3575BC6E845}" destId="{24AF50B8-F892-4D7B-A138-85C9A3B5F319}" srcOrd="0" destOrd="0" presId="urn:microsoft.com/office/officeart/2005/8/layout/venn1"/>
    <dgm:cxn modelId="{B2B74CE9-FA88-4E59-9875-E708DE1AD600}" type="presParOf" srcId="{24AF50B8-F892-4D7B-A138-85C9A3B5F319}" destId="{984CD5D6-8A8D-4566-BC13-7287BAE27E5D}" srcOrd="0" destOrd="0" presId="urn:microsoft.com/office/officeart/2005/8/layout/venn1"/>
    <dgm:cxn modelId="{D695E483-B5A6-4D09-A031-ABC642A19B71}" type="presParOf" srcId="{24AF50B8-F892-4D7B-A138-85C9A3B5F319}" destId="{04363188-06D9-4C15-A77F-5ABC6CFB8142}" srcOrd="1" destOrd="0" presId="urn:microsoft.com/office/officeart/2005/8/layout/venn1"/>
    <dgm:cxn modelId="{CB71AF4A-F75C-47CA-B63D-F60EEAF32DE6}" type="presParOf" srcId="{24AF50B8-F892-4D7B-A138-85C9A3B5F319}" destId="{4058C10F-737B-4418-831D-72A6458E676F}" srcOrd="2" destOrd="0" presId="urn:microsoft.com/office/officeart/2005/8/layout/venn1"/>
    <dgm:cxn modelId="{D2563E68-EA81-40A9-A203-85EBB9BE2BA4}" type="presParOf" srcId="{24AF50B8-F892-4D7B-A138-85C9A3B5F319}" destId="{541B889A-94F6-436E-9C3E-0D63A9339FF3}" srcOrd="3" destOrd="0" presId="urn:microsoft.com/office/officeart/2005/8/layout/venn1"/>
    <dgm:cxn modelId="{78E3C1FA-373A-47B7-AEE5-728A2761762F}" type="presParOf" srcId="{24AF50B8-F892-4D7B-A138-85C9A3B5F319}" destId="{CA338775-A55C-4446-840D-E0CC05E0899E}" srcOrd="4" destOrd="0" presId="urn:microsoft.com/office/officeart/2005/8/layout/venn1"/>
    <dgm:cxn modelId="{DCF2EA62-9DE2-4068-BF9E-4B3D8CD41C4A}" type="presParOf" srcId="{24AF50B8-F892-4D7B-A138-85C9A3B5F319}" destId="{53332313-5A5D-49E3-B576-C099D14DE962}" srcOrd="5" destOrd="0" presId="urn:microsoft.com/office/officeart/2005/8/layout/venn1"/>
    <dgm:cxn modelId="{9A7FAB6F-4834-4E70-9894-2646B7E48643}" type="presParOf" srcId="{24AF50B8-F892-4D7B-A138-85C9A3B5F319}" destId="{B888AB95-28BF-41E7-A56F-0EE6D2EBCD52}" srcOrd="6" destOrd="0" presId="urn:microsoft.com/office/officeart/2005/8/layout/venn1"/>
    <dgm:cxn modelId="{BEDE15CC-E0CE-46C3-BE12-92F108563A76}" type="presParOf" srcId="{24AF50B8-F892-4D7B-A138-85C9A3B5F319}" destId="{E321BE50-FB23-4A0E-B5E4-691A5A44D3A5}" srcOrd="7" destOrd="0" presId="urn:microsoft.com/office/officeart/2005/8/layout/venn1"/>
    <dgm:cxn modelId="{73B5145E-C034-456A-BEFE-1D274645A223}" type="presParOf" srcId="{24AF50B8-F892-4D7B-A138-85C9A3B5F319}" destId="{F3FC2CF0-4BAF-4B96-B417-54EC811BC18E}" srcOrd="8" destOrd="0" presId="urn:microsoft.com/office/officeart/2005/8/layout/venn1"/>
    <dgm:cxn modelId="{0AA1D6A9-C0A9-4F64-8F8E-B6B4D6F4B922}" type="presParOf" srcId="{24AF50B8-F892-4D7B-A138-85C9A3B5F319}" destId="{4BE4E83F-CE28-4B03-8159-9C598E2EA438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950C92-F0D8-4220-9AE2-28C20B2F825A}" type="doc">
      <dgm:prSet loTypeId="urn:microsoft.com/office/officeart/2005/8/layout/target3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99BC7C42-CF19-4B5A-A33C-FC332C9DD4E7}">
      <dgm:prSet phldrT="[Texte]" custT="1"/>
      <dgm:spPr/>
      <dgm:t>
        <a:bodyPr/>
        <a:lstStyle/>
        <a:p>
          <a:r>
            <a:rPr lang="fr-FR" sz="2400" b="1" dirty="0" smtClean="0">
              <a:latin typeface="Calibri" pitchFamily="34" charset="0"/>
            </a:rPr>
            <a:t> </a:t>
          </a:r>
          <a:r>
            <a:rPr lang="fr-FR" sz="2600" b="1" dirty="0" smtClean="0">
              <a:latin typeface="Book Antiqua" pitchFamily="18" charset="0"/>
            </a:rPr>
            <a:t>Le contrôleur financier </a:t>
          </a:r>
          <a:endParaRPr lang="fr-FR" sz="2600" dirty="0">
            <a:latin typeface="Book Antiqua" pitchFamily="18" charset="0"/>
          </a:endParaRPr>
        </a:p>
      </dgm:t>
    </dgm:pt>
    <dgm:pt modelId="{7F71D71B-4FC1-45E6-900C-75F1EE61A1E8}" type="par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E57A0BB-EEEC-4619-B82C-65BEA6DFA180}" type="sib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0388F4-FE3B-4D31-99D0-20EC9F751155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régisseur</a:t>
          </a:r>
          <a:endParaRPr lang="fr-FR" sz="2600" dirty="0">
            <a:latin typeface="Book Antiqua" pitchFamily="18" charset="0"/>
          </a:endParaRPr>
        </a:p>
      </dgm:t>
    </dgm:pt>
    <dgm:pt modelId="{206CE001-E9B1-47D4-B9E5-1AEBC436EF6F}" type="par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0BF86D7-1571-4AEF-8F4F-DB96380201A2}" type="sib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4F20192-70F3-4E11-A85D-7E1E11ACFBF4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responsable de service des affaires budgétaires et financières</a:t>
          </a:r>
          <a:endParaRPr lang="fr-FR" sz="2600" b="1" dirty="0" smtClean="0">
            <a:latin typeface="Book Antiqua" pitchFamily="18" charset="0"/>
          </a:endParaRPr>
        </a:p>
      </dgm:t>
    </dgm:pt>
    <dgm:pt modelId="{9DCD643C-0F3C-466A-8738-23E1EB680CE2}" type="par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999E1AA-E64E-4F3C-A885-CF352FBECDF0}" type="sib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B0A77F0-ADA4-4938-87B5-FBF36BC10E8B}" type="pres">
      <dgm:prSet presAssocID="{80950C92-F0D8-4220-9AE2-28C20B2F82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A88644-9AE2-47F5-B5CA-0E86F0D6DAAA}" type="pres">
      <dgm:prSet presAssocID="{99BC7C42-CF19-4B5A-A33C-FC332C9DD4E7}" presName="circle1" presStyleLbl="node1" presStyleIdx="0" presStyleCnt="3"/>
      <dgm:spPr/>
      <dgm:t>
        <a:bodyPr/>
        <a:lstStyle/>
        <a:p>
          <a:endParaRPr lang="fr-FR"/>
        </a:p>
      </dgm:t>
    </dgm:pt>
    <dgm:pt modelId="{807AE366-D2A8-4BCB-BAA5-F213ECB98D2D}" type="pres">
      <dgm:prSet presAssocID="{99BC7C42-CF19-4B5A-A33C-FC332C9DD4E7}" presName="space" presStyleCnt="0"/>
      <dgm:spPr/>
      <dgm:t>
        <a:bodyPr/>
        <a:lstStyle/>
        <a:p>
          <a:endParaRPr lang="fr-FR"/>
        </a:p>
      </dgm:t>
    </dgm:pt>
    <dgm:pt modelId="{F7DEF652-08B5-4AD4-9E54-9F0E67F82FC5}" type="pres">
      <dgm:prSet presAssocID="{99BC7C42-CF19-4B5A-A33C-FC332C9DD4E7}" presName="rect1" presStyleLbl="alignAcc1" presStyleIdx="0" presStyleCnt="3"/>
      <dgm:spPr/>
      <dgm:t>
        <a:bodyPr/>
        <a:lstStyle/>
        <a:p>
          <a:endParaRPr lang="fr-FR"/>
        </a:p>
      </dgm:t>
    </dgm:pt>
    <dgm:pt modelId="{AB8A60BD-2666-4E98-AC76-060F645ACAE7}" type="pres">
      <dgm:prSet presAssocID="{AC0388F4-FE3B-4D31-99D0-20EC9F751155}" presName="vertSpace2" presStyleLbl="node1" presStyleIdx="0" presStyleCnt="3"/>
      <dgm:spPr/>
      <dgm:t>
        <a:bodyPr/>
        <a:lstStyle/>
        <a:p>
          <a:endParaRPr lang="fr-FR"/>
        </a:p>
      </dgm:t>
    </dgm:pt>
    <dgm:pt modelId="{84BC2267-2A2D-4F17-B0CB-3EB62213E8F4}" type="pres">
      <dgm:prSet presAssocID="{AC0388F4-FE3B-4D31-99D0-20EC9F751155}" presName="circle2" presStyleLbl="node1" presStyleIdx="1" presStyleCnt="3"/>
      <dgm:spPr/>
      <dgm:t>
        <a:bodyPr/>
        <a:lstStyle/>
        <a:p>
          <a:endParaRPr lang="fr-FR"/>
        </a:p>
      </dgm:t>
    </dgm:pt>
    <dgm:pt modelId="{20182794-A37F-4FBA-AB9E-B04C2B5F0694}" type="pres">
      <dgm:prSet presAssocID="{AC0388F4-FE3B-4D31-99D0-20EC9F751155}" presName="rect2" presStyleLbl="alignAcc1" presStyleIdx="1" presStyleCnt="3"/>
      <dgm:spPr/>
      <dgm:t>
        <a:bodyPr/>
        <a:lstStyle/>
        <a:p>
          <a:endParaRPr lang="fr-FR"/>
        </a:p>
      </dgm:t>
    </dgm:pt>
    <dgm:pt modelId="{65FFA43C-D9AB-48BA-9C7A-638A5212647B}" type="pres">
      <dgm:prSet presAssocID="{B4F20192-70F3-4E11-A85D-7E1E11ACFBF4}" presName="vertSpace3" presStyleLbl="node1" presStyleIdx="1" presStyleCnt="3"/>
      <dgm:spPr/>
      <dgm:t>
        <a:bodyPr/>
        <a:lstStyle/>
        <a:p>
          <a:endParaRPr lang="fr-FR"/>
        </a:p>
      </dgm:t>
    </dgm:pt>
    <dgm:pt modelId="{4C3156B2-3AE1-4706-9CED-33E42E05D65D}" type="pres">
      <dgm:prSet presAssocID="{B4F20192-70F3-4E11-A85D-7E1E11ACFBF4}" presName="circle3" presStyleLbl="node1" presStyleIdx="2" presStyleCnt="3"/>
      <dgm:spPr/>
      <dgm:t>
        <a:bodyPr/>
        <a:lstStyle/>
        <a:p>
          <a:endParaRPr lang="fr-FR"/>
        </a:p>
      </dgm:t>
    </dgm:pt>
    <dgm:pt modelId="{316EEA77-C40B-4079-9A5D-325BE880A283}" type="pres">
      <dgm:prSet presAssocID="{B4F20192-70F3-4E11-A85D-7E1E11ACFBF4}" presName="rect3" presStyleLbl="alignAcc1" presStyleIdx="2" presStyleCnt="3"/>
      <dgm:spPr/>
      <dgm:t>
        <a:bodyPr/>
        <a:lstStyle/>
        <a:p>
          <a:endParaRPr lang="fr-FR"/>
        </a:p>
      </dgm:t>
    </dgm:pt>
    <dgm:pt modelId="{5BD04BD0-A10C-4849-86EC-B9058162CFDC}" type="pres">
      <dgm:prSet presAssocID="{99BC7C42-CF19-4B5A-A33C-FC332C9DD4E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03A9AF-7D83-4036-B477-C9ED3EA6AF6D}" type="pres">
      <dgm:prSet presAssocID="{AC0388F4-FE3B-4D31-99D0-20EC9F75115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A0A1E8-E170-49A4-9B03-76B18C167A7C}" type="pres">
      <dgm:prSet presAssocID="{B4F20192-70F3-4E11-A85D-7E1E11ACFBF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662C72F-3405-4AD8-ADAA-1B77EDB85C3A}" srcId="{80950C92-F0D8-4220-9AE2-28C20B2F825A}" destId="{B4F20192-70F3-4E11-A85D-7E1E11ACFBF4}" srcOrd="2" destOrd="0" parTransId="{9DCD643C-0F3C-466A-8738-23E1EB680CE2}" sibTransId="{5999E1AA-E64E-4F3C-A885-CF352FBECDF0}"/>
    <dgm:cxn modelId="{EF71D95C-1949-4E22-864B-020367A1055D}" type="presOf" srcId="{AC0388F4-FE3B-4D31-99D0-20EC9F751155}" destId="{F103A9AF-7D83-4036-B477-C9ED3EA6AF6D}" srcOrd="1" destOrd="0" presId="urn:microsoft.com/office/officeart/2005/8/layout/target3"/>
    <dgm:cxn modelId="{AE00B7B3-53C5-4AAC-9C16-042A0C4328C9}" type="presOf" srcId="{99BC7C42-CF19-4B5A-A33C-FC332C9DD4E7}" destId="{5BD04BD0-A10C-4849-86EC-B9058162CFDC}" srcOrd="1" destOrd="0" presId="urn:microsoft.com/office/officeart/2005/8/layout/target3"/>
    <dgm:cxn modelId="{56688982-2954-4161-AA70-A35FDA00DFF1}" type="presOf" srcId="{B4F20192-70F3-4E11-A85D-7E1E11ACFBF4}" destId="{58A0A1E8-E170-49A4-9B03-76B18C167A7C}" srcOrd="1" destOrd="0" presId="urn:microsoft.com/office/officeart/2005/8/layout/target3"/>
    <dgm:cxn modelId="{F4C36AF6-D820-4064-BC49-392CAB0C46C9}" type="presOf" srcId="{80950C92-F0D8-4220-9AE2-28C20B2F825A}" destId="{2B0A77F0-ADA4-4938-87B5-FBF36BC10E8B}" srcOrd="0" destOrd="0" presId="urn:microsoft.com/office/officeart/2005/8/layout/target3"/>
    <dgm:cxn modelId="{1137DEFE-F5AC-4F10-9245-1D9FEB596EDF}" srcId="{80950C92-F0D8-4220-9AE2-28C20B2F825A}" destId="{99BC7C42-CF19-4B5A-A33C-FC332C9DD4E7}" srcOrd="0" destOrd="0" parTransId="{7F71D71B-4FC1-45E6-900C-75F1EE61A1E8}" sibTransId="{1E57A0BB-EEEC-4619-B82C-65BEA6DFA180}"/>
    <dgm:cxn modelId="{C5C7D270-2162-45FC-A35A-FDAFD53A6006}" type="presOf" srcId="{B4F20192-70F3-4E11-A85D-7E1E11ACFBF4}" destId="{316EEA77-C40B-4079-9A5D-325BE880A283}" srcOrd="0" destOrd="0" presId="urn:microsoft.com/office/officeart/2005/8/layout/target3"/>
    <dgm:cxn modelId="{171229E1-52CD-4D08-86A9-8669B8A16391}" type="presOf" srcId="{AC0388F4-FE3B-4D31-99D0-20EC9F751155}" destId="{20182794-A37F-4FBA-AB9E-B04C2B5F0694}" srcOrd="0" destOrd="0" presId="urn:microsoft.com/office/officeart/2005/8/layout/target3"/>
    <dgm:cxn modelId="{92630E93-8ABB-4641-A968-04BC4C1DAEDA}" type="presOf" srcId="{99BC7C42-CF19-4B5A-A33C-FC332C9DD4E7}" destId="{F7DEF652-08B5-4AD4-9E54-9F0E67F82FC5}" srcOrd="0" destOrd="0" presId="urn:microsoft.com/office/officeart/2005/8/layout/target3"/>
    <dgm:cxn modelId="{3FF244B4-800C-4AEB-A23D-E5207E43690D}" srcId="{80950C92-F0D8-4220-9AE2-28C20B2F825A}" destId="{AC0388F4-FE3B-4D31-99D0-20EC9F751155}" srcOrd="1" destOrd="0" parTransId="{206CE001-E9B1-47D4-B9E5-1AEBC436EF6F}" sibTransId="{80BF86D7-1571-4AEF-8F4F-DB96380201A2}"/>
    <dgm:cxn modelId="{E550F15B-3DE0-4C1B-8FB3-89B4690280E3}" type="presParOf" srcId="{2B0A77F0-ADA4-4938-87B5-FBF36BC10E8B}" destId="{89A88644-9AE2-47F5-B5CA-0E86F0D6DAAA}" srcOrd="0" destOrd="0" presId="urn:microsoft.com/office/officeart/2005/8/layout/target3"/>
    <dgm:cxn modelId="{E733C115-2851-46C9-A301-F059304ECB69}" type="presParOf" srcId="{2B0A77F0-ADA4-4938-87B5-FBF36BC10E8B}" destId="{807AE366-D2A8-4BCB-BAA5-F213ECB98D2D}" srcOrd="1" destOrd="0" presId="urn:microsoft.com/office/officeart/2005/8/layout/target3"/>
    <dgm:cxn modelId="{4EE2D4BC-CE72-40DC-83F4-07ADD0A47A3F}" type="presParOf" srcId="{2B0A77F0-ADA4-4938-87B5-FBF36BC10E8B}" destId="{F7DEF652-08B5-4AD4-9E54-9F0E67F82FC5}" srcOrd="2" destOrd="0" presId="urn:microsoft.com/office/officeart/2005/8/layout/target3"/>
    <dgm:cxn modelId="{90A91A2F-9A0F-44FD-9B9F-E31C405B5E8B}" type="presParOf" srcId="{2B0A77F0-ADA4-4938-87B5-FBF36BC10E8B}" destId="{AB8A60BD-2666-4E98-AC76-060F645ACAE7}" srcOrd="3" destOrd="0" presId="urn:microsoft.com/office/officeart/2005/8/layout/target3"/>
    <dgm:cxn modelId="{0AE237AB-D6CE-4824-99FB-DAF07F2F72E5}" type="presParOf" srcId="{2B0A77F0-ADA4-4938-87B5-FBF36BC10E8B}" destId="{84BC2267-2A2D-4F17-B0CB-3EB62213E8F4}" srcOrd="4" destOrd="0" presId="urn:microsoft.com/office/officeart/2005/8/layout/target3"/>
    <dgm:cxn modelId="{7D3EA5AC-129F-47D6-8807-D4160BC9EDDC}" type="presParOf" srcId="{2B0A77F0-ADA4-4938-87B5-FBF36BC10E8B}" destId="{20182794-A37F-4FBA-AB9E-B04C2B5F0694}" srcOrd="5" destOrd="0" presId="urn:microsoft.com/office/officeart/2005/8/layout/target3"/>
    <dgm:cxn modelId="{42696C6B-437F-401A-B056-53168B0AD50C}" type="presParOf" srcId="{2B0A77F0-ADA4-4938-87B5-FBF36BC10E8B}" destId="{65FFA43C-D9AB-48BA-9C7A-638A5212647B}" srcOrd="6" destOrd="0" presId="urn:microsoft.com/office/officeart/2005/8/layout/target3"/>
    <dgm:cxn modelId="{58E10DDD-4E95-41CA-A7AD-CD96FE12CD00}" type="presParOf" srcId="{2B0A77F0-ADA4-4938-87B5-FBF36BC10E8B}" destId="{4C3156B2-3AE1-4706-9CED-33E42E05D65D}" srcOrd="7" destOrd="0" presId="urn:microsoft.com/office/officeart/2005/8/layout/target3"/>
    <dgm:cxn modelId="{FA50A703-1BA1-4B94-A0CD-28FBCAB0670B}" type="presParOf" srcId="{2B0A77F0-ADA4-4938-87B5-FBF36BC10E8B}" destId="{316EEA77-C40B-4079-9A5D-325BE880A283}" srcOrd="8" destOrd="0" presId="urn:microsoft.com/office/officeart/2005/8/layout/target3"/>
    <dgm:cxn modelId="{AFF1F10A-6A00-4E85-9C9A-069EB8E4C059}" type="presParOf" srcId="{2B0A77F0-ADA4-4938-87B5-FBF36BC10E8B}" destId="{5BD04BD0-A10C-4849-86EC-B9058162CFDC}" srcOrd="9" destOrd="0" presId="urn:microsoft.com/office/officeart/2005/8/layout/target3"/>
    <dgm:cxn modelId="{A080BDBE-14C1-4DFF-A929-272550F3B666}" type="presParOf" srcId="{2B0A77F0-ADA4-4938-87B5-FBF36BC10E8B}" destId="{F103A9AF-7D83-4036-B477-C9ED3EA6AF6D}" srcOrd="10" destOrd="0" presId="urn:microsoft.com/office/officeart/2005/8/layout/target3"/>
    <dgm:cxn modelId="{B60F90F9-5380-4724-AB8A-EDC782BCD485}" type="presParOf" srcId="{2B0A77F0-ADA4-4938-87B5-FBF36BC10E8B}" destId="{58A0A1E8-E170-49A4-9B03-76B18C167A7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149C60-C417-44F8-B9B2-4DE11AD4C417}" type="doc">
      <dgm:prSet loTypeId="urn:microsoft.com/office/officeart/2005/8/layout/vLis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4270A39-698B-41C7-BE9E-3071108B6F99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conseil de collectivité</a:t>
          </a:r>
        </a:p>
      </dgm:t>
    </dgm:pt>
    <dgm:pt modelId="{1AE9D199-0FD9-4B24-80D7-EF417ABB8133}" type="par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425180D7-946B-42F5-B4EB-99BA7E4B721A}" type="sib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24CEB36B-4521-48C0-9266-5A06799F492A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exécutif</a:t>
          </a:r>
        </a:p>
      </dgm:t>
    </dgm:pt>
    <dgm:pt modelId="{64E2A84E-E7D2-4050-90F5-9EFC6724AC86}" type="par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AC93F62E-5B5F-45E9-B5B8-C930B3A0F448}" type="sib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9C1EAEEF-B9A7-4F1C-8FD3-B199EEBFF8BE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législatif</a:t>
          </a:r>
        </a:p>
      </dgm:t>
    </dgm:pt>
    <dgm:pt modelId="{5A8AEA0E-8A31-4903-8DBB-5F37B3280A62}" type="par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761431B1-FA88-46A1-A1F4-71EED5C25713}" type="sib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99ED3218-1DC1-4CCE-B720-DB867838800F}">
      <dgm:prSet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de l'autorité judiciaire</a:t>
          </a:r>
        </a:p>
      </dgm:t>
    </dgm:pt>
    <dgm:pt modelId="{285E919D-E177-4BB1-BE4A-AE62DA4842E5}" type="par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519D4605-E7C6-4524-A7CE-7AB50959C31A}" type="sib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D3777638-1F4E-44BF-B237-A716CAD95FDC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Interpellation citoyenne</a:t>
          </a:r>
          <a:endParaRPr lang="fr-FR" sz="2800" b="1" dirty="0">
            <a:latin typeface="Book Antiqua" pitchFamily="18" charset="0"/>
          </a:endParaRPr>
        </a:p>
      </dgm:t>
    </dgm:pt>
    <dgm:pt modelId="{9773046C-0672-46AE-B282-DB1AC7D88366}" type="parTrans" cxnId="{8C2A75E3-5487-433E-8481-10B11D9DE6D2}">
      <dgm:prSet/>
      <dgm:spPr/>
      <dgm:t>
        <a:bodyPr/>
        <a:lstStyle/>
        <a:p>
          <a:endParaRPr lang="fr-FR"/>
        </a:p>
      </dgm:t>
    </dgm:pt>
    <dgm:pt modelId="{4333B3F0-59F5-40B9-A802-4D574B9C58D2}" type="sibTrans" cxnId="{8C2A75E3-5487-433E-8481-10B11D9DE6D2}">
      <dgm:prSet/>
      <dgm:spPr/>
      <dgm:t>
        <a:bodyPr/>
        <a:lstStyle/>
        <a:p>
          <a:endParaRPr lang="fr-FR"/>
        </a:p>
      </dgm:t>
    </dgm:pt>
    <dgm:pt modelId="{2FFCDB7A-FC51-4733-9A33-5B8CEE0CBA9D}" type="pres">
      <dgm:prSet presAssocID="{A7149C60-C417-44F8-B9B2-4DE11AD4C41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35CA66A-8FA5-40A4-B5CB-21643423F89B}" type="pres">
      <dgm:prSet presAssocID="{24270A39-698B-41C7-BE9E-3071108B6F99}" presName="composite" presStyleCnt="0"/>
      <dgm:spPr/>
    </dgm:pt>
    <dgm:pt modelId="{09F66BE6-8422-45E1-A48F-DC545F5636B0}" type="pres">
      <dgm:prSet presAssocID="{24270A39-698B-41C7-BE9E-3071108B6F99}" presName="imgShp" presStyleLbl="fgImgPlace1" presStyleIdx="0" presStyleCnt="5"/>
      <dgm:spPr/>
    </dgm:pt>
    <dgm:pt modelId="{B7D67873-4035-4674-9292-4001E3ECC875}" type="pres">
      <dgm:prSet presAssocID="{24270A39-698B-41C7-BE9E-3071108B6F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142BDB-9172-42AA-8795-DBFAD33C4A8A}" type="pres">
      <dgm:prSet presAssocID="{425180D7-946B-42F5-B4EB-99BA7E4B721A}" presName="spacing" presStyleCnt="0"/>
      <dgm:spPr/>
    </dgm:pt>
    <dgm:pt modelId="{C73E6B90-8303-4726-AE18-7835F67765D4}" type="pres">
      <dgm:prSet presAssocID="{24CEB36B-4521-48C0-9266-5A06799F492A}" presName="composite" presStyleCnt="0"/>
      <dgm:spPr/>
    </dgm:pt>
    <dgm:pt modelId="{EDB89601-8374-4B0F-815F-4E508B251CF4}" type="pres">
      <dgm:prSet presAssocID="{24CEB36B-4521-48C0-9266-5A06799F492A}" presName="imgShp" presStyleLbl="fgImgPlace1" presStyleIdx="1" presStyleCnt="5"/>
      <dgm:spPr/>
    </dgm:pt>
    <dgm:pt modelId="{9601B963-6D67-4228-948D-580176D2597E}" type="pres">
      <dgm:prSet presAssocID="{24CEB36B-4521-48C0-9266-5A06799F492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430FC7-F31F-4EAD-9FA4-3E03B9D0CC67}" type="pres">
      <dgm:prSet presAssocID="{AC93F62E-5B5F-45E9-B5B8-C930B3A0F448}" presName="spacing" presStyleCnt="0"/>
      <dgm:spPr/>
    </dgm:pt>
    <dgm:pt modelId="{A9038459-185A-454A-A73A-394766B413F5}" type="pres">
      <dgm:prSet presAssocID="{9C1EAEEF-B9A7-4F1C-8FD3-B199EEBFF8BE}" presName="composite" presStyleCnt="0"/>
      <dgm:spPr/>
    </dgm:pt>
    <dgm:pt modelId="{A12457F1-9C91-49F2-809D-272B8811D520}" type="pres">
      <dgm:prSet presAssocID="{9C1EAEEF-B9A7-4F1C-8FD3-B199EEBFF8BE}" presName="imgShp" presStyleLbl="fgImgPlace1" presStyleIdx="2" presStyleCnt="5"/>
      <dgm:spPr/>
    </dgm:pt>
    <dgm:pt modelId="{2B16263A-EA01-42B4-81B6-AAE8058CC84B}" type="pres">
      <dgm:prSet presAssocID="{9C1EAEEF-B9A7-4F1C-8FD3-B199EEBFF8BE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05D88-6F55-477D-97DA-F8B54F97515E}" type="pres">
      <dgm:prSet presAssocID="{761431B1-FA88-46A1-A1F4-71EED5C25713}" presName="spacing" presStyleCnt="0"/>
      <dgm:spPr/>
    </dgm:pt>
    <dgm:pt modelId="{1B779004-5528-4DD7-AC9E-93D889CADB1F}" type="pres">
      <dgm:prSet presAssocID="{99ED3218-1DC1-4CCE-B720-DB867838800F}" presName="composite" presStyleCnt="0"/>
      <dgm:spPr/>
    </dgm:pt>
    <dgm:pt modelId="{85BB39E3-33DA-4B86-9497-2406BA090F62}" type="pres">
      <dgm:prSet presAssocID="{99ED3218-1DC1-4CCE-B720-DB867838800F}" presName="imgShp" presStyleLbl="fgImgPlace1" presStyleIdx="3" presStyleCnt="5"/>
      <dgm:spPr/>
    </dgm:pt>
    <dgm:pt modelId="{F2F757D5-195B-4025-B888-4E9A3851564C}" type="pres">
      <dgm:prSet presAssocID="{99ED3218-1DC1-4CCE-B720-DB867838800F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C3E856-33FA-4107-AFD4-98D3BF577291}" type="pres">
      <dgm:prSet presAssocID="{519D4605-E7C6-4524-A7CE-7AB50959C31A}" presName="spacing" presStyleCnt="0"/>
      <dgm:spPr/>
    </dgm:pt>
    <dgm:pt modelId="{86E1EA0E-9EB0-48E8-98BB-580480D0DD9D}" type="pres">
      <dgm:prSet presAssocID="{D3777638-1F4E-44BF-B237-A716CAD95FDC}" presName="composite" presStyleCnt="0"/>
      <dgm:spPr/>
    </dgm:pt>
    <dgm:pt modelId="{35760415-FB79-4C5D-A1E7-F511DBF57B4F}" type="pres">
      <dgm:prSet presAssocID="{D3777638-1F4E-44BF-B237-A716CAD95FDC}" presName="imgShp" presStyleLbl="fgImgPlace1" presStyleIdx="4" presStyleCnt="5"/>
      <dgm:spPr/>
    </dgm:pt>
    <dgm:pt modelId="{0C97B617-F01D-44A2-A570-E3D043E8DA4C}" type="pres">
      <dgm:prSet presAssocID="{D3777638-1F4E-44BF-B237-A716CAD95FDC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D25A997-1814-44CF-B216-E4E65B9A1DB4}" type="presOf" srcId="{99ED3218-1DC1-4CCE-B720-DB867838800F}" destId="{F2F757D5-195B-4025-B888-4E9A3851564C}" srcOrd="0" destOrd="0" presId="urn:microsoft.com/office/officeart/2005/8/layout/vList3"/>
    <dgm:cxn modelId="{0E2CD63F-50CB-4F91-8F4F-C75DFFB562C8}" type="presOf" srcId="{D3777638-1F4E-44BF-B237-A716CAD95FDC}" destId="{0C97B617-F01D-44A2-A570-E3D043E8DA4C}" srcOrd="0" destOrd="0" presId="urn:microsoft.com/office/officeart/2005/8/layout/vList3"/>
    <dgm:cxn modelId="{72443D50-0F64-4AB5-856C-AC6FD24CF4A7}" type="presOf" srcId="{24270A39-698B-41C7-BE9E-3071108B6F99}" destId="{B7D67873-4035-4674-9292-4001E3ECC875}" srcOrd="0" destOrd="0" presId="urn:microsoft.com/office/officeart/2005/8/layout/vList3"/>
    <dgm:cxn modelId="{4D184DD9-C78A-403B-B9ED-969753E7A0D6}" type="presOf" srcId="{A7149C60-C417-44F8-B9B2-4DE11AD4C417}" destId="{2FFCDB7A-FC51-4733-9A33-5B8CEE0CBA9D}" srcOrd="0" destOrd="0" presId="urn:microsoft.com/office/officeart/2005/8/layout/vList3"/>
    <dgm:cxn modelId="{5C97DDF9-7041-4427-8598-CFB8716CA524}" srcId="{A7149C60-C417-44F8-B9B2-4DE11AD4C417}" destId="{24CEB36B-4521-48C0-9266-5A06799F492A}" srcOrd="1" destOrd="0" parTransId="{64E2A84E-E7D2-4050-90F5-9EFC6724AC86}" sibTransId="{AC93F62E-5B5F-45E9-B5B8-C930B3A0F448}"/>
    <dgm:cxn modelId="{C960ABD8-0FE9-470E-951E-770966135A5D}" type="presOf" srcId="{24CEB36B-4521-48C0-9266-5A06799F492A}" destId="{9601B963-6D67-4228-948D-580176D2597E}" srcOrd="0" destOrd="0" presId="urn:microsoft.com/office/officeart/2005/8/layout/vList3"/>
    <dgm:cxn modelId="{99326E9A-A639-4D02-BD63-FE5540AE684B}" srcId="{A7149C60-C417-44F8-B9B2-4DE11AD4C417}" destId="{99ED3218-1DC1-4CCE-B720-DB867838800F}" srcOrd="3" destOrd="0" parTransId="{285E919D-E177-4BB1-BE4A-AE62DA4842E5}" sibTransId="{519D4605-E7C6-4524-A7CE-7AB50959C31A}"/>
    <dgm:cxn modelId="{8C2A75E3-5487-433E-8481-10B11D9DE6D2}" srcId="{A7149C60-C417-44F8-B9B2-4DE11AD4C417}" destId="{D3777638-1F4E-44BF-B237-A716CAD95FDC}" srcOrd="4" destOrd="0" parTransId="{9773046C-0672-46AE-B282-DB1AC7D88366}" sibTransId="{4333B3F0-59F5-40B9-A802-4D574B9C58D2}"/>
    <dgm:cxn modelId="{FD9A3DBD-87A5-4AFA-9B22-3CF9FD8A1C24}" type="presOf" srcId="{9C1EAEEF-B9A7-4F1C-8FD3-B199EEBFF8BE}" destId="{2B16263A-EA01-42B4-81B6-AAE8058CC84B}" srcOrd="0" destOrd="0" presId="urn:microsoft.com/office/officeart/2005/8/layout/vList3"/>
    <dgm:cxn modelId="{B4645886-D0A0-42B4-AE58-808946EE8013}" srcId="{A7149C60-C417-44F8-B9B2-4DE11AD4C417}" destId="{24270A39-698B-41C7-BE9E-3071108B6F99}" srcOrd="0" destOrd="0" parTransId="{1AE9D199-0FD9-4B24-80D7-EF417ABB8133}" sibTransId="{425180D7-946B-42F5-B4EB-99BA7E4B721A}"/>
    <dgm:cxn modelId="{A1E5B684-AF01-4487-AB7D-C5C32D331E51}" srcId="{A7149C60-C417-44F8-B9B2-4DE11AD4C417}" destId="{9C1EAEEF-B9A7-4F1C-8FD3-B199EEBFF8BE}" srcOrd="2" destOrd="0" parTransId="{5A8AEA0E-8A31-4903-8DBB-5F37B3280A62}" sibTransId="{761431B1-FA88-46A1-A1F4-71EED5C25713}"/>
    <dgm:cxn modelId="{A0825605-8144-489F-93DD-222F927C086E}" type="presParOf" srcId="{2FFCDB7A-FC51-4733-9A33-5B8CEE0CBA9D}" destId="{635CA66A-8FA5-40A4-B5CB-21643423F89B}" srcOrd="0" destOrd="0" presId="urn:microsoft.com/office/officeart/2005/8/layout/vList3"/>
    <dgm:cxn modelId="{A547C526-5D21-49C9-8331-2FA2E5CF5775}" type="presParOf" srcId="{635CA66A-8FA5-40A4-B5CB-21643423F89B}" destId="{09F66BE6-8422-45E1-A48F-DC545F5636B0}" srcOrd="0" destOrd="0" presId="urn:microsoft.com/office/officeart/2005/8/layout/vList3"/>
    <dgm:cxn modelId="{E4A4B72A-C285-4DC8-942F-DC366629538C}" type="presParOf" srcId="{635CA66A-8FA5-40A4-B5CB-21643423F89B}" destId="{B7D67873-4035-4674-9292-4001E3ECC875}" srcOrd="1" destOrd="0" presId="urn:microsoft.com/office/officeart/2005/8/layout/vList3"/>
    <dgm:cxn modelId="{9BF7151C-21E7-410C-B2A3-B865B3D3DFC2}" type="presParOf" srcId="{2FFCDB7A-FC51-4733-9A33-5B8CEE0CBA9D}" destId="{D4142BDB-9172-42AA-8795-DBFAD33C4A8A}" srcOrd="1" destOrd="0" presId="urn:microsoft.com/office/officeart/2005/8/layout/vList3"/>
    <dgm:cxn modelId="{EEE4B847-5D40-4AA5-ACAA-17D11B866949}" type="presParOf" srcId="{2FFCDB7A-FC51-4733-9A33-5B8CEE0CBA9D}" destId="{C73E6B90-8303-4726-AE18-7835F67765D4}" srcOrd="2" destOrd="0" presId="urn:microsoft.com/office/officeart/2005/8/layout/vList3"/>
    <dgm:cxn modelId="{46E8387D-894B-4FCE-A019-2C525B29BBE6}" type="presParOf" srcId="{C73E6B90-8303-4726-AE18-7835F67765D4}" destId="{EDB89601-8374-4B0F-815F-4E508B251CF4}" srcOrd="0" destOrd="0" presId="urn:microsoft.com/office/officeart/2005/8/layout/vList3"/>
    <dgm:cxn modelId="{D87A65CF-128A-452E-8C54-935D6AA36333}" type="presParOf" srcId="{C73E6B90-8303-4726-AE18-7835F67765D4}" destId="{9601B963-6D67-4228-948D-580176D2597E}" srcOrd="1" destOrd="0" presId="urn:microsoft.com/office/officeart/2005/8/layout/vList3"/>
    <dgm:cxn modelId="{5B0F88B4-542E-48A7-BA18-5B7968ADE274}" type="presParOf" srcId="{2FFCDB7A-FC51-4733-9A33-5B8CEE0CBA9D}" destId="{3F430FC7-F31F-4EAD-9FA4-3E03B9D0CC67}" srcOrd="3" destOrd="0" presId="urn:microsoft.com/office/officeart/2005/8/layout/vList3"/>
    <dgm:cxn modelId="{3506B884-96B1-4530-A2D0-0E8C93A3D86D}" type="presParOf" srcId="{2FFCDB7A-FC51-4733-9A33-5B8CEE0CBA9D}" destId="{A9038459-185A-454A-A73A-394766B413F5}" srcOrd="4" destOrd="0" presId="urn:microsoft.com/office/officeart/2005/8/layout/vList3"/>
    <dgm:cxn modelId="{B0998A88-C5E5-44EC-B8F6-A5BE5F7A1FDE}" type="presParOf" srcId="{A9038459-185A-454A-A73A-394766B413F5}" destId="{A12457F1-9C91-49F2-809D-272B8811D520}" srcOrd="0" destOrd="0" presId="urn:microsoft.com/office/officeart/2005/8/layout/vList3"/>
    <dgm:cxn modelId="{46DE162A-E9DF-47D5-94C7-853F3545F9B3}" type="presParOf" srcId="{A9038459-185A-454A-A73A-394766B413F5}" destId="{2B16263A-EA01-42B4-81B6-AAE8058CC84B}" srcOrd="1" destOrd="0" presId="urn:microsoft.com/office/officeart/2005/8/layout/vList3"/>
    <dgm:cxn modelId="{DA9556BB-B3DE-4E89-B4A8-B0EB2F02FA36}" type="presParOf" srcId="{2FFCDB7A-FC51-4733-9A33-5B8CEE0CBA9D}" destId="{8DA05D88-6F55-477D-97DA-F8B54F97515E}" srcOrd="5" destOrd="0" presId="urn:microsoft.com/office/officeart/2005/8/layout/vList3"/>
    <dgm:cxn modelId="{444DAFA7-1B67-453C-B022-2B886BCCFE36}" type="presParOf" srcId="{2FFCDB7A-FC51-4733-9A33-5B8CEE0CBA9D}" destId="{1B779004-5528-4DD7-AC9E-93D889CADB1F}" srcOrd="6" destOrd="0" presId="urn:microsoft.com/office/officeart/2005/8/layout/vList3"/>
    <dgm:cxn modelId="{8B833CCC-6F2C-44DF-88EA-D0BDFF58DA19}" type="presParOf" srcId="{1B779004-5528-4DD7-AC9E-93D889CADB1F}" destId="{85BB39E3-33DA-4B86-9497-2406BA090F62}" srcOrd="0" destOrd="0" presId="urn:microsoft.com/office/officeart/2005/8/layout/vList3"/>
    <dgm:cxn modelId="{D9480FBF-1D97-46DA-8C34-9759860A48B0}" type="presParOf" srcId="{1B779004-5528-4DD7-AC9E-93D889CADB1F}" destId="{F2F757D5-195B-4025-B888-4E9A3851564C}" srcOrd="1" destOrd="0" presId="urn:microsoft.com/office/officeart/2005/8/layout/vList3"/>
    <dgm:cxn modelId="{E97927DC-A92A-4829-8B18-27C2F03E4733}" type="presParOf" srcId="{2FFCDB7A-FC51-4733-9A33-5B8CEE0CBA9D}" destId="{22C3E856-33FA-4107-AFD4-98D3BF577291}" srcOrd="7" destOrd="0" presId="urn:microsoft.com/office/officeart/2005/8/layout/vList3"/>
    <dgm:cxn modelId="{589F81A4-05E5-40ED-B860-03B74C4C6675}" type="presParOf" srcId="{2FFCDB7A-FC51-4733-9A33-5B8CEE0CBA9D}" destId="{86E1EA0E-9EB0-48E8-98BB-580480D0DD9D}" srcOrd="8" destOrd="0" presId="urn:microsoft.com/office/officeart/2005/8/layout/vList3"/>
    <dgm:cxn modelId="{0A0D4913-A24D-47C6-BDB9-35467531BC5D}" type="presParOf" srcId="{86E1EA0E-9EB0-48E8-98BB-580480D0DD9D}" destId="{35760415-FB79-4C5D-A1E7-F511DBF57B4F}" srcOrd="0" destOrd="0" presId="urn:microsoft.com/office/officeart/2005/8/layout/vList3"/>
    <dgm:cxn modelId="{FBADCE4A-58B3-44EC-8C11-DA26C1D2ED76}" type="presParOf" srcId="{86E1EA0E-9EB0-48E8-98BB-580480D0DD9D}" destId="{0C97B617-F01D-44A2-A570-E3D043E8DA4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B1D78-67A2-4A34-81CE-7D567AE85A0B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22EAE-6B67-40DC-999C-46F8C64D95E7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88986-B0D9-4D63-B8FE-4E78FF4E59F6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58FCA-8BD2-43A2-BE4E-C9376E14F643}">
      <dsp:nvSpPr>
        <dsp:cNvPr id="0" name=""/>
        <dsp:cNvSpPr/>
      </dsp:nvSpPr>
      <dsp:spPr>
        <a:xfrm>
          <a:off x="3227980" y="1978173"/>
          <a:ext cx="2074738" cy="2074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Budget</a:t>
          </a:r>
          <a:endParaRPr lang="fr-FR" sz="2400" b="1" kern="1200" dirty="0"/>
        </a:p>
      </dsp:txBody>
      <dsp:txXfrm>
        <a:off x="3531818" y="2282011"/>
        <a:ext cx="1467062" cy="1467062"/>
      </dsp:txXfrm>
    </dsp:sp>
    <dsp:sp modelId="{3C0940FE-0A09-48A6-BFCE-88FAE673B55A}">
      <dsp:nvSpPr>
        <dsp:cNvPr id="0" name=""/>
        <dsp:cNvSpPr/>
      </dsp:nvSpPr>
      <dsp:spPr>
        <a:xfrm>
          <a:off x="3343331" y="-88659"/>
          <a:ext cx="1844035" cy="1808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Prévision</a:t>
          </a:r>
          <a:endParaRPr lang="fr-FR" sz="2400" b="1" kern="1200" dirty="0"/>
        </a:p>
      </dsp:txBody>
      <dsp:txXfrm>
        <a:off x="3613384" y="176168"/>
        <a:ext cx="1303929" cy="1278698"/>
      </dsp:txXfrm>
    </dsp:sp>
    <dsp:sp modelId="{3E8C8F78-29F6-4086-9824-981584666A8F}">
      <dsp:nvSpPr>
        <dsp:cNvPr id="0" name=""/>
        <dsp:cNvSpPr/>
      </dsp:nvSpPr>
      <dsp:spPr>
        <a:xfrm>
          <a:off x="5009958" y="3140949"/>
          <a:ext cx="2321339" cy="194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Autorisation</a:t>
          </a:r>
          <a:endParaRPr lang="fr-FR" sz="2400" b="1" kern="1200" dirty="0"/>
        </a:p>
      </dsp:txBody>
      <dsp:txXfrm>
        <a:off x="5349910" y="3426404"/>
        <a:ext cx="1641435" cy="1378302"/>
      </dsp:txXfrm>
    </dsp:sp>
    <dsp:sp modelId="{9225434E-7D56-4AB1-A285-B321095E7E31}">
      <dsp:nvSpPr>
        <dsp:cNvPr id="0" name=""/>
        <dsp:cNvSpPr/>
      </dsp:nvSpPr>
      <dsp:spPr>
        <a:xfrm>
          <a:off x="1340261" y="3169923"/>
          <a:ext cx="2039619" cy="1891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Périodique</a:t>
          </a:r>
          <a:endParaRPr lang="fr-FR" sz="2400" b="1" kern="1200" dirty="0"/>
        </a:p>
      </dsp:txBody>
      <dsp:txXfrm>
        <a:off x="1638956" y="3446892"/>
        <a:ext cx="1442229" cy="1337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A2DF9-B720-408F-BBE4-166A28519380}">
      <dsp:nvSpPr>
        <dsp:cNvPr id="0" name=""/>
        <dsp:cNvSpPr/>
      </dsp:nvSpPr>
      <dsp:spPr>
        <a:xfrm>
          <a:off x="4351068" y="1243558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409286-4FB3-493B-9B6D-7BA676FECB05}">
      <dsp:nvSpPr>
        <dsp:cNvPr id="0" name=""/>
        <dsp:cNvSpPr/>
      </dsp:nvSpPr>
      <dsp:spPr>
        <a:xfrm>
          <a:off x="3699121" y="51739"/>
          <a:ext cx="2333426" cy="10373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 annualité budgétaire</a:t>
          </a:r>
          <a:r>
            <a:rPr lang="fr-FR" sz="2800" kern="1200" dirty="0" smtClean="0">
              <a:latin typeface="Book Antiqua" pitchFamily="18" charset="0"/>
            </a:rPr>
            <a:t> </a:t>
          </a:r>
          <a:endParaRPr lang="fr-FR" sz="2800" kern="1200" dirty="0">
            <a:latin typeface="Book Antiqua" pitchFamily="18" charset="0"/>
          </a:endParaRPr>
        </a:p>
      </dsp:txBody>
      <dsp:txXfrm>
        <a:off x="3699121" y="51739"/>
        <a:ext cx="2333426" cy="1037374"/>
      </dsp:txXfrm>
    </dsp:sp>
    <dsp:sp modelId="{1619C7A6-3DB1-4CF1-BCE4-5191A521C081}">
      <dsp:nvSpPr>
        <dsp:cNvPr id="0" name=""/>
        <dsp:cNvSpPr/>
      </dsp:nvSpPr>
      <dsp:spPr>
        <a:xfrm>
          <a:off x="4847315" y="1482154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9C51C26-198E-453A-B1C0-CD2D04D2F79D}">
      <dsp:nvSpPr>
        <dsp:cNvPr id="0" name=""/>
        <dsp:cNvSpPr/>
      </dsp:nvSpPr>
      <dsp:spPr>
        <a:xfrm>
          <a:off x="6535402" y="530367"/>
          <a:ext cx="2257354" cy="13455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L'équilibre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6535402" y="530367"/>
        <a:ext cx="2257354" cy="1345508"/>
      </dsp:txXfrm>
    </dsp:sp>
    <dsp:sp modelId="{88CD3482-DB65-4F86-B6B5-9C74513C4CEE}">
      <dsp:nvSpPr>
        <dsp:cNvPr id="0" name=""/>
        <dsp:cNvSpPr/>
      </dsp:nvSpPr>
      <dsp:spPr>
        <a:xfrm>
          <a:off x="4969262" y="2018995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0F4ABBD-E2D3-43AA-843D-74D2CD938D9F}">
      <dsp:nvSpPr>
        <dsp:cNvPr id="0" name=""/>
        <dsp:cNvSpPr/>
      </dsp:nvSpPr>
      <dsp:spPr>
        <a:xfrm>
          <a:off x="6430880" y="2118289"/>
          <a:ext cx="2783603" cy="17039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L’unité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6430880" y="2118289"/>
        <a:ext cx="2783603" cy="1703958"/>
      </dsp:txXfrm>
    </dsp:sp>
    <dsp:sp modelId="{337E9BD7-8C3D-4BF2-A96E-D6331AA374CF}">
      <dsp:nvSpPr>
        <dsp:cNvPr id="0" name=""/>
        <dsp:cNvSpPr/>
      </dsp:nvSpPr>
      <dsp:spPr>
        <a:xfrm>
          <a:off x="4515608" y="2449506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29A2F09-0749-4067-BA4E-A3C17740BD64}">
      <dsp:nvSpPr>
        <dsp:cNvPr id="0" name=""/>
        <dsp:cNvSpPr/>
      </dsp:nvSpPr>
      <dsp:spPr>
        <a:xfrm>
          <a:off x="5620040" y="3822235"/>
          <a:ext cx="2737983" cy="1423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L’universalité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5620040" y="3822235"/>
        <a:ext cx="2737983" cy="1423256"/>
      </dsp:txXfrm>
    </dsp:sp>
    <dsp:sp modelId="{34E4AEF4-1413-4E98-8C43-F7362F7DE16B}">
      <dsp:nvSpPr>
        <dsp:cNvPr id="0" name=""/>
        <dsp:cNvSpPr/>
      </dsp:nvSpPr>
      <dsp:spPr>
        <a:xfrm>
          <a:off x="4076159" y="2449506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C3D5986-798C-4075-8296-9ACE18537EA9}">
      <dsp:nvSpPr>
        <dsp:cNvPr id="0" name=""/>
        <dsp:cNvSpPr/>
      </dsp:nvSpPr>
      <dsp:spPr>
        <a:xfrm>
          <a:off x="2172960" y="3994675"/>
          <a:ext cx="2206282" cy="111517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spécialité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2172960" y="3994675"/>
        <a:ext cx="2206282" cy="1115177"/>
      </dsp:txXfrm>
    </dsp:sp>
    <dsp:sp modelId="{C94B718B-D745-48CD-92E5-5D024AB0CB45}">
      <dsp:nvSpPr>
        <dsp:cNvPr id="0" name=""/>
        <dsp:cNvSpPr/>
      </dsp:nvSpPr>
      <dsp:spPr>
        <a:xfrm>
          <a:off x="3732874" y="2018995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ACB04C1-57B1-4BC8-ABCD-F49D99EA0C92}">
      <dsp:nvSpPr>
        <dsp:cNvPr id="0" name=""/>
        <dsp:cNvSpPr/>
      </dsp:nvSpPr>
      <dsp:spPr>
        <a:xfrm>
          <a:off x="1114551" y="1835647"/>
          <a:ext cx="2692578" cy="123916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sincérité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1114551" y="1835647"/>
        <a:ext cx="2692578" cy="1239161"/>
      </dsp:txXfrm>
    </dsp:sp>
    <dsp:sp modelId="{A6E71CBE-F7E1-47F0-879B-C70D7C679ECB}">
      <dsp:nvSpPr>
        <dsp:cNvPr id="0" name=""/>
        <dsp:cNvSpPr/>
      </dsp:nvSpPr>
      <dsp:spPr>
        <a:xfrm>
          <a:off x="3854821" y="1482154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E92CEC2-7D7E-4A45-94D7-DE943A37CD33}">
      <dsp:nvSpPr>
        <dsp:cNvPr id="0" name=""/>
        <dsp:cNvSpPr/>
      </dsp:nvSpPr>
      <dsp:spPr>
        <a:xfrm>
          <a:off x="1686837" y="908486"/>
          <a:ext cx="2085939" cy="11411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 dirty="0">
            <a:latin typeface="Book Antiqua" pitchFamily="18" charset="0"/>
          </a:endParaRPr>
        </a:p>
      </dsp:txBody>
      <dsp:txXfrm>
        <a:off x="1686837" y="908486"/>
        <a:ext cx="2085939" cy="1141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B0653-4EEE-4CB3-AA8A-9B74BDACA5A7}">
      <dsp:nvSpPr>
        <dsp:cNvPr id="0" name=""/>
        <dsp:cNvSpPr/>
      </dsp:nvSpPr>
      <dsp:spPr>
        <a:xfrm>
          <a:off x="149959" y="1529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 primitif </a:t>
          </a:r>
          <a:endParaRPr lang="fr-FR" sz="2800" kern="1200" dirty="0"/>
        </a:p>
      </dsp:txBody>
      <dsp:txXfrm>
        <a:off x="149959" y="1529"/>
        <a:ext cx="2908775" cy="1745265"/>
      </dsp:txXfrm>
    </dsp:sp>
    <dsp:sp modelId="{BF1F13BF-1897-45F0-89DB-D849A2A98168}">
      <dsp:nvSpPr>
        <dsp:cNvPr id="0" name=""/>
        <dsp:cNvSpPr/>
      </dsp:nvSpPr>
      <dsp:spPr>
        <a:xfrm>
          <a:off x="3349611" y="1529"/>
          <a:ext cx="2548639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 supplémentaire</a:t>
          </a:r>
          <a:endParaRPr lang="fr-FR" sz="2800" kern="1200" dirty="0"/>
        </a:p>
      </dsp:txBody>
      <dsp:txXfrm>
        <a:off x="3349611" y="1529"/>
        <a:ext cx="2548639" cy="1745265"/>
      </dsp:txXfrm>
    </dsp:sp>
    <dsp:sp modelId="{3B5D30E0-D0C3-442E-8909-8D879F2CCE5C}">
      <dsp:nvSpPr>
        <dsp:cNvPr id="0" name=""/>
        <dsp:cNvSpPr/>
      </dsp:nvSpPr>
      <dsp:spPr>
        <a:xfrm>
          <a:off x="6189128" y="1529"/>
          <a:ext cx="2363699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Décisions modificatives</a:t>
          </a:r>
          <a:endParaRPr lang="fr-FR" sz="2800" kern="1200" dirty="0"/>
        </a:p>
      </dsp:txBody>
      <dsp:txXfrm>
        <a:off x="6189128" y="1529"/>
        <a:ext cx="2363699" cy="1745265"/>
      </dsp:txXfrm>
    </dsp:sp>
    <dsp:sp modelId="{3BD30448-6BA6-4E91-92F5-C348A51CC979}">
      <dsp:nvSpPr>
        <dsp:cNvPr id="0" name=""/>
        <dsp:cNvSpPr/>
      </dsp:nvSpPr>
      <dsp:spPr>
        <a:xfrm>
          <a:off x="8843705" y="1529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Budgets annexes et Budgets autonomes</a:t>
          </a:r>
          <a:endParaRPr lang="fr-FR" sz="2800" kern="1200" dirty="0"/>
        </a:p>
      </dsp:txBody>
      <dsp:txXfrm>
        <a:off x="8843705" y="1529"/>
        <a:ext cx="2908775" cy="1745265"/>
      </dsp:txXfrm>
    </dsp:sp>
    <dsp:sp modelId="{98EAC565-6553-4E9D-A975-B6806CFFD1A0}">
      <dsp:nvSpPr>
        <dsp:cNvPr id="0" name=""/>
        <dsp:cNvSpPr/>
      </dsp:nvSpPr>
      <dsp:spPr>
        <a:xfrm>
          <a:off x="4496832" y="2037671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Compte administratif</a:t>
          </a:r>
          <a:endParaRPr lang="fr-FR" sz="2800" kern="1200" dirty="0"/>
        </a:p>
      </dsp:txBody>
      <dsp:txXfrm>
        <a:off x="4496832" y="2037671"/>
        <a:ext cx="2908775" cy="17452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CCAE9-9D40-4075-81B4-978DE82BBEE3}">
      <dsp:nvSpPr>
        <dsp:cNvPr id="0" name=""/>
        <dsp:cNvSpPr/>
      </dsp:nvSpPr>
      <dsp:spPr>
        <a:xfrm>
          <a:off x="0" y="0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les informations générales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42950"/>
        <a:ext cx="10307779" cy="793940"/>
      </dsp:txXfrm>
    </dsp:sp>
    <dsp:sp modelId="{0040CBE8-DCE2-4A8D-9AB9-B35AB06B2572}">
      <dsp:nvSpPr>
        <dsp:cNvPr id="0" name=""/>
        <dsp:cNvSpPr/>
      </dsp:nvSpPr>
      <dsp:spPr>
        <a:xfrm>
          <a:off x="0" y="1050502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section de fonctionnement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1093452"/>
        <a:ext cx="10307779" cy="793940"/>
      </dsp:txXfrm>
    </dsp:sp>
    <dsp:sp modelId="{0B3B5EDD-4F43-4991-97D4-2D316B782C6F}">
      <dsp:nvSpPr>
        <dsp:cNvPr id="0" name=""/>
        <dsp:cNvSpPr/>
      </dsp:nvSpPr>
      <dsp:spPr>
        <a:xfrm>
          <a:off x="0" y="1992330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section d'investissement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2035280"/>
        <a:ext cx="10307779" cy="793940"/>
      </dsp:txXfrm>
    </dsp:sp>
    <dsp:sp modelId="{D4453A81-5B12-4AE3-9B71-17A0CC86677E}">
      <dsp:nvSpPr>
        <dsp:cNvPr id="0" name=""/>
        <dsp:cNvSpPr/>
      </dsp:nvSpPr>
      <dsp:spPr>
        <a:xfrm>
          <a:off x="0" y="3025874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balance générale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3068824"/>
        <a:ext cx="10307779" cy="793940"/>
      </dsp:txXfrm>
    </dsp:sp>
    <dsp:sp modelId="{5202A6E0-6E9A-4A9C-BCD7-55FC12196E46}">
      <dsp:nvSpPr>
        <dsp:cNvPr id="0" name=""/>
        <dsp:cNvSpPr/>
      </dsp:nvSpPr>
      <dsp:spPr>
        <a:xfrm>
          <a:off x="0" y="4096102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les états annexés</a:t>
          </a:r>
          <a:r>
            <a:rPr lang="fr-FR" sz="2800" b="1" kern="1200" dirty="0" smtClean="0">
              <a:latin typeface="Calibri" pitchFamily="34" charset="0"/>
            </a:rPr>
            <a:t>.</a:t>
          </a:r>
          <a:endParaRPr lang="fr-FR" sz="2800" b="1" kern="1200" dirty="0"/>
        </a:p>
      </dsp:txBody>
      <dsp:txXfrm>
        <a:off x="42950" y="4139052"/>
        <a:ext cx="10307779" cy="7939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CD5D6-8A8D-4566-BC13-7287BAE27E5D}">
      <dsp:nvSpPr>
        <dsp:cNvPr id="0" name=""/>
        <dsp:cNvSpPr/>
      </dsp:nvSpPr>
      <dsp:spPr>
        <a:xfrm>
          <a:off x="4882122" y="1461433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4363188-06D9-4C15-A77F-5ABC6CFB8142}">
      <dsp:nvSpPr>
        <dsp:cNvPr id="0" name=""/>
        <dsp:cNvSpPr/>
      </dsp:nvSpPr>
      <dsp:spPr>
        <a:xfrm>
          <a:off x="4219691" y="-100404"/>
          <a:ext cx="3597169" cy="13179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600" b="1" kern="1200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rPr>
            <a:t>Elaboration de la circulaire budgétaire par la tutelle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600" b="1" kern="1200" dirty="0" smtClean="0">
              <a:solidFill>
                <a:srgbClr val="FF0000"/>
              </a:solidFill>
              <a:latin typeface="Book Antiqua" pitchFamily="18" charset="0"/>
            </a:rPr>
            <a:t>Mai</a:t>
          </a:r>
          <a:endParaRPr lang="fr-FR" sz="2600" b="1" kern="1200" dirty="0">
            <a:solidFill>
              <a:srgbClr val="FF0000"/>
            </a:solidFill>
            <a:latin typeface="Book Antiqua" pitchFamily="18" charset="0"/>
          </a:endParaRPr>
        </a:p>
      </dsp:txBody>
      <dsp:txXfrm>
        <a:off x="4219691" y="-100404"/>
        <a:ext cx="3597169" cy="1317955"/>
      </dsp:txXfrm>
    </dsp:sp>
    <dsp:sp modelId="{4058C10F-737B-4418-831D-72A6458E676F}">
      <dsp:nvSpPr>
        <dsp:cNvPr id="0" name=""/>
        <dsp:cNvSpPr/>
      </dsp:nvSpPr>
      <dsp:spPr>
        <a:xfrm>
          <a:off x="5628814" y="2003758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41B889A-94F6-436E-9C3E-0D63A9339FF3}">
      <dsp:nvSpPr>
        <dsp:cNvPr id="0" name=""/>
        <dsp:cNvSpPr/>
      </dsp:nvSpPr>
      <dsp:spPr>
        <a:xfrm>
          <a:off x="7747974" y="1601641"/>
          <a:ext cx="2041428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00B050"/>
              </a:solidFill>
              <a:latin typeface="Book Antiqua" pitchFamily="18" charset="0"/>
            </a:rPr>
            <a:t>Elaboration du projet de budget</a:t>
          </a:r>
          <a:endParaRPr lang="fr-FR" sz="2600" b="1" kern="1200" dirty="0">
            <a:solidFill>
              <a:srgbClr val="00B050"/>
            </a:solidFill>
            <a:latin typeface="Book Antiqua" pitchFamily="18" charset="0"/>
          </a:endParaRPr>
        </a:p>
      </dsp:txBody>
      <dsp:txXfrm>
        <a:off x="7747974" y="1601641"/>
        <a:ext cx="2041428" cy="1430121"/>
      </dsp:txXfrm>
    </dsp:sp>
    <dsp:sp modelId="{CA338775-A55C-4446-840D-E0CC05E0899E}">
      <dsp:nvSpPr>
        <dsp:cNvPr id="0" name=""/>
        <dsp:cNvSpPr/>
      </dsp:nvSpPr>
      <dsp:spPr>
        <a:xfrm>
          <a:off x="5343799" y="2882020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332313-5A5D-49E3-B576-C099D14DE962}">
      <dsp:nvSpPr>
        <dsp:cNvPr id="0" name=""/>
        <dsp:cNvSpPr/>
      </dsp:nvSpPr>
      <dsp:spPr>
        <a:xfrm>
          <a:off x="7176494" y="3767385"/>
          <a:ext cx="3315504" cy="19778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7030A0"/>
              </a:solidFill>
              <a:latin typeface="Book Antiqua" pitchFamily="18" charset="0"/>
            </a:rPr>
            <a:t>Vote du Project de budget par le conseil de CT</a:t>
          </a:r>
        </a:p>
      </dsp:txBody>
      <dsp:txXfrm>
        <a:off x="7176494" y="3767385"/>
        <a:ext cx="3315504" cy="1977872"/>
      </dsp:txXfrm>
    </dsp:sp>
    <dsp:sp modelId="{B888AB95-28BF-41E7-A56F-0EE6D2EBCD52}">
      <dsp:nvSpPr>
        <dsp:cNvPr id="0" name=""/>
        <dsp:cNvSpPr/>
      </dsp:nvSpPr>
      <dsp:spPr>
        <a:xfrm>
          <a:off x="4420445" y="2882020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321BE50-FB23-4A0E-B5E4-691A5A44D3A5}">
      <dsp:nvSpPr>
        <dsp:cNvPr id="0" name=""/>
        <dsp:cNvSpPr/>
      </dsp:nvSpPr>
      <dsp:spPr>
        <a:xfrm>
          <a:off x="1688376" y="4010784"/>
          <a:ext cx="2650162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FFC000"/>
              </a:solidFill>
              <a:latin typeface="Book Antiqua" pitchFamily="18" charset="0"/>
            </a:rPr>
            <a:t>Transmission du budget à la tutelle</a:t>
          </a:r>
          <a:endParaRPr lang="fr-FR" sz="2600" b="1" kern="1200" dirty="0">
            <a:solidFill>
              <a:srgbClr val="FFC000"/>
            </a:solidFill>
            <a:latin typeface="Book Antiqua" pitchFamily="18" charset="0"/>
          </a:endParaRPr>
        </a:p>
      </dsp:txBody>
      <dsp:txXfrm>
        <a:off x="1688376" y="4010784"/>
        <a:ext cx="2650162" cy="1430121"/>
      </dsp:txXfrm>
    </dsp:sp>
    <dsp:sp modelId="{F3FC2CF0-4BAF-4B96-B417-54EC811BC18E}">
      <dsp:nvSpPr>
        <dsp:cNvPr id="0" name=""/>
        <dsp:cNvSpPr/>
      </dsp:nvSpPr>
      <dsp:spPr>
        <a:xfrm>
          <a:off x="4135430" y="1792136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BE4E83F-CE28-4B03-8159-9C598E2EA438}">
      <dsp:nvSpPr>
        <dsp:cNvPr id="0" name=""/>
        <dsp:cNvSpPr/>
      </dsp:nvSpPr>
      <dsp:spPr>
        <a:xfrm>
          <a:off x="645785" y="1647004"/>
          <a:ext cx="3532059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7030A0"/>
              </a:solidFill>
              <a:latin typeface="Book Antiqua" pitchFamily="18" charset="0"/>
            </a:rPr>
            <a:t>Approbation du budget par la tutelle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FF0000"/>
              </a:solidFill>
              <a:latin typeface="Book Antiqua" pitchFamily="18" charset="0"/>
            </a:rPr>
            <a:t>Novembre-Décembre</a:t>
          </a:r>
          <a:endParaRPr lang="fr-FR" sz="2600" b="1" kern="1200" dirty="0">
            <a:solidFill>
              <a:srgbClr val="FF0000"/>
            </a:solidFill>
            <a:latin typeface="Book Antiqua" pitchFamily="18" charset="0"/>
          </a:endParaRPr>
        </a:p>
      </dsp:txBody>
      <dsp:txXfrm>
        <a:off x="645785" y="1647004"/>
        <a:ext cx="3532059" cy="14301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3C83-DC13-44A3-AE5B-2C1ECC41FBD7}" type="datetimeFigureOut">
              <a:rPr lang="fr-FR" smtClean="0"/>
              <a:pPr/>
              <a:t>22/11/2019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A4DA-0101-472D-8680-908D94BDB9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4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59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55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>
                <a:latin typeface="Calibri" pitchFamily="34" charset="0"/>
              </a:rPr>
              <a:t>Exception au principe :</a:t>
            </a:r>
            <a:r>
              <a:rPr lang="fr-FR" sz="1200" dirty="0" smtClean="0">
                <a:latin typeface="Calibri" pitchFamily="34" charset="0"/>
              </a:rPr>
              <a:t> cette exception concerne les opérations effectuées essentiellement après le 31 décembre. Elle a pour but de permettre l'émission des titres de recettes et des mandats correspondant à des droits acquis à la collectivité territoriale et à des services faits au cours de l'exercice considéré.</a:t>
            </a:r>
          </a:p>
          <a:p>
            <a:pPr>
              <a:buNone/>
            </a:pP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sz="1200" dirty="0" smtClean="0">
                <a:latin typeface="Calibri" pitchFamily="34" charset="0"/>
              </a:rPr>
              <a:t>NB : L'intervalle allant du 31 décembre au dernier jour du mois de février est appelé </a:t>
            </a:r>
            <a:r>
              <a:rPr lang="fr-FR" sz="1200" i="1" dirty="0" smtClean="0">
                <a:latin typeface="Calibri" pitchFamily="34" charset="0"/>
              </a:rPr>
              <a:t>"journée complémentaire".</a:t>
            </a: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61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latin typeface="Calibri" pitchFamily="34" charset="0"/>
              </a:rPr>
              <a:t>Remarque</a:t>
            </a:r>
            <a:r>
              <a:rPr lang="fr-FR" b="1" i="1" u="sng" dirty="0" smtClean="0">
                <a:latin typeface="Calibri" pitchFamily="34" charset="0"/>
              </a:rPr>
              <a:t> </a:t>
            </a:r>
            <a:endParaRPr lang="fr-FR" b="1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latin typeface="Calibri" pitchFamily="34" charset="0"/>
              </a:rPr>
              <a:t>Les prévisions du budget primitif ont besoin d’être corrigées car elles ont été évaluées au moment où la situation d’exécution réelle du budget précédent n ’était pas disponible. Cette situation n ’est connue qu' en mars et permet ainsi de corriger les premières prévisions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371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691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de recettes sont destinées: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recouvrement des recettes d'un montant minime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un recouvrement urgent.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d'avances sont destinées 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règlement des menues dépenses des services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accélérer le règlement de certaines dépenses dont la nature permet de substituer un contrôle a posteriori au contrôle a priori.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457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798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AC3868-7BE0-478B-8FE6-90378DB5F576}" type="slidenum">
              <a:rPr lang="fr-FR" altLang="fr-FR" smtClean="0"/>
              <a:pPr eaLnBrk="1" hangingPunct="1"/>
              <a:t>29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0797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86D9-701B-486F-9F0F-B9C851F084A3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C:\Users\dfa\Desktop\logo_CFI_RVB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1" y="194313"/>
            <a:ext cx="1874520" cy="69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LOGO EXPERTISE FRANC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840" y="16830"/>
            <a:ext cx="1051560" cy="10515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 userDrawn="1"/>
        </p:nvSpPr>
        <p:spPr>
          <a:xfrm>
            <a:off x="3863486" y="110812"/>
            <a:ext cx="389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Projet PAGOF – Appui aux Gouvernements Ouverts Francophones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0FCB-76A0-42B9-BB7A-8923F77133DC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76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260D-5792-4EC0-89E4-5BDFDAF6C565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1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544C-CB56-45C6-BC68-4AAEA3EA882B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99B9-F1ED-4409-88CA-690D7B195A9F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46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39EA-3996-4902-8263-883D14AD6748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0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CFE4-96F2-48E1-8C33-943355BF03C5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A06-3694-4815-AD65-9EB5E4C0FC81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4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B1C3-4453-463E-A33C-8AC240299F1A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84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CB8-79BA-4A63-90BC-0CECBE70CD1B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08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24AA-3262-42EA-AC14-270966D2635D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0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E5B1-B157-4A37-B526-093292F2A6CC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7064" y="716280"/>
            <a:ext cx="9768840" cy="1432560"/>
          </a:xfrm>
        </p:spPr>
        <p:txBody>
          <a:bodyPr anchor="ctr">
            <a:normAutofit/>
          </a:bodyPr>
          <a:lstStyle/>
          <a:p>
            <a:r>
              <a:rPr lang="fr-CA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ATELIER DE SENSIBILISATION SUR LA PARTICIPATION CITOYENNE DANS LA GESTION BUDGETAIRE</a:t>
            </a:r>
            <a:endParaRPr lang="fr-FR" sz="2800" b="1" dirty="0">
              <a:solidFill>
                <a:schemeClr val="accent6">
                  <a:lumMod val="75000"/>
                </a:schemeClr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401211" y="5567468"/>
            <a:ext cx="11220548" cy="79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20000"/>
              </a:lnSpc>
              <a:buClr>
                <a:schemeClr val="tx1"/>
              </a:buClr>
            </a:pPr>
            <a:r>
              <a:rPr lang="fr-FR" sz="2600" b="1" dirty="0" smtClean="0">
                <a:solidFill>
                  <a:schemeClr val="tx1"/>
                </a:solidFill>
                <a:latin typeface="Book Antiqua" pitchFamily="18" charset="0"/>
                <a:ea typeface="+mj-ea"/>
                <a:cs typeface="Estrangelo Edessa" pitchFamily="66" charset="0"/>
              </a:rPr>
              <a:t>BAGA D. Moustapha				</a:t>
            </a:r>
            <a:r>
              <a:rPr lang="fr-FR" sz="2600" b="1" dirty="0" err="1" smtClean="0">
                <a:solidFill>
                  <a:schemeClr val="tx1"/>
                </a:solidFill>
                <a:latin typeface="Book Antiqua" pitchFamily="18" charset="0"/>
                <a:ea typeface="+mj-ea"/>
                <a:cs typeface="Estrangelo Edessa" pitchFamily="66" charset="0"/>
              </a:rPr>
              <a:t>Sabou</a:t>
            </a:r>
            <a:r>
              <a:rPr lang="fr-FR" sz="2600" b="1" dirty="0" smtClean="0">
                <a:solidFill>
                  <a:schemeClr val="tx1"/>
                </a:solidFill>
                <a:latin typeface="Book Antiqua" pitchFamily="18" charset="0"/>
                <a:ea typeface="+mj-ea"/>
                <a:cs typeface="Estrangelo Edessa" pitchFamily="66" charset="0"/>
              </a:rPr>
              <a:t> le 26/03/2019</a:t>
            </a:r>
            <a:endParaRPr lang="fr-FR" sz="2600" b="1" dirty="0">
              <a:solidFill>
                <a:schemeClr val="tx1"/>
              </a:solidFill>
              <a:latin typeface="Book Antiqua" pitchFamily="18" charset="0"/>
              <a:ea typeface="+mj-ea"/>
              <a:cs typeface="Estrangelo Edessa" pitchFamily="66" charset="0"/>
            </a:endParaRPr>
          </a:p>
        </p:txBody>
      </p:sp>
      <p:sp>
        <p:nvSpPr>
          <p:cNvPr id="1029" name="AutoShape 5" descr="Résultat de recherche d'images pour &quot;Logo de l'audit&quot;"/>
          <p:cNvSpPr>
            <a:spLocks noChangeAspect="1" noChangeArrowheads="1"/>
          </p:cNvSpPr>
          <p:nvPr/>
        </p:nvSpPr>
        <p:spPr bwMode="auto">
          <a:xfrm>
            <a:off x="155575" y="-2468563"/>
            <a:ext cx="6477000" cy="514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273230" y="2148840"/>
            <a:ext cx="9476509" cy="278892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LE PROCESSUS D’ELABORATION, D’EXECUTION, DE CONTRÔLE DES BUDGETS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DES COLLECTIVITES TERRITORIALES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ET LE CADRE DE REFERENCE DE PUBLICATION DES DONNEES</a:t>
            </a:r>
            <a:endParaRPr lang="fr-FR" sz="3200" b="1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2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" y="274320"/>
            <a:ext cx="11795760" cy="94488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LES ACTEURS CHARGES DE L’EXECUTION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CT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7680" y="1463040"/>
            <a:ext cx="11262360" cy="5151119"/>
          </a:xfrm>
        </p:spPr>
        <p:txBody>
          <a:bodyPr>
            <a:noAutofit/>
          </a:bodyPr>
          <a:lstStyle/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L’exécution du budget  local repose sur un principe fondamental  qui est </a:t>
            </a:r>
            <a:r>
              <a:rPr lang="fr-FR" sz="2800" b="1" i="1" dirty="0"/>
              <a:t>le principe de la séparation des fonctions d’ordonnateur et de comptable.</a:t>
            </a:r>
            <a:r>
              <a:rPr lang="fr-FR" sz="2800" b="1" dirty="0"/>
              <a:t> </a:t>
            </a:r>
            <a:r>
              <a:rPr lang="fr-FR" sz="2800" dirty="0"/>
              <a:t>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Ce principe découle de la division des tâches.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Il fait intervenir deux principaux acteurs :</a:t>
            </a:r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ordonnateurs </a:t>
            </a:r>
            <a:r>
              <a:rPr lang="fr-FR" sz="2800" i="1" dirty="0" smtClean="0"/>
              <a:t>(phase administrative)</a:t>
            </a:r>
            <a:endParaRPr lang="fr-FR" sz="2800" i="1" dirty="0"/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comptables </a:t>
            </a:r>
            <a:r>
              <a:rPr lang="fr-FR" sz="2800" i="1" dirty="0" smtClean="0"/>
              <a:t>(phase comptable)</a:t>
            </a:r>
            <a:endParaRPr lang="fr-FR" sz="2800" i="1" dirty="0"/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et d’autres intervenants : </a:t>
            </a:r>
            <a:r>
              <a:rPr lang="fr-FR" sz="2800" b="1" i="1" dirty="0"/>
              <a:t>les </a:t>
            </a:r>
            <a:r>
              <a:rPr lang="fr-FR" sz="2800" b="1" i="1" dirty="0" smtClean="0"/>
              <a:t>Contrôleurs financiers, les Régisseurs.</a:t>
            </a:r>
            <a:endParaRPr lang="fr-FR" sz="28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78281"/>
            <a:ext cx="9685866" cy="45630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L’ordonnateur tient une comptabilité à partie </a:t>
            </a:r>
            <a:r>
              <a:rPr lang="fr-FR" sz="2800" dirty="0" smtClean="0"/>
              <a:t>simple.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Cette </a:t>
            </a:r>
            <a:r>
              <a:rPr lang="fr-FR" sz="2800" dirty="0"/>
              <a:t>comptabilité est établie par exercice et a pour objet de :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 smtClean="0"/>
              <a:t>suivre </a:t>
            </a:r>
            <a:r>
              <a:rPr lang="fr-FR" sz="2800" dirty="0"/>
              <a:t>l’exécution du budget en rapprochant les droits constatés et les prévisions budgétaires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certifier les documents soumis par le receveur au visa de l’ordonnateur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établir  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LA COMPTABILISATION DES OPERATION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50" y="1105470"/>
            <a:ext cx="11713301" cy="54918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A </a:t>
            </a:r>
            <a:r>
              <a:rPr lang="fr-FR" sz="2800" dirty="0"/>
              <a:t>la fin de l’exercice budgétaire, l’ordonnateur procède à l’arrêt définitif des livres comptables. </a:t>
            </a:r>
            <a:endParaRPr lang="fr-FR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Pour </a:t>
            </a:r>
            <a:r>
              <a:rPr lang="fr-FR" sz="2800" dirty="0"/>
              <a:t>se faire, il doit établir les situations suivantes </a:t>
            </a:r>
            <a:r>
              <a:rPr lang="fr-FR" sz="2800" dirty="0" smtClean="0"/>
              <a:t>: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dépenses de fonctionnement engagées non </a:t>
            </a:r>
            <a:r>
              <a:rPr lang="fr-FR" sz="2800" dirty="0" smtClean="0"/>
              <a:t>mandatées;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restes à réaliser sur les dépenses </a:t>
            </a:r>
            <a:r>
              <a:rPr lang="fr-FR" sz="2800" dirty="0" smtClean="0"/>
              <a:t>d’investissement;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 l’actif et du passif (dettes et créances à long et moyen termes)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la balance générale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7937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L’EDITION DU COMPTE ADMINISTRATIF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9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868680" y="1332962"/>
            <a:ext cx="10561320" cy="5035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ORGANES ET TYPES DE CONTROLES DES BUDGETS DES COLLECTIVITES TERRITORIALES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71600"/>
            <a:ext cx="10721136" cy="505495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Types de contrôle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>
                <a:latin typeface="Book Antiqua" pitchFamily="18" charset="0"/>
              </a:rPr>
              <a:t>Deux types de contrôle :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a priori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</a:t>
            </a:r>
            <a:r>
              <a:rPr lang="fr-FR" sz="2800" dirty="0">
                <a:latin typeface="Book Antiqua" pitchFamily="18" charset="0"/>
              </a:rPr>
              <a:t>à</a:t>
            </a:r>
            <a:r>
              <a:rPr lang="fr-FR" sz="2800" dirty="0" smtClean="0">
                <a:latin typeface="Book Antiqua" pitchFamily="18" charset="0"/>
              </a:rPr>
              <a:t> posteriori	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50627" y="221673"/>
            <a:ext cx="9169228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" y="1600200"/>
            <a:ext cx="11567160" cy="579120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Book Antiqua" pitchFamily="18" charset="0"/>
              </a:rPr>
              <a:t>Les différents organes de contrôle a priori des collectivités territoriales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524689"/>
              </p:ext>
            </p:extLst>
          </p:nvPr>
        </p:nvGraphicFramePr>
        <p:xfrm>
          <a:off x="373062" y="2362200"/>
          <a:ext cx="10904538" cy="4243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1" descr="Description : LOGO DE SOGE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7171" cy="74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117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>
          <a:xfrm>
            <a:off x="502921" y="1478280"/>
            <a:ext cx="10872048" cy="455676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fr-FR" sz="2800" dirty="0" smtClean="0">
              <a:latin typeface="Book Antiqua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504646883"/>
              </p:ext>
            </p:extLst>
          </p:nvPr>
        </p:nvGraphicFramePr>
        <p:xfrm>
          <a:off x="1295400" y="1588347"/>
          <a:ext cx="10043159" cy="4751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47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935038" y="1203325"/>
            <a:ext cx="10631487" cy="4999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CA" b="1" dirty="0">
                <a:solidFill>
                  <a:schemeClr val="tx1"/>
                </a:solidFill>
                <a:latin typeface="Arial" charset="0"/>
                <a:cs typeface="Arial" charset="0"/>
              </a:rPr>
              <a:t>CADRE LEGAL DE PUBLICATION DES </a:t>
            </a:r>
            <a:r>
              <a:rPr lang="fr-C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DONNEES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25880"/>
            <a:ext cx="10632439" cy="5181600"/>
          </a:xfrm>
        </p:spPr>
        <p:txBody>
          <a:bodyPr>
            <a:noAutofit/>
          </a:bodyPr>
          <a:lstStyle/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INTERNATIONAL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REGIONAL, SOUS REGIONAL ET COMMUNAUTAIRE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</a:t>
            </a:r>
            <a:r>
              <a:rPr lang="fr-FR" sz="2800" b="1" dirty="0" smtClean="0">
                <a:latin typeface="Bell MT" pitchFamily="18" charset="0"/>
              </a:rPr>
              <a:t>NATIONAL</a:t>
            </a:r>
            <a:endParaRPr lang="fr-FR" sz="2800" b="1" dirty="0">
              <a:latin typeface="Bell MT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r-FR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3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La déclaration Universelle des Droits de l’Homme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Objectifs de Développement Durable (ODD)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 Code de bonnes pratiques en matière de transparence des finances publiques du FMI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meilleures pratiques en matière de transparence budgétaire de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l’OCDE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168574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3360"/>
            <a:ext cx="10972800" cy="1249680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120" y="1600200"/>
            <a:ext cx="10972800" cy="4708844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PROCESSUS D’ELABORATION ET D’EXECUTION DU BUDGET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ORGANES ET TYPES DE CONTRÔLE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CADRE LEGAL DE PUBLICATION DES DONNEES BUDGETAIRES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714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Justice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paix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16.6 Développer des institutions efficaces, responsables et transparentes à tous les niveaux. 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16.7 Assurer des prises de décision réactives, inclusives, participatives et représentatives à tous les niveaux.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16.10 Assurer l’accès public à l’information et la protection des libertés fondamentales, conformément à la législation nationale et aux accords internationaux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26" y="1216344"/>
            <a:ext cx="2800294" cy="163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FMI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latin typeface="Times New Roman" pitchFamily="18" charset="0"/>
                <a:cs typeface="Times New Roman" panose="02020603050405020304" pitchFamily="18" charset="0"/>
              </a:rPr>
              <a:t>Code de bonnes pratiques en matière de transparence des finances publiques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public doit être pleinement informé de l’activité financière passée, présente et prévue et des principaux risques financiers.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informations financières doivent être présentées de manière à satisfaire aux besoins de l’analyse des politiques et a promouvoir la responsabilisation.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L’engagement doit être pris de diffuser en temps voulu des informations sur les finances publiques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48" y="1140926"/>
            <a:ext cx="2537792" cy="167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1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OCDE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/>
              <a:t>Transparence budgétaire : Les meilleurs pratiques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2800" dirty="0"/>
              <a:t>La relation entre la bonne gouvernance et de meilleurs résultats économiques et sociaux est de plus en plus reconnue. </a:t>
            </a:r>
          </a:p>
          <a:p>
            <a:pPr>
              <a:spcAft>
                <a:spcPts val="1200"/>
              </a:spcAft>
            </a:pPr>
            <a:r>
              <a:rPr lang="fr-FR" sz="2800" dirty="0"/>
              <a:t>La transparence – </a:t>
            </a:r>
            <a:r>
              <a:rPr lang="fr-FR" sz="2800" i="1" dirty="0"/>
              <a:t>le degré d’ouverture qui concerne les intentions, la formulation et la mise en œuvre des politiques suivies </a:t>
            </a:r>
            <a:r>
              <a:rPr lang="fr-FR" sz="2800" dirty="0"/>
              <a:t>– est un élément primordial d’une bonne gouvernance.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40" y="1324000"/>
            <a:ext cx="2886040" cy="123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3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Charte Africaine de la démocratie, des élections et de la gouvernance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participation effective des citoyens aux processus démocratiques et de développement et à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64" y="1105470"/>
            <a:ext cx="165618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33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CEDEAO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Protocole sur la démocratie et la bonne gouvernance </a:t>
            </a:r>
          </a:p>
          <a:p>
            <a:pPr marL="630238" indent="-538163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effective des citoyens aux processus démocratiques et de développement et à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08" y="1105469"/>
            <a:ext cx="1987272" cy="13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68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731520"/>
            <a:ext cx="12039600" cy="61264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UEMOA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N°01/2009 portant code de transparence dans la gestion des finances publiques au sein de l’UEMOA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publication, dans des délais appropriés, d’informations sur les finances publiques est définie comme une obligation légale de l’administration publique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régulière du public sur les grandes étapes de la procédure budgétaire, leurs enjeux économiques, sociaux et financiers sont organisés dans un souci de pédagogie et d’objectivité ; la presse, les partenaires sociaux et d’une façon générale tous les acteurs de la société civile sont encouragés à participer à la diffusion des informations ainsi qu’au débat public sur la gouvernance et la gestion des finances publiques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76" y="883797"/>
            <a:ext cx="2000984" cy="135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3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750626" y="1691640"/>
            <a:ext cx="11045134" cy="4175760"/>
          </a:xfrm>
        </p:spPr>
        <p:txBody>
          <a:bodyPr>
            <a:noAutofit/>
          </a:bodyPr>
          <a:lstStyle/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Les dispositions légales favorables à la participation citoyenne dans la Constitution du 02 juin 1991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Loi portant Code de transparence dans la gestion des finances publiques au Burkina Faso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 Code Général des Collectivités Territoriales (CGCT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2296" indent="0" algn="just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441775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371600"/>
            <a:ext cx="12039600" cy="54864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habitants de la collectivité territoriale ont droit à l’information sur la gestion des affaires locales. Ce droit s’exerce par :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1. leur participation aux débats publics sur les projets et programmes locaux de développement et sur les grandes orientations du budget local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 la mise à la disposition des personnes physiques ou morales du budget et des comptes des collectivités territoriales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 l’accès du public aux séances des conseils des collectivités territoriales, à l’exception de celles tenues à huis clos ;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066800"/>
            <a:ext cx="12039600" cy="57912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4. la publication des délibérations du conseil et des actes des autorités locales relatives au budget, à la création des établissements publics locaux, aux emprunts, à la coopération décentralisée, aux accords passés avec l’Etat ou avec des partenaires extérieurs, à l’acceptation des dons et legs et à la prise de participation dans toute société.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Toute personne peut obtenir à ses frais, copies desdits documents auprès du président du conseil de la collectivité ou de tout service public habilité ;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5. la publication du bilan annuel d’activités du conseil de la collectivité.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7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>
          <a:xfrm>
            <a:off x="487680" y="2160589"/>
            <a:ext cx="11140440" cy="388077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fr-FR" altLang="fr-FR" sz="1800" b="1" dirty="0" smtClean="0">
              <a:latin typeface="Britannic Bold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fr-FR" altLang="fr-FR" sz="5400" b="1" dirty="0" smtClean="0">
                <a:latin typeface="Britannic Bold" pitchFamily="34" charset="0"/>
              </a:rPr>
              <a:t>Merci pour votre aimable attention</a:t>
            </a:r>
            <a:endParaRPr lang="fr-FR" altLang="fr-FR" b="1" dirty="0" smtClean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4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249680" y="1493520"/>
            <a:ext cx="9768840" cy="4312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Book Antiqua" pitchFamily="18" charset="0"/>
              </a:rPr>
              <a:t>PROCESSUS D’ELABORATION ET D’EXECUTION DES BUDGETS DES COLLECTIVITES TERRITORIALES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07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33400" y="106680"/>
            <a:ext cx="10972800" cy="975360"/>
          </a:xfrm>
        </p:spPr>
        <p:txBody>
          <a:bodyPr anchor="ctr">
            <a:normAutofit/>
          </a:bodyPr>
          <a:lstStyle/>
          <a:p>
            <a:pPr marL="571500" indent="-571500" algn="ctr"/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GENERALITES SUR LE BUDGET</a:t>
            </a:r>
            <a:endParaRPr lang="fr-F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829" y="1112520"/>
            <a:ext cx="10733348" cy="52120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Définitions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25241041"/>
              </p:ext>
            </p:extLst>
          </p:nvPr>
        </p:nvGraphicFramePr>
        <p:xfrm>
          <a:off x="3398520" y="1203960"/>
          <a:ext cx="8671560" cy="5471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2880" y="1610261"/>
            <a:ext cx="32156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latin typeface="Book Antiqua" pitchFamily="18" charset="0"/>
              </a:rPr>
              <a:t>Le budget de CT est l'acte par lequel le conseil   d'une CT prévoit et autorise les recettes et les dépenses d'une année.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631" y="944880"/>
            <a:ext cx="4630170" cy="609600"/>
          </a:xfrm>
        </p:spPr>
        <p:txBody>
          <a:bodyPr>
            <a:normAutofit/>
          </a:bodyPr>
          <a:lstStyle/>
          <a:p>
            <a:pPr algn="l"/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Les principes budgétaires</a:t>
            </a:r>
            <a:endParaRPr lang="fr-FR" sz="2800" u="sng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35135"/>
              </p:ext>
            </p:extLst>
          </p:nvPr>
        </p:nvGraphicFramePr>
        <p:xfrm>
          <a:off x="960120" y="1564447"/>
          <a:ext cx="10439400" cy="518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609600" y="15240"/>
            <a:ext cx="10972800" cy="975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/>
            <a:r>
              <a:rPr lang="fr-FR" sz="3200" b="1" dirty="0" smtClean="0">
                <a:latin typeface="Book Antiqua" pitchFamily="18" charset="0"/>
              </a:rPr>
              <a:t>GENERALITES SUR LE BUDGET</a:t>
            </a:r>
            <a:endParaRPr lang="fr-FR" sz="3200" b="1" dirty="0"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6791" y="365760"/>
            <a:ext cx="8596668" cy="6719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latin typeface="Book Antiqua" pitchFamily="18" charset="0"/>
              </a:rPr>
              <a:t>LES DOCUMENTS BUDGETAIRES</a:t>
            </a:r>
            <a:endParaRPr lang="fr-FR" sz="3200" b="1" dirty="0">
              <a:latin typeface="Book Antiqua" pitchFamily="18" charset="0"/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556926"/>
              </p:ext>
            </p:extLst>
          </p:nvPr>
        </p:nvGraphicFramePr>
        <p:xfrm>
          <a:off x="0" y="1869574"/>
          <a:ext cx="11902440" cy="378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99160" y="289560"/>
            <a:ext cx="10500359" cy="671945"/>
          </a:xfrm>
        </p:spPr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Book Antiqua" pitchFamily="18" charset="0"/>
              </a:rPr>
              <a:t>STRUCTURATION DU BUDGET </a:t>
            </a:r>
            <a:endParaRPr lang="fr-FR" sz="3200" b="1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0640"/>
            <a:ext cx="10622279" cy="531876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>
              <a:latin typeface="Calibri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41287166"/>
              </p:ext>
            </p:extLst>
          </p:nvPr>
        </p:nvGraphicFramePr>
        <p:xfrm>
          <a:off x="594360" y="1526714"/>
          <a:ext cx="10393680" cy="501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5320" y="149694"/>
            <a:ext cx="10637519" cy="754349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 PROCESSUS D'ELABORATION DU BUDGET DE CT</a:t>
            </a:r>
            <a:endParaRPr lang="fr-FR" sz="2800" b="1" dirty="0">
              <a:latin typeface="Book Antiqua" pitchFamily="18" charset="0"/>
            </a:endParaRP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073486"/>
              </p:ext>
            </p:extLst>
          </p:nvPr>
        </p:nvGraphicFramePr>
        <p:xfrm>
          <a:off x="597626" y="1143001"/>
          <a:ext cx="11304814" cy="5608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66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65866" y="297873"/>
            <a:ext cx="10603173" cy="88379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dirty="0" smtClean="0">
                <a:latin typeface="Book Antiqua" pitchFamily="18" charset="0"/>
              </a:rPr>
              <a:t>LES OPERATIONS D’EXECUTION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COLLECTIVITES TERRITORIALES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615" y="1419366"/>
            <a:ext cx="8960427" cy="4107977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sz="1800" b="1" dirty="0" smtClean="0">
              <a:latin typeface="Calibri" pitchFamily="34" charset="0"/>
            </a:endParaRPr>
          </a:p>
          <a:p>
            <a:pPr lvl="1">
              <a:buNone/>
            </a:pPr>
            <a:endParaRPr lang="fr-FR" sz="1700" dirty="0" smtClean="0">
              <a:latin typeface="Calibri" pitchFamily="34" charset="0"/>
            </a:endParaRPr>
          </a:p>
          <a:p>
            <a:endParaRPr lang="fr-FR" sz="1900" dirty="0" smtClean="0">
              <a:latin typeface="Calibri" pitchFamily="34" charset="0"/>
            </a:endParaRPr>
          </a:p>
          <a:p>
            <a:pPr>
              <a:buNone/>
            </a:pPr>
            <a:endParaRPr lang="fr-FR" b="1" dirty="0" smtClean="0"/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09600" y="1767007"/>
            <a:ext cx="97078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/>
              <a:t>L’exécution des  opérations concernent :</a:t>
            </a:r>
            <a:endParaRPr lang="fr-FR" sz="2800" b="1" dirty="0"/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dépenses;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recettes;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la trésorerie;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Les autres opérations.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5556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23211</TotalTime>
  <Words>661</Words>
  <Application>Microsoft Office PowerPoint</Application>
  <PresentationFormat>Grand écran</PresentationFormat>
  <Paragraphs>200</Paragraphs>
  <Slides>29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9" baseType="lpstr">
      <vt:lpstr>Arial</vt:lpstr>
      <vt:lpstr>Bell MT</vt:lpstr>
      <vt:lpstr>Book Antiqua</vt:lpstr>
      <vt:lpstr>Britannic Bold</vt:lpstr>
      <vt:lpstr>Calibri</vt:lpstr>
      <vt:lpstr>Estrangelo Edessa</vt:lpstr>
      <vt:lpstr>Times New Roman</vt:lpstr>
      <vt:lpstr>Tw Cen MT Condensed Extra Bold</vt:lpstr>
      <vt:lpstr>Wingdings</vt:lpstr>
      <vt:lpstr>Thème Office</vt:lpstr>
      <vt:lpstr>ATELIER DE SENSIBILISATION SUR LA PARTICIPATION CITOYENNE DANS LA GESTION BUDGETAIRE</vt:lpstr>
      <vt:lpstr>PLAN</vt:lpstr>
      <vt:lpstr>Présentation PowerPoint</vt:lpstr>
      <vt:lpstr>GENERALITES SUR LE BUDGET</vt:lpstr>
      <vt:lpstr>Les principes budgétaires</vt:lpstr>
      <vt:lpstr>LES DOCUMENTS BUDGETAIRES</vt:lpstr>
      <vt:lpstr>STRUCTURATION DU BUDGET </vt:lpstr>
      <vt:lpstr>LE PROCESSUS D'ELABORATION DU BUDGET DE CT</vt:lpstr>
      <vt:lpstr>LES OPERATIONS D’EXECUTION DES BUDGETS  DES COLLECTIVITES TERRITORIALES</vt:lpstr>
      <vt:lpstr>LES ACTEURS CHARGES DE L’EXECUTION DES BUDGETS  DES CT</vt:lpstr>
      <vt:lpstr>Présentation PowerPoint</vt:lpstr>
      <vt:lpstr>Présentation PowerPoint</vt:lpstr>
      <vt:lpstr>Présentation PowerPoint</vt:lpstr>
      <vt:lpstr>Présentation PowerPoint</vt:lpstr>
      <vt:lpstr>Les différents organes de contrôle a priori des collectivités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D’AUDIT DES ETATS FINANCIERS DU PROJET BRACED DE L’EXERCICE CLOS AU 31/03/2017</dc:title>
  <dc:creator>Sékou DISSA</dc:creator>
  <cp:lastModifiedBy>Emilie BECLE</cp:lastModifiedBy>
  <cp:revision>358</cp:revision>
  <dcterms:created xsi:type="dcterms:W3CDTF">2017-08-28T08:16:36Z</dcterms:created>
  <dcterms:modified xsi:type="dcterms:W3CDTF">2019-11-22T10:37:34Z</dcterms:modified>
</cp:coreProperties>
</file>