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8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9"/>
  </p:notesMasterIdLst>
  <p:sldIdLst>
    <p:sldId id="360" r:id="rId2"/>
    <p:sldId id="542" r:id="rId3"/>
    <p:sldId id="541" r:id="rId4"/>
    <p:sldId id="369" r:id="rId5"/>
    <p:sldId id="402" r:id="rId6"/>
    <p:sldId id="322" r:id="rId7"/>
    <p:sldId id="367" r:id="rId8"/>
    <p:sldId id="368" r:id="rId9"/>
    <p:sldId id="501" r:id="rId10"/>
    <p:sldId id="543" r:id="rId11"/>
    <p:sldId id="317" r:id="rId12"/>
    <p:sldId id="433" r:id="rId13"/>
    <p:sldId id="428" r:id="rId14"/>
    <p:sldId id="381" r:id="rId15"/>
    <p:sldId id="538" r:id="rId16"/>
    <p:sldId id="524" r:id="rId17"/>
    <p:sldId id="526" r:id="rId18"/>
    <p:sldId id="527" r:id="rId19"/>
    <p:sldId id="530" r:id="rId20"/>
    <p:sldId id="537" r:id="rId21"/>
    <p:sldId id="364" r:id="rId22"/>
    <p:sldId id="373" r:id="rId23"/>
    <p:sldId id="448" r:id="rId24"/>
    <p:sldId id="502" r:id="rId25"/>
    <p:sldId id="544" r:id="rId26"/>
    <p:sldId id="545" r:id="rId27"/>
    <p:sldId id="546" r:id="rId28"/>
    <p:sldId id="547" r:id="rId29"/>
    <p:sldId id="548" r:id="rId30"/>
    <p:sldId id="549" r:id="rId31"/>
    <p:sldId id="550" r:id="rId32"/>
    <p:sldId id="551" r:id="rId33"/>
    <p:sldId id="552" r:id="rId34"/>
    <p:sldId id="553" r:id="rId35"/>
    <p:sldId id="554" r:id="rId36"/>
    <p:sldId id="555" r:id="rId37"/>
    <p:sldId id="509" r:id="rId3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12" autoAdjust="0"/>
    <p:restoredTop sz="89193" autoAdjust="0"/>
  </p:normalViewPr>
  <p:slideViewPr>
    <p:cSldViewPr snapToGrid="0">
      <p:cViewPr varScale="1">
        <p:scale>
          <a:sx n="86" d="100"/>
          <a:sy n="86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91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950C92-F0D8-4220-9AE2-28C20B2F825A}" type="doc">
      <dgm:prSet loTypeId="urn:microsoft.com/office/officeart/2005/8/layout/hList6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99BC7C42-CF19-4B5A-A33C-FC332C9DD4E7}">
      <dgm:prSet phldrT="[Texte]" custT="1"/>
      <dgm:spPr/>
      <dgm:t>
        <a:bodyPr/>
        <a:lstStyle/>
        <a:p>
          <a:r>
            <a:rPr lang="fr-FR" sz="2400" b="1" smtClean="0">
              <a:latin typeface="Calibri" pitchFamily="34" charset="0"/>
            </a:rPr>
            <a:t> </a:t>
          </a:r>
          <a:r>
            <a:rPr lang="fr-FR" sz="2600" b="1" u="sng" smtClean="0">
              <a:latin typeface="Book Antiqua" pitchFamily="18" charset="0"/>
            </a:rPr>
            <a:t>Généralités </a:t>
          </a:r>
          <a:endParaRPr lang="fr-FR" sz="2600" u="sng" dirty="0">
            <a:latin typeface="Book Antiqua" pitchFamily="18" charset="0"/>
          </a:endParaRPr>
        </a:p>
      </dgm:t>
    </dgm:pt>
    <dgm:pt modelId="{7F71D71B-4FC1-45E6-900C-75F1EE61A1E8}" type="parTrans" cxnId="{1137DEFE-F5AC-4F10-9245-1D9FEB596EDF}">
      <dgm:prSet/>
      <dgm:spPr/>
      <dgm:t>
        <a:bodyPr/>
        <a:lstStyle/>
        <a:p>
          <a:endParaRPr lang="fr-FR"/>
        </a:p>
      </dgm:t>
    </dgm:pt>
    <dgm:pt modelId="{1E57A0BB-EEEC-4619-B82C-65BEA6DFA180}" type="sibTrans" cxnId="{1137DEFE-F5AC-4F10-9245-1D9FEB596EDF}">
      <dgm:prSet/>
      <dgm:spPr/>
      <dgm:t>
        <a:bodyPr/>
        <a:lstStyle/>
        <a:p>
          <a:endParaRPr lang="fr-FR"/>
        </a:p>
      </dgm:t>
    </dgm:pt>
    <dgm:pt modelId="{164B7421-085D-43D8-BF21-A5BF2E990F2E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Définitions</a:t>
          </a:r>
        </a:p>
      </dgm:t>
    </dgm:pt>
    <dgm:pt modelId="{94AA8FA9-8D5F-4897-A4B9-3DB9EC5FF664}" type="parTrans" cxnId="{6385BB86-63FC-428A-9350-03F6BFC50641}">
      <dgm:prSet/>
      <dgm:spPr/>
      <dgm:t>
        <a:bodyPr/>
        <a:lstStyle/>
        <a:p>
          <a:endParaRPr lang="fr-FR"/>
        </a:p>
      </dgm:t>
    </dgm:pt>
    <dgm:pt modelId="{7717B7AB-4AF5-458D-8652-D8F2CE4A7EA1}" type="sibTrans" cxnId="{6385BB86-63FC-428A-9350-03F6BFC50641}">
      <dgm:prSet/>
      <dgm:spPr/>
      <dgm:t>
        <a:bodyPr/>
        <a:lstStyle/>
        <a:p>
          <a:endParaRPr lang="fr-FR"/>
        </a:p>
      </dgm:t>
    </dgm:pt>
    <dgm:pt modelId="{AC23BAD1-466E-4107-BD4D-81C46F0EF368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Principes budgétaires</a:t>
          </a:r>
          <a:br>
            <a:rPr lang="fr-FR" sz="2600" b="1" dirty="0" smtClean="0">
              <a:latin typeface="Book Antiqua" pitchFamily="18" charset="0"/>
            </a:rPr>
          </a:br>
          <a:endParaRPr lang="fr-FR" sz="2600" b="1" dirty="0" smtClean="0">
            <a:latin typeface="Book Antiqua" pitchFamily="18" charset="0"/>
          </a:endParaRPr>
        </a:p>
      </dgm:t>
    </dgm:pt>
    <dgm:pt modelId="{FFE460D5-BA8D-4BE5-8653-2B4CC7326CD8}" type="parTrans" cxnId="{A346586B-CB4C-4049-B946-CDAF54E4243E}">
      <dgm:prSet/>
      <dgm:spPr/>
      <dgm:t>
        <a:bodyPr/>
        <a:lstStyle/>
        <a:p>
          <a:endParaRPr lang="fr-FR"/>
        </a:p>
      </dgm:t>
    </dgm:pt>
    <dgm:pt modelId="{A74576E1-EAA7-43F3-8E11-64C89296167D}" type="sibTrans" cxnId="{A346586B-CB4C-4049-B946-CDAF54E4243E}">
      <dgm:prSet/>
      <dgm:spPr/>
      <dgm:t>
        <a:bodyPr/>
        <a:lstStyle/>
        <a:p>
          <a:endParaRPr lang="fr-FR"/>
        </a:p>
      </dgm:t>
    </dgm:pt>
    <dgm:pt modelId="{AC0388F4-FE3B-4D31-99D0-20EC9F751155}">
      <dgm:prSet phldrT="[Texte]" custT="1"/>
      <dgm:spPr/>
      <dgm:t>
        <a:bodyPr/>
        <a:lstStyle/>
        <a:p>
          <a:r>
            <a:rPr lang="fr-FR" sz="2600" b="1" u="sng" dirty="0" smtClean="0">
              <a:latin typeface="Book Antiqua" pitchFamily="18" charset="0"/>
            </a:rPr>
            <a:t>Documents  budgétaires</a:t>
          </a:r>
          <a:endParaRPr lang="fr-FR" sz="2600" u="sng" dirty="0">
            <a:latin typeface="Book Antiqua" pitchFamily="18" charset="0"/>
          </a:endParaRPr>
        </a:p>
      </dgm:t>
    </dgm:pt>
    <dgm:pt modelId="{206CE001-E9B1-47D4-B9E5-1AEBC436EF6F}" type="parTrans" cxnId="{3FF244B4-800C-4AEB-A23D-E5207E43690D}">
      <dgm:prSet/>
      <dgm:spPr/>
      <dgm:t>
        <a:bodyPr/>
        <a:lstStyle/>
        <a:p>
          <a:endParaRPr lang="fr-FR"/>
        </a:p>
      </dgm:t>
    </dgm:pt>
    <dgm:pt modelId="{80BF86D7-1571-4AEF-8F4F-DB96380201A2}" type="sibTrans" cxnId="{3FF244B4-800C-4AEB-A23D-E5207E43690D}">
      <dgm:prSet/>
      <dgm:spPr/>
      <dgm:t>
        <a:bodyPr/>
        <a:lstStyle/>
        <a:p>
          <a:endParaRPr lang="fr-FR"/>
        </a:p>
      </dgm:t>
    </dgm:pt>
    <dgm:pt modelId="{02547936-ABE7-4654-928D-DCB392BCEB20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Budget primitif </a:t>
          </a:r>
        </a:p>
      </dgm:t>
    </dgm:pt>
    <dgm:pt modelId="{1473F00D-8433-4D6C-AF8E-B8298BEE49B4}" type="parTrans" cxnId="{83F39B43-7EB4-40B4-92D2-128CFA61D589}">
      <dgm:prSet/>
      <dgm:spPr/>
      <dgm:t>
        <a:bodyPr/>
        <a:lstStyle/>
        <a:p>
          <a:endParaRPr lang="fr-FR"/>
        </a:p>
      </dgm:t>
    </dgm:pt>
    <dgm:pt modelId="{6460010D-C6C8-46A3-8BB3-63C1E4E07C34}" type="sibTrans" cxnId="{83F39B43-7EB4-40B4-92D2-128CFA61D589}">
      <dgm:prSet/>
      <dgm:spPr/>
      <dgm:t>
        <a:bodyPr/>
        <a:lstStyle/>
        <a:p>
          <a:endParaRPr lang="fr-FR"/>
        </a:p>
      </dgm:t>
    </dgm:pt>
    <dgm:pt modelId="{A2963931-B818-461E-B6A1-69BDE78F9154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Budget supplémentaire</a:t>
          </a:r>
        </a:p>
      </dgm:t>
    </dgm:pt>
    <dgm:pt modelId="{8140E448-6144-4C70-A4B5-E8B356CA78CE}" type="parTrans" cxnId="{278F9574-F246-4F1E-9291-4B4D3BD07395}">
      <dgm:prSet/>
      <dgm:spPr/>
      <dgm:t>
        <a:bodyPr/>
        <a:lstStyle/>
        <a:p>
          <a:endParaRPr lang="fr-FR"/>
        </a:p>
      </dgm:t>
    </dgm:pt>
    <dgm:pt modelId="{6F76828C-0BA8-4C25-AAEA-BE8C97CE3150}" type="sibTrans" cxnId="{278F9574-F246-4F1E-9291-4B4D3BD07395}">
      <dgm:prSet/>
      <dgm:spPr/>
      <dgm:t>
        <a:bodyPr/>
        <a:lstStyle/>
        <a:p>
          <a:endParaRPr lang="fr-FR"/>
        </a:p>
      </dgm:t>
    </dgm:pt>
    <dgm:pt modelId="{B4F20192-70F3-4E11-A85D-7E1E11ACFBF4}">
      <dgm:prSet phldrT="[Texte]" custT="1"/>
      <dgm:spPr/>
      <dgm:t>
        <a:bodyPr/>
        <a:lstStyle/>
        <a:p>
          <a:r>
            <a:rPr lang="fr-FR" sz="2600" b="1" u="sng" dirty="0" smtClean="0">
              <a:latin typeface="Book Antiqua" pitchFamily="18" charset="0"/>
            </a:rPr>
            <a:t>Structuration  du budget</a:t>
          </a:r>
        </a:p>
      </dgm:t>
    </dgm:pt>
    <dgm:pt modelId="{9DCD643C-0F3C-466A-8738-23E1EB680CE2}" type="parTrans" cxnId="{9662C72F-3405-4AD8-ADAA-1B77EDB85C3A}">
      <dgm:prSet/>
      <dgm:spPr/>
      <dgm:t>
        <a:bodyPr/>
        <a:lstStyle/>
        <a:p>
          <a:endParaRPr lang="fr-FR"/>
        </a:p>
      </dgm:t>
    </dgm:pt>
    <dgm:pt modelId="{5999E1AA-E64E-4F3C-A885-CF352FBECDF0}" type="sibTrans" cxnId="{9662C72F-3405-4AD8-ADAA-1B77EDB85C3A}">
      <dgm:prSet/>
      <dgm:spPr/>
      <dgm:t>
        <a:bodyPr/>
        <a:lstStyle/>
        <a:p>
          <a:endParaRPr lang="fr-FR"/>
        </a:p>
      </dgm:t>
    </dgm:pt>
    <dgm:pt modelId="{CCC48FDD-1C07-4EC8-99F6-EB70775B9E12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Générales</a:t>
          </a:r>
        </a:p>
      </dgm:t>
    </dgm:pt>
    <dgm:pt modelId="{116D5B4E-4ACB-4F04-8DA7-A58B8C4214EA}" type="parTrans" cxnId="{18332BF4-FFE4-4A05-A173-F1DF4A17A4A1}">
      <dgm:prSet/>
      <dgm:spPr/>
      <dgm:t>
        <a:bodyPr/>
        <a:lstStyle/>
        <a:p>
          <a:endParaRPr lang="fr-FR"/>
        </a:p>
      </dgm:t>
    </dgm:pt>
    <dgm:pt modelId="{06268F07-2BE7-41CA-A5FB-629476D1764A}" type="sibTrans" cxnId="{18332BF4-FFE4-4A05-A173-F1DF4A17A4A1}">
      <dgm:prSet/>
      <dgm:spPr/>
      <dgm:t>
        <a:bodyPr/>
        <a:lstStyle/>
        <a:p>
          <a:endParaRPr lang="fr-FR"/>
        </a:p>
      </dgm:t>
    </dgm:pt>
    <dgm:pt modelId="{B89FEF60-C39F-49D1-97D8-E1970F9D1B48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Fonctionnement</a:t>
          </a:r>
        </a:p>
      </dgm:t>
    </dgm:pt>
    <dgm:pt modelId="{8D471652-BE98-469F-B274-F278417EFE05}" type="parTrans" cxnId="{ADA27382-8A07-408E-A69A-18CCCF86ED54}">
      <dgm:prSet/>
      <dgm:spPr/>
      <dgm:t>
        <a:bodyPr/>
        <a:lstStyle/>
        <a:p>
          <a:endParaRPr lang="fr-FR"/>
        </a:p>
      </dgm:t>
    </dgm:pt>
    <dgm:pt modelId="{91FC2164-8A54-4844-B688-FC72DDF91768}" type="sibTrans" cxnId="{ADA27382-8A07-408E-A69A-18CCCF86ED54}">
      <dgm:prSet/>
      <dgm:spPr/>
      <dgm:t>
        <a:bodyPr/>
        <a:lstStyle/>
        <a:p>
          <a:endParaRPr lang="fr-FR"/>
        </a:p>
      </dgm:t>
    </dgm:pt>
    <dgm:pt modelId="{F32E2BF8-CC2E-438D-90FE-44EB33788AF4}">
      <dgm:prSet phldrT="[Texte]" custT="1"/>
      <dgm:spPr/>
      <dgm:t>
        <a:bodyPr/>
        <a:lstStyle/>
        <a:p>
          <a:endParaRPr lang="fr-FR" sz="1800" b="1" dirty="0" smtClean="0">
            <a:solidFill>
              <a:srgbClr val="002060"/>
            </a:solidFill>
            <a:latin typeface="Book Antiqua" pitchFamily="18" charset="0"/>
          </a:endParaRPr>
        </a:p>
      </dgm:t>
    </dgm:pt>
    <dgm:pt modelId="{2508D8DD-C4F3-43CA-81AF-10830B8F4E7E}" type="parTrans" cxnId="{C296BC90-293C-40A0-9873-63B127791C53}">
      <dgm:prSet/>
      <dgm:spPr/>
      <dgm:t>
        <a:bodyPr/>
        <a:lstStyle/>
        <a:p>
          <a:endParaRPr lang="fr-FR"/>
        </a:p>
      </dgm:t>
    </dgm:pt>
    <dgm:pt modelId="{9C1CBA72-715F-4FD3-8759-06A9E8536C2F}" type="sibTrans" cxnId="{C296BC90-293C-40A0-9873-63B127791C53}">
      <dgm:prSet/>
      <dgm:spPr/>
      <dgm:t>
        <a:bodyPr/>
        <a:lstStyle/>
        <a:p>
          <a:endParaRPr lang="fr-FR"/>
        </a:p>
      </dgm:t>
    </dgm:pt>
    <dgm:pt modelId="{CCBC882D-06D4-4145-911B-DA65616C2B66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Décisions modificatives</a:t>
          </a:r>
        </a:p>
      </dgm:t>
    </dgm:pt>
    <dgm:pt modelId="{0109B56B-28A2-4D4E-9CFD-B7E097F12B9A}" type="parTrans" cxnId="{E9BBFB15-0CCA-4098-A45B-B7DEFC7ECF9F}">
      <dgm:prSet/>
      <dgm:spPr/>
      <dgm:t>
        <a:bodyPr/>
        <a:lstStyle/>
        <a:p>
          <a:endParaRPr lang="fr-FR"/>
        </a:p>
      </dgm:t>
    </dgm:pt>
    <dgm:pt modelId="{172B43A0-76D9-44B1-B700-BF530F946B40}" type="sibTrans" cxnId="{E9BBFB15-0CCA-4098-A45B-B7DEFC7ECF9F}">
      <dgm:prSet/>
      <dgm:spPr/>
      <dgm:t>
        <a:bodyPr/>
        <a:lstStyle/>
        <a:p>
          <a:endParaRPr lang="fr-FR"/>
        </a:p>
      </dgm:t>
    </dgm:pt>
    <dgm:pt modelId="{C96E525D-4F0A-49DE-A18D-22E2B6386F97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Budgets annexes et les Budgets autonomes</a:t>
          </a:r>
        </a:p>
      </dgm:t>
    </dgm:pt>
    <dgm:pt modelId="{1E79BA39-FFA4-4ABF-A23B-FAB5F5542844}" type="parTrans" cxnId="{1A0D8E55-74DE-4DEB-8FB1-13F1B44D44B9}">
      <dgm:prSet/>
      <dgm:spPr/>
      <dgm:t>
        <a:bodyPr/>
        <a:lstStyle/>
        <a:p>
          <a:endParaRPr lang="fr-FR"/>
        </a:p>
      </dgm:t>
    </dgm:pt>
    <dgm:pt modelId="{D76E3D31-DCF1-4DEA-BBDC-B267376BC6D3}" type="sibTrans" cxnId="{1A0D8E55-74DE-4DEB-8FB1-13F1B44D44B9}">
      <dgm:prSet/>
      <dgm:spPr/>
      <dgm:t>
        <a:bodyPr/>
        <a:lstStyle/>
        <a:p>
          <a:endParaRPr lang="fr-FR"/>
        </a:p>
      </dgm:t>
    </dgm:pt>
    <dgm:pt modelId="{12C62C2D-15A2-487D-BF86-2F111515BCC3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Investissement</a:t>
          </a:r>
        </a:p>
      </dgm:t>
    </dgm:pt>
    <dgm:pt modelId="{1F822CD9-D0B2-40BD-8253-10D483973A4B}" type="parTrans" cxnId="{F9EDA8C7-E18B-4BAA-A1A3-56E2649E44C2}">
      <dgm:prSet/>
      <dgm:spPr/>
      <dgm:t>
        <a:bodyPr/>
        <a:lstStyle/>
        <a:p>
          <a:endParaRPr lang="fr-FR"/>
        </a:p>
      </dgm:t>
    </dgm:pt>
    <dgm:pt modelId="{F8756EAC-4305-435F-9D19-B7E2EB0CAE68}" type="sibTrans" cxnId="{F9EDA8C7-E18B-4BAA-A1A3-56E2649E44C2}">
      <dgm:prSet/>
      <dgm:spPr/>
      <dgm:t>
        <a:bodyPr/>
        <a:lstStyle/>
        <a:p>
          <a:endParaRPr lang="fr-FR"/>
        </a:p>
      </dgm:t>
    </dgm:pt>
    <dgm:pt modelId="{A7FB49A5-9477-4A8B-9DF3-15B88DC7B4D6}">
      <dgm:prSet phldrT="[Texte]" custT="1"/>
      <dgm:spPr/>
      <dgm:t>
        <a:bodyPr/>
        <a:lstStyle/>
        <a:p>
          <a:endParaRPr lang="fr-FR" sz="2600" b="1" dirty="0" smtClean="0">
            <a:solidFill>
              <a:srgbClr val="002060"/>
            </a:solidFill>
            <a:latin typeface="Book Antiqua" pitchFamily="18" charset="0"/>
          </a:endParaRPr>
        </a:p>
      </dgm:t>
    </dgm:pt>
    <dgm:pt modelId="{9800952F-C740-458B-B96C-6AE8D3C150E8}" type="parTrans" cxnId="{93CF008A-557B-426C-995A-90933A9F1301}">
      <dgm:prSet/>
      <dgm:spPr/>
      <dgm:t>
        <a:bodyPr/>
        <a:lstStyle/>
        <a:p>
          <a:endParaRPr lang="fr-FR"/>
        </a:p>
      </dgm:t>
    </dgm:pt>
    <dgm:pt modelId="{372CC013-F8A2-454D-B61E-3CBC0F77B23F}" type="sibTrans" cxnId="{93CF008A-557B-426C-995A-90933A9F1301}">
      <dgm:prSet/>
      <dgm:spPr/>
      <dgm:t>
        <a:bodyPr/>
        <a:lstStyle/>
        <a:p>
          <a:endParaRPr lang="fr-FR"/>
        </a:p>
      </dgm:t>
    </dgm:pt>
    <dgm:pt modelId="{06FE3C4A-8F9D-47EC-A072-808CD39CA197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Balance générale </a:t>
          </a:r>
        </a:p>
      </dgm:t>
    </dgm:pt>
    <dgm:pt modelId="{ED1D9391-9796-424F-B02C-8F5CDF6C2813}" type="parTrans" cxnId="{C0304A02-1A36-479D-846E-B4E273E06FDC}">
      <dgm:prSet/>
      <dgm:spPr/>
      <dgm:t>
        <a:bodyPr/>
        <a:lstStyle/>
        <a:p>
          <a:endParaRPr lang="fr-FR"/>
        </a:p>
      </dgm:t>
    </dgm:pt>
    <dgm:pt modelId="{407E9F9B-3891-4949-A7A4-6408AA219EF1}" type="sibTrans" cxnId="{C0304A02-1A36-479D-846E-B4E273E06FDC}">
      <dgm:prSet/>
      <dgm:spPr/>
      <dgm:t>
        <a:bodyPr/>
        <a:lstStyle/>
        <a:p>
          <a:endParaRPr lang="fr-FR"/>
        </a:p>
      </dgm:t>
    </dgm:pt>
    <dgm:pt modelId="{DB0FDFB8-68AA-46EF-B194-66532679E94E}">
      <dgm:prSet phldrT="[Texte]" custT="1"/>
      <dgm:spPr/>
      <dgm:t>
        <a:bodyPr/>
        <a:lstStyle/>
        <a:p>
          <a:r>
            <a:rPr lang="fr-FR" sz="2600" b="1" dirty="0" smtClean="0">
              <a:latin typeface="Book Antiqua" pitchFamily="18" charset="0"/>
            </a:rPr>
            <a:t>Etats annexes du budget</a:t>
          </a:r>
        </a:p>
      </dgm:t>
    </dgm:pt>
    <dgm:pt modelId="{588E10AB-D37A-4A1F-9948-511BE7B0B93E}" type="parTrans" cxnId="{9DBC81B8-84EE-4218-926B-2AC1A7602750}">
      <dgm:prSet/>
      <dgm:spPr/>
      <dgm:t>
        <a:bodyPr/>
        <a:lstStyle/>
        <a:p>
          <a:endParaRPr lang="fr-FR"/>
        </a:p>
      </dgm:t>
    </dgm:pt>
    <dgm:pt modelId="{85754ABE-412F-475C-AC87-269970D436AB}" type="sibTrans" cxnId="{9DBC81B8-84EE-4218-926B-2AC1A7602750}">
      <dgm:prSet/>
      <dgm:spPr/>
      <dgm:t>
        <a:bodyPr/>
        <a:lstStyle/>
        <a:p>
          <a:endParaRPr lang="fr-FR"/>
        </a:p>
      </dgm:t>
    </dgm:pt>
    <dgm:pt modelId="{E495058D-0552-4443-BCAB-E2BF2E833A3D}" type="pres">
      <dgm:prSet presAssocID="{80950C92-F0D8-4220-9AE2-28C20B2F825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349BCDF-EAB5-4BD9-BCE9-3351C6A758AE}" type="pres">
      <dgm:prSet presAssocID="{99BC7C42-CF19-4B5A-A33C-FC332C9DD4E7}" presName="node" presStyleLbl="node1" presStyleIdx="0" presStyleCnt="3" custScaleX="1253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6C5667-833B-4DDC-BFAF-97CF24ADC1F6}" type="pres">
      <dgm:prSet presAssocID="{1E57A0BB-EEEC-4619-B82C-65BEA6DFA180}" presName="sibTrans" presStyleCnt="0"/>
      <dgm:spPr/>
      <dgm:t>
        <a:bodyPr/>
        <a:lstStyle/>
        <a:p>
          <a:endParaRPr lang="fr-FR"/>
        </a:p>
      </dgm:t>
    </dgm:pt>
    <dgm:pt modelId="{BE26A3E6-DF6A-4242-A44F-9C1064E8BC31}" type="pres">
      <dgm:prSet presAssocID="{AC0388F4-FE3B-4D31-99D0-20EC9F751155}" presName="node" presStyleLbl="node1" presStyleIdx="1" presStyleCnt="3" custScaleX="2061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7893AE-EE17-4047-9900-20007B89E43C}" type="pres">
      <dgm:prSet presAssocID="{80BF86D7-1571-4AEF-8F4F-DB96380201A2}" presName="sibTrans" presStyleCnt="0"/>
      <dgm:spPr/>
      <dgm:t>
        <a:bodyPr/>
        <a:lstStyle/>
        <a:p>
          <a:endParaRPr lang="fr-FR"/>
        </a:p>
      </dgm:t>
    </dgm:pt>
    <dgm:pt modelId="{A04DE5FA-AC2A-44A7-B523-00FC7EBB24CD}" type="pres">
      <dgm:prSet presAssocID="{B4F20192-70F3-4E11-A85D-7E1E11ACFBF4}" presName="node" presStyleLbl="node1" presStyleIdx="2" presStyleCnt="3" custScaleX="155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C441F8A-B5D9-474E-8A76-DB5541789FE2}" type="presOf" srcId="{B89FEF60-C39F-49D1-97D8-E1970F9D1B48}" destId="{A04DE5FA-AC2A-44A7-B523-00FC7EBB24CD}" srcOrd="0" destOrd="2" presId="urn:microsoft.com/office/officeart/2005/8/layout/hList6"/>
    <dgm:cxn modelId="{9662C72F-3405-4AD8-ADAA-1B77EDB85C3A}" srcId="{80950C92-F0D8-4220-9AE2-28C20B2F825A}" destId="{B4F20192-70F3-4E11-A85D-7E1E11ACFBF4}" srcOrd="2" destOrd="0" parTransId="{9DCD643C-0F3C-466A-8738-23E1EB680CE2}" sibTransId="{5999E1AA-E64E-4F3C-A885-CF352FBECDF0}"/>
    <dgm:cxn modelId="{6383739C-3F47-435F-8C1E-A334E92D4488}" type="presOf" srcId="{C96E525D-4F0A-49DE-A18D-22E2B6386F97}" destId="{BE26A3E6-DF6A-4242-A44F-9C1064E8BC31}" srcOrd="0" destOrd="4" presId="urn:microsoft.com/office/officeart/2005/8/layout/hList6"/>
    <dgm:cxn modelId="{6A5E1251-BEF4-40B9-B864-1ABC56B57AEB}" type="presOf" srcId="{F32E2BF8-CC2E-438D-90FE-44EB33788AF4}" destId="{BE26A3E6-DF6A-4242-A44F-9C1064E8BC31}" srcOrd="0" destOrd="5" presId="urn:microsoft.com/office/officeart/2005/8/layout/hList6"/>
    <dgm:cxn modelId="{93CF008A-557B-426C-995A-90933A9F1301}" srcId="{B4F20192-70F3-4E11-A85D-7E1E11ACFBF4}" destId="{A7FB49A5-9477-4A8B-9DF3-15B88DC7B4D6}" srcOrd="5" destOrd="0" parTransId="{9800952F-C740-458B-B96C-6AE8D3C150E8}" sibTransId="{372CC013-F8A2-454D-B61E-3CBC0F77B23F}"/>
    <dgm:cxn modelId="{ADD75233-5C0B-4FD0-8B08-CF42338108B8}" type="presOf" srcId="{B4F20192-70F3-4E11-A85D-7E1E11ACFBF4}" destId="{A04DE5FA-AC2A-44A7-B523-00FC7EBB24CD}" srcOrd="0" destOrd="0" presId="urn:microsoft.com/office/officeart/2005/8/layout/hList6"/>
    <dgm:cxn modelId="{EC3D2532-DD47-484A-B8B5-C2EAC9192B05}" type="presOf" srcId="{12C62C2D-15A2-487D-BF86-2F111515BCC3}" destId="{A04DE5FA-AC2A-44A7-B523-00FC7EBB24CD}" srcOrd="0" destOrd="3" presId="urn:microsoft.com/office/officeart/2005/8/layout/hList6"/>
    <dgm:cxn modelId="{22C45FF7-81DA-4233-A32C-60A6DC187A1F}" type="presOf" srcId="{AC23BAD1-466E-4107-BD4D-81C46F0EF368}" destId="{F349BCDF-EAB5-4BD9-BCE9-3351C6A758AE}" srcOrd="0" destOrd="2" presId="urn:microsoft.com/office/officeart/2005/8/layout/hList6"/>
    <dgm:cxn modelId="{192496ED-54C8-4FC0-9104-2C698C75733E}" type="presOf" srcId="{99BC7C42-CF19-4B5A-A33C-FC332C9DD4E7}" destId="{F349BCDF-EAB5-4BD9-BCE9-3351C6A758AE}" srcOrd="0" destOrd="0" presId="urn:microsoft.com/office/officeart/2005/8/layout/hList6"/>
    <dgm:cxn modelId="{24DE02C0-4401-4FA5-91FC-B49B4F373C81}" type="presOf" srcId="{164B7421-085D-43D8-BF21-A5BF2E990F2E}" destId="{F349BCDF-EAB5-4BD9-BCE9-3351C6A758AE}" srcOrd="0" destOrd="1" presId="urn:microsoft.com/office/officeart/2005/8/layout/hList6"/>
    <dgm:cxn modelId="{C0304A02-1A36-479D-846E-B4E273E06FDC}" srcId="{B4F20192-70F3-4E11-A85D-7E1E11ACFBF4}" destId="{06FE3C4A-8F9D-47EC-A072-808CD39CA197}" srcOrd="3" destOrd="0" parTransId="{ED1D9391-9796-424F-B02C-8F5CDF6C2813}" sibTransId="{407E9F9B-3891-4949-A7A4-6408AA219EF1}"/>
    <dgm:cxn modelId="{6385BB86-63FC-428A-9350-03F6BFC50641}" srcId="{99BC7C42-CF19-4B5A-A33C-FC332C9DD4E7}" destId="{164B7421-085D-43D8-BF21-A5BF2E990F2E}" srcOrd="0" destOrd="0" parTransId="{94AA8FA9-8D5F-4897-A4B9-3DB9EC5FF664}" sibTransId="{7717B7AB-4AF5-458D-8652-D8F2CE4A7EA1}"/>
    <dgm:cxn modelId="{27C5690B-59E2-4F74-AA5B-2E36B76C332A}" type="presOf" srcId="{CCC48FDD-1C07-4EC8-99F6-EB70775B9E12}" destId="{A04DE5FA-AC2A-44A7-B523-00FC7EBB24CD}" srcOrd="0" destOrd="1" presId="urn:microsoft.com/office/officeart/2005/8/layout/hList6"/>
    <dgm:cxn modelId="{C296BC90-293C-40A0-9873-63B127791C53}" srcId="{AC0388F4-FE3B-4D31-99D0-20EC9F751155}" destId="{F32E2BF8-CC2E-438D-90FE-44EB33788AF4}" srcOrd="4" destOrd="0" parTransId="{2508D8DD-C4F3-43CA-81AF-10830B8F4E7E}" sibTransId="{9C1CBA72-715F-4FD3-8759-06A9E8536C2F}"/>
    <dgm:cxn modelId="{02DC22AB-047E-4D3A-9E6A-EE950E2DF087}" type="presOf" srcId="{A7FB49A5-9477-4A8B-9DF3-15B88DC7B4D6}" destId="{A04DE5FA-AC2A-44A7-B523-00FC7EBB24CD}" srcOrd="0" destOrd="6" presId="urn:microsoft.com/office/officeart/2005/8/layout/hList6"/>
    <dgm:cxn modelId="{1137DEFE-F5AC-4F10-9245-1D9FEB596EDF}" srcId="{80950C92-F0D8-4220-9AE2-28C20B2F825A}" destId="{99BC7C42-CF19-4B5A-A33C-FC332C9DD4E7}" srcOrd="0" destOrd="0" parTransId="{7F71D71B-4FC1-45E6-900C-75F1EE61A1E8}" sibTransId="{1E57A0BB-EEEC-4619-B82C-65BEA6DFA180}"/>
    <dgm:cxn modelId="{F9EDA8C7-E18B-4BAA-A1A3-56E2649E44C2}" srcId="{B4F20192-70F3-4E11-A85D-7E1E11ACFBF4}" destId="{12C62C2D-15A2-487D-BF86-2F111515BCC3}" srcOrd="2" destOrd="0" parTransId="{1F822CD9-D0B2-40BD-8253-10D483973A4B}" sibTransId="{F8756EAC-4305-435F-9D19-B7E2EB0CAE68}"/>
    <dgm:cxn modelId="{9DBC81B8-84EE-4218-926B-2AC1A7602750}" srcId="{B4F20192-70F3-4E11-A85D-7E1E11ACFBF4}" destId="{DB0FDFB8-68AA-46EF-B194-66532679E94E}" srcOrd="4" destOrd="0" parTransId="{588E10AB-D37A-4A1F-9948-511BE7B0B93E}" sibTransId="{85754ABE-412F-475C-AC87-269970D436AB}"/>
    <dgm:cxn modelId="{9431C4F3-2899-4CD4-8441-9D4E214824C1}" type="presOf" srcId="{A2963931-B818-461E-B6A1-69BDE78F9154}" destId="{BE26A3E6-DF6A-4242-A44F-9C1064E8BC31}" srcOrd="0" destOrd="2" presId="urn:microsoft.com/office/officeart/2005/8/layout/hList6"/>
    <dgm:cxn modelId="{ADA27382-8A07-408E-A69A-18CCCF86ED54}" srcId="{B4F20192-70F3-4E11-A85D-7E1E11ACFBF4}" destId="{B89FEF60-C39F-49D1-97D8-E1970F9D1B48}" srcOrd="1" destOrd="0" parTransId="{8D471652-BE98-469F-B274-F278417EFE05}" sibTransId="{91FC2164-8A54-4844-B688-FC72DDF91768}"/>
    <dgm:cxn modelId="{A346586B-CB4C-4049-B946-CDAF54E4243E}" srcId="{99BC7C42-CF19-4B5A-A33C-FC332C9DD4E7}" destId="{AC23BAD1-466E-4107-BD4D-81C46F0EF368}" srcOrd="1" destOrd="0" parTransId="{FFE460D5-BA8D-4BE5-8653-2B4CC7326CD8}" sibTransId="{A74576E1-EAA7-43F3-8E11-64C89296167D}"/>
    <dgm:cxn modelId="{83F39B43-7EB4-40B4-92D2-128CFA61D589}" srcId="{AC0388F4-FE3B-4D31-99D0-20EC9F751155}" destId="{02547936-ABE7-4654-928D-DCB392BCEB20}" srcOrd="0" destOrd="0" parTransId="{1473F00D-8433-4D6C-AF8E-B8298BEE49B4}" sibTransId="{6460010D-C6C8-46A3-8BB3-63C1E4E07C34}"/>
    <dgm:cxn modelId="{2E667F1C-C699-48B3-9665-37F7E9EF36C4}" type="presOf" srcId="{CCBC882D-06D4-4145-911B-DA65616C2B66}" destId="{BE26A3E6-DF6A-4242-A44F-9C1064E8BC31}" srcOrd="0" destOrd="3" presId="urn:microsoft.com/office/officeart/2005/8/layout/hList6"/>
    <dgm:cxn modelId="{620969D6-FCD7-403F-8F8F-2DB0D4177708}" type="presOf" srcId="{06FE3C4A-8F9D-47EC-A072-808CD39CA197}" destId="{A04DE5FA-AC2A-44A7-B523-00FC7EBB24CD}" srcOrd="0" destOrd="4" presId="urn:microsoft.com/office/officeart/2005/8/layout/hList6"/>
    <dgm:cxn modelId="{1A0D8E55-74DE-4DEB-8FB1-13F1B44D44B9}" srcId="{AC0388F4-FE3B-4D31-99D0-20EC9F751155}" destId="{C96E525D-4F0A-49DE-A18D-22E2B6386F97}" srcOrd="3" destOrd="0" parTransId="{1E79BA39-FFA4-4ABF-A23B-FAB5F5542844}" sibTransId="{D76E3D31-DCF1-4DEA-BBDC-B267376BC6D3}"/>
    <dgm:cxn modelId="{278F9574-F246-4F1E-9291-4B4D3BD07395}" srcId="{AC0388F4-FE3B-4D31-99D0-20EC9F751155}" destId="{A2963931-B818-461E-B6A1-69BDE78F9154}" srcOrd="1" destOrd="0" parTransId="{8140E448-6144-4C70-A4B5-E8B356CA78CE}" sibTransId="{6F76828C-0BA8-4C25-AAEA-BE8C97CE3150}"/>
    <dgm:cxn modelId="{E33D7D5E-27B6-40BD-866D-BB07CC5DE034}" type="presOf" srcId="{AC0388F4-FE3B-4D31-99D0-20EC9F751155}" destId="{BE26A3E6-DF6A-4242-A44F-9C1064E8BC31}" srcOrd="0" destOrd="0" presId="urn:microsoft.com/office/officeart/2005/8/layout/hList6"/>
    <dgm:cxn modelId="{3FF244B4-800C-4AEB-A23D-E5207E43690D}" srcId="{80950C92-F0D8-4220-9AE2-28C20B2F825A}" destId="{AC0388F4-FE3B-4D31-99D0-20EC9F751155}" srcOrd="1" destOrd="0" parTransId="{206CE001-E9B1-47D4-B9E5-1AEBC436EF6F}" sibTransId="{80BF86D7-1571-4AEF-8F4F-DB96380201A2}"/>
    <dgm:cxn modelId="{E9BBFB15-0CCA-4098-A45B-B7DEFC7ECF9F}" srcId="{AC0388F4-FE3B-4D31-99D0-20EC9F751155}" destId="{CCBC882D-06D4-4145-911B-DA65616C2B66}" srcOrd="2" destOrd="0" parTransId="{0109B56B-28A2-4D4E-9CFD-B7E097F12B9A}" sibTransId="{172B43A0-76D9-44B1-B700-BF530F946B40}"/>
    <dgm:cxn modelId="{B5FD9179-09EA-4002-8D23-2792D4DF22D4}" type="presOf" srcId="{DB0FDFB8-68AA-46EF-B194-66532679E94E}" destId="{A04DE5FA-AC2A-44A7-B523-00FC7EBB24CD}" srcOrd="0" destOrd="5" presId="urn:microsoft.com/office/officeart/2005/8/layout/hList6"/>
    <dgm:cxn modelId="{BDD58290-62B9-4494-8633-4CBCD3B9393F}" type="presOf" srcId="{02547936-ABE7-4654-928D-DCB392BCEB20}" destId="{BE26A3E6-DF6A-4242-A44F-9C1064E8BC31}" srcOrd="0" destOrd="1" presId="urn:microsoft.com/office/officeart/2005/8/layout/hList6"/>
    <dgm:cxn modelId="{18332BF4-FFE4-4A05-A173-F1DF4A17A4A1}" srcId="{B4F20192-70F3-4E11-A85D-7E1E11ACFBF4}" destId="{CCC48FDD-1C07-4EC8-99F6-EB70775B9E12}" srcOrd="0" destOrd="0" parTransId="{116D5B4E-4ACB-4F04-8DA7-A58B8C4214EA}" sibTransId="{06268F07-2BE7-41CA-A5FB-629476D1764A}"/>
    <dgm:cxn modelId="{1FED4175-07EA-4857-A206-CCEA980AAE50}" type="presOf" srcId="{80950C92-F0D8-4220-9AE2-28C20B2F825A}" destId="{E495058D-0552-4443-BCAB-E2BF2E833A3D}" srcOrd="0" destOrd="0" presId="urn:microsoft.com/office/officeart/2005/8/layout/hList6"/>
    <dgm:cxn modelId="{ABB5F4C5-A5EB-46CF-BDC4-566C7130B1BF}" type="presParOf" srcId="{E495058D-0552-4443-BCAB-E2BF2E833A3D}" destId="{F349BCDF-EAB5-4BD9-BCE9-3351C6A758AE}" srcOrd="0" destOrd="0" presId="urn:microsoft.com/office/officeart/2005/8/layout/hList6"/>
    <dgm:cxn modelId="{7052FE0B-E8AB-4CAF-8C02-D6D317A75319}" type="presParOf" srcId="{E495058D-0552-4443-BCAB-E2BF2E833A3D}" destId="{946C5667-833B-4DDC-BFAF-97CF24ADC1F6}" srcOrd="1" destOrd="0" presId="urn:microsoft.com/office/officeart/2005/8/layout/hList6"/>
    <dgm:cxn modelId="{EF8F19ED-4A8D-4F0A-A077-46F46628B8BC}" type="presParOf" srcId="{E495058D-0552-4443-BCAB-E2BF2E833A3D}" destId="{BE26A3E6-DF6A-4242-A44F-9C1064E8BC31}" srcOrd="2" destOrd="0" presId="urn:microsoft.com/office/officeart/2005/8/layout/hList6"/>
    <dgm:cxn modelId="{641EAB29-28B5-4674-AAB2-4A9A02C66E18}" type="presParOf" srcId="{E495058D-0552-4443-BCAB-E2BF2E833A3D}" destId="{E87893AE-EE17-4047-9900-20007B89E43C}" srcOrd="3" destOrd="0" presId="urn:microsoft.com/office/officeart/2005/8/layout/hList6"/>
    <dgm:cxn modelId="{03F12869-8C66-44BF-B7C8-773F85185C64}" type="presParOf" srcId="{E495058D-0552-4443-BCAB-E2BF2E833A3D}" destId="{A04DE5FA-AC2A-44A7-B523-00FC7EBB24C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2F1CFAB-7996-4C7B-8C58-393D75966B1E}" type="doc">
      <dgm:prSet loTypeId="urn:microsoft.com/office/officeart/2005/8/layout/hProcess9" loCatId="process" qsTypeId="urn:microsoft.com/office/officeart/2005/8/quickstyle/3d2" qsCatId="3D" csTypeId="urn:microsoft.com/office/officeart/2005/8/colors/colorful1" csCatId="colorful" phldr="1"/>
      <dgm:spPr/>
    </dgm:pt>
    <dgm:pt modelId="{F28C5067-4D3E-4837-A259-291AD66527EA}">
      <dgm:prSet phldrT="[Texte]" custT="1"/>
      <dgm:spPr/>
      <dgm:t>
        <a:bodyPr/>
        <a:lstStyle/>
        <a:p>
          <a:r>
            <a:rPr lang="fr-FR" sz="2800" b="1" dirty="0" smtClean="0"/>
            <a:t>les journaux</a:t>
          </a:r>
          <a:endParaRPr lang="fr-FR" sz="2800" b="1" dirty="0"/>
        </a:p>
      </dgm:t>
    </dgm:pt>
    <dgm:pt modelId="{86D23F98-02FF-4F27-8F43-08876D8CAE13}" type="parTrans" cxnId="{9C083EAE-09A7-47E2-869E-D8A32B75212F}">
      <dgm:prSet/>
      <dgm:spPr/>
      <dgm:t>
        <a:bodyPr/>
        <a:lstStyle/>
        <a:p>
          <a:endParaRPr lang="fr-FR" sz="2800" b="1"/>
        </a:p>
      </dgm:t>
    </dgm:pt>
    <dgm:pt modelId="{9737B330-AD5B-49EF-B17B-BC4203425EC7}" type="sibTrans" cxnId="{9C083EAE-09A7-47E2-869E-D8A32B75212F}">
      <dgm:prSet/>
      <dgm:spPr/>
      <dgm:t>
        <a:bodyPr/>
        <a:lstStyle/>
        <a:p>
          <a:endParaRPr lang="fr-FR" sz="2800" b="1"/>
        </a:p>
      </dgm:t>
    </dgm:pt>
    <dgm:pt modelId="{1495378A-8B0C-46F8-B093-51588FFEF9F9}">
      <dgm:prSet phldrT="[Texte]" custT="1"/>
      <dgm:spPr/>
      <dgm:t>
        <a:bodyPr/>
        <a:lstStyle/>
        <a:p>
          <a:r>
            <a:rPr lang="fr-FR" sz="2800" b="1" dirty="0" smtClean="0"/>
            <a:t>le grand livre</a:t>
          </a:r>
          <a:endParaRPr lang="fr-FR" sz="2800" b="1" dirty="0"/>
        </a:p>
      </dgm:t>
    </dgm:pt>
    <dgm:pt modelId="{8E47C333-9768-43E2-BF02-5E9E5D18DCD4}" type="parTrans" cxnId="{6F9EC4DA-8DB8-423B-9D5F-99B9ABE1107A}">
      <dgm:prSet/>
      <dgm:spPr/>
      <dgm:t>
        <a:bodyPr/>
        <a:lstStyle/>
        <a:p>
          <a:endParaRPr lang="fr-FR" sz="2800" b="1"/>
        </a:p>
      </dgm:t>
    </dgm:pt>
    <dgm:pt modelId="{5EAC5696-A0C5-4B32-86D3-FC04DF2A5AB8}" type="sibTrans" cxnId="{6F9EC4DA-8DB8-423B-9D5F-99B9ABE1107A}">
      <dgm:prSet/>
      <dgm:spPr/>
      <dgm:t>
        <a:bodyPr/>
        <a:lstStyle/>
        <a:p>
          <a:endParaRPr lang="fr-FR" sz="2800" b="1"/>
        </a:p>
      </dgm:t>
    </dgm:pt>
    <dgm:pt modelId="{30CAA822-7786-43F6-8372-1CA9D89B5971}">
      <dgm:prSet phldrT="[Texte]" custT="1"/>
      <dgm:spPr/>
      <dgm:t>
        <a:bodyPr/>
        <a:lstStyle/>
        <a:p>
          <a:r>
            <a:rPr lang="fr-FR" sz="2800" b="1" dirty="0" smtClean="0"/>
            <a:t>les balances des comptes</a:t>
          </a:r>
          <a:endParaRPr lang="fr-FR" sz="2800" b="1" dirty="0"/>
        </a:p>
      </dgm:t>
    </dgm:pt>
    <dgm:pt modelId="{F8316310-104B-4861-9969-63F4CBC28B86}" type="parTrans" cxnId="{52167D79-2EC6-4F1B-A203-65B93C0CE992}">
      <dgm:prSet/>
      <dgm:spPr/>
      <dgm:t>
        <a:bodyPr/>
        <a:lstStyle/>
        <a:p>
          <a:endParaRPr lang="fr-FR" sz="2800" b="1"/>
        </a:p>
      </dgm:t>
    </dgm:pt>
    <dgm:pt modelId="{B2B468FD-C5AE-4F43-AFF3-A8E8E0180F6D}" type="sibTrans" cxnId="{52167D79-2EC6-4F1B-A203-65B93C0CE992}">
      <dgm:prSet/>
      <dgm:spPr/>
      <dgm:t>
        <a:bodyPr/>
        <a:lstStyle/>
        <a:p>
          <a:endParaRPr lang="fr-FR" sz="2800" b="1"/>
        </a:p>
      </dgm:t>
    </dgm:pt>
    <dgm:pt modelId="{DE0A119B-A69E-4633-8718-CCBA749B8002}">
      <dgm:prSet custT="1"/>
      <dgm:spPr/>
      <dgm:t>
        <a:bodyPr/>
        <a:lstStyle/>
        <a:p>
          <a:r>
            <a:rPr lang="fr-FR" sz="2800" b="1" smtClean="0"/>
            <a:t>le livre journal d’inventaire</a:t>
          </a:r>
          <a:endParaRPr lang="fr-FR" sz="2800" b="1" dirty="0"/>
        </a:p>
      </dgm:t>
    </dgm:pt>
    <dgm:pt modelId="{8B6B8130-600A-402F-9489-DB5D650D7BE4}" type="parTrans" cxnId="{0DF6F9EB-D95C-41D5-80FB-0B955D7B5EB3}">
      <dgm:prSet/>
      <dgm:spPr/>
      <dgm:t>
        <a:bodyPr/>
        <a:lstStyle/>
        <a:p>
          <a:endParaRPr lang="fr-FR" sz="2800" b="1"/>
        </a:p>
      </dgm:t>
    </dgm:pt>
    <dgm:pt modelId="{6E818C6B-01E8-4B1A-87D8-9096B2FD71B8}" type="sibTrans" cxnId="{0DF6F9EB-D95C-41D5-80FB-0B955D7B5EB3}">
      <dgm:prSet/>
      <dgm:spPr/>
      <dgm:t>
        <a:bodyPr/>
        <a:lstStyle/>
        <a:p>
          <a:endParaRPr lang="fr-FR" sz="2800" b="1"/>
        </a:p>
      </dgm:t>
    </dgm:pt>
    <dgm:pt modelId="{8B43218A-DCD5-4E06-A4AA-495D77CAB54A}" type="pres">
      <dgm:prSet presAssocID="{12F1CFAB-7996-4C7B-8C58-393D75966B1E}" presName="CompostProcess" presStyleCnt="0">
        <dgm:presLayoutVars>
          <dgm:dir/>
          <dgm:resizeHandles val="exact"/>
        </dgm:presLayoutVars>
      </dgm:prSet>
      <dgm:spPr/>
    </dgm:pt>
    <dgm:pt modelId="{ADEBCDF9-BD45-40AC-9192-95A97ADD6F44}" type="pres">
      <dgm:prSet presAssocID="{12F1CFAB-7996-4C7B-8C58-393D75966B1E}" presName="arrow" presStyleLbl="bgShp" presStyleIdx="0" presStyleCnt="1"/>
      <dgm:spPr/>
    </dgm:pt>
    <dgm:pt modelId="{7D01E621-3742-4867-9256-A038CB18A7D8}" type="pres">
      <dgm:prSet presAssocID="{12F1CFAB-7996-4C7B-8C58-393D75966B1E}" presName="linearProcess" presStyleCnt="0"/>
      <dgm:spPr/>
    </dgm:pt>
    <dgm:pt modelId="{F64CFDA3-D2B8-4914-BF4B-E8C503FFB892}" type="pres">
      <dgm:prSet presAssocID="{F28C5067-4D3E-4837-A259-291AD66527E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6CD03A-01F3-4737-AF1A-8F8F80291917}" type="pres">
      <dgm:prSet presAssocID="{9737B330-AD5B-49EF-B17B-BC4203425EC7}" presName="sibTrans" presStyleCnt="0"/>
      <dgm:spPr/>
    </dgm:pt>
    <dgm:pt modelId="{47693FB2-240D-44A6-B0C3-B662414F436E}" type="pres">
      <dgm:prSet presAssocID="{1495378A-8B0C-46F8-B093-51588FFEF9F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D31BF30-5587-4522-A766-13E55176C323}" type="pres">
      <dgm:prSet presAssocID="{5EAC5696-A0C5-4B32-86D3-FC04DF2A5AB8}" presName="sibTrans" presStyleCnt="0"/>
      <dgm:spPr/>
    </dgm:pt>
    <dgm:pt modelId="{38E160C0-526F-4570-8151-8E2388143ED9}" type="pres">
      <dgm:prSet presAssocID="{30CAA822-7786-43F6-8372-1CA9D89B5971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DCDD495-2A6F-45A5-9CEA-F9AF11CB0107}" type="pres">
      <dgm:prSet presAssocID="{B2B468FD-C5AE-4F43-AFF3-A8E8E0180F6D}" presName="sibTrans" presStyleCnt="0"/>
      <dgm:spPr/>
    </dgm:pt>
    <dgm:pt modelId="{C58DDF73-061F-47F8-ACA0-09919E3C6CE7}" type="pres">
      <dgm:prSet presAssocID="{DE0A119B-A69E-4633-8718-CCBA749B8002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2167D79-2EC6-4F1B-A203-65B93C0CE992}" srcId="{12F1CFAB-7996-4C7B-8C58-393D75966B1E}" destId="{30CAA822-7786-43F6-8372-1CA9D89B5971}" srcOrd="2" destOrd="0" parTransId="{F8316310-104B-4861-9969-63F4CBC28B86}" sibTransId="{B2B468FD-C5AE-4F43-AFF3-A8E8E0180F6D}"/>
    <dgm:cxn modelId="{91EF60DE-2209-4093-81CB-FA90E474EBED}" type="presOf" srcId="{F28C5067-4D3E-4837-A259-291AD66527EA}" destId="{F64CFDA3-D2B8-4914-BF4B-E8C503FFB892}" srcOrd="0" destOrd="0" presId="urn:microsoft.com/office/officeart/2005/8/layout/hProcess9"/>
    <dgm:cxn modelId="{0DF6F9EB-D95C-41D5-80FB-0B955D7B5EB3}" srcId="{12F1CFAB-7996-4C7B-8C58-393D75966B1E}" destId="{DE0A119B-A69E-4633-8718-CCBA749B8002}" srcOrd="3" destOrd="0" parTransId="{8B6B8130-600A-402F-9489-DB5D650D7BE4}" sibTransId="{6E818C6B-01E8-4B1A-87D8-9096B2FD71B8}"/>
    <dgm:cxn modelId="{BE21FFE2-615A-44FE-A245-55FECD4860F0}" type="presOf" srcId="{DE0A119B-A69E-4633-8718-CCBA749B8002}" destId="{C58DDF73-061F-47F8-ACA0-09919E3C6CE7}" srcOrd="0" destOrd="0" presId="urn:microsoft.com/office/officeart/2005/8/layout/hProcess9"/>
    <dgm:cxn modelId="{6F9EC4DA-8DB8-423B-9D5F-99B9ABE1107A}" srcId="{12F1CFAB-7996-4C7B-8C58-393D75966B1E}" destId="{1495378A-8B0C-46F8-B093-51588FFEF9F9}" srcOrd="1" destOrd="0" parTransId="{8E47C333-9768-43E2-BF02-5E9E5D18DCD4}" sibTransId="{5EAC5696-A0C5-4B32-86D3-FC04DF2A5AB8}"/>
    <dgm:cxn modelId="{C6208508-D822-4B07-8FCC-79DF66990E80}" type="presOf" srcId="{1495378A-8B0C-46F8-B093-51588FFEF9F9}" destId="{47693FB2-240D-44A6-B0C3-B662414F436E}" srcOrd="0" destOrd="0" presId="urn:microsoft.com/office/officeart/2005/8/layout/hProcess9"/>
    <dgm:cxn modelId="{9C083EAE-09A7-47E2-869E-D8A32B75212F}" srcId="{12F1CFAB-7996-4C7B-8C58-393D75966B1E}" destId="{F28C5067-4D3E-4837-A259-291AD66527EA}" srcOrd="0" destOrd="0" parTransId="{86D23F98-02FF-4F27-8F43-08876D8CAE13}" sibTransId="{9737B330-AD5B-49EF-B17B-BC4203425EC7}"/>
    <dgm:cxn modelId="{746E357A-349B-44C0-9248-E3D32125F71A}" type="presOf" srcId="{12F1CFAB-7996-4C7B-8C58-393D75966B1E}" destId="{8B43218A-DCD5-4E06-A4AA-495D77CAB54A}" srcOrd="0" destOrd="0" presId="urn:microsoft.com/office/officeart/2005/8/layout/hProcess9"/>
    <dgm:cxn modelId="{29394406-0A0C-4CC0-A207-C820D39C5395}" type="presOf" srcId="{30CAA822-7786-43F6-8372-1CA9D89B5971}" destId="{38E160C0-526F-4570-8151-8E2388143ED9}" srcOrd="0" destOrd="0" presId="urn:microsoft.com/office/officeart/2005/8/layout/hProcess9"/>
    <dgm:cxn modelId="{67D30B94-7B76-4AB7-9FA9-AEB075E6D77D}" type="presParOf" srcId="{8B43218A-DCD5-4E06-A4AA-495D77CAB54A}" destId="{ADEBCDF9-BD45-40AC-9192-95A97ADD6F44}" srcOrd="0" destOrd="0" presId="urn:microsoft.com/office/officeart/2005/8/layout/hProcess9"/>
    <dgm:cxn modelId="{35382AA6-045F-4222-8D4C-A40FC2D4C20A}" type="presParOf" srcId="{8B43218A-DCD5-4E06-A4AA-495D77CAB54A}" destId="{7D01E621-3742-4867-9256-A038CB18A7D8}" srcOrd="1" destOrd="0" presId="urn:microsoft.com/office/officeart/2005/8/layout/hProcess9"/>
    <dgm:cxn modelId="{C9F67D9E-DF71-4259-B973-1F2202B2E84E}" type="presParOf" srcId="{7D01E621-3742-4867-9256-A038CB18A7D8}" destId="{F64CFDA3-D2B8-4914-BF4B-E8C503FFB892}" srcOrd="0" destOrd="0" presId="urn:microsoft.com/office/officeart/2005/8/layout/hProcess9"/>
    <dgm:cxn modelId="{F817CEEC-4785-4975-8C2C-D4E2CD407A00}" type="presParOf" srcId="{7D01E621-3742-4867-9256-A038CB18A7D8}" destId="{AC6CD03A-01F3-4737-AF1A-8F8F80291917}" srcOrd="1" destOrd="0" presId="urn:microsoft.com/office/officeart/2005/8/layout/hProcess9"/>
    <dgm:cxn modelId="{F704DD93-02D2-48FF-A6E0-8718C1002E8C}" type="presParOf" srcId="{7D01E621-3742-4867-9256-A038CB18A7D8}" destId="{47693FB2-240D-44A6-B0C3-B662414F436E}" srcOrd="2" destOrd="0" presId="urn:microsoft.com/office/officeart/2005/8/layout/hProcess9"/>
    <dgm:cxn modelId="{D0F66A04-D7FE-4B90-BFBD-BE408157CA8B}" type="presParOf" srcId="{7D01E621-3742-4867-9256-A038CB18A7D8}" destId="{DD31BF30-5587-4522-A766-13E55176C323}" srcOrd="3" destOrd="0" presId="urn:microsoft.com/office/officeart/2005/8/layout/hProcess9"/>
    <dgm:cxn modelId="{219D0E86-A835-4479-9973-86BFD4209C55}" type="presParOf" srcId="{7D01E621-3742-4867-9256-A038CB18A7D8}" destId="{38E160C0-526F-4570-8151-8E2388143ED9}" srcOrd="4" destOrd="0" presId="urn:microsoft.com/office/officeart/2005/8/layout/hProcess9"/>
    <dgm:cxn modelId="{651AA4E9-9429-4D1A-A520-604044717278}" type="presParOf" srcId="{7D01E621-3742-4867-9256-A038CB18A7D8}" destId="{BDCDD495-2A6F-45A5-9CEA-F9AF11CB0107}" srcOrd="5" destOrd="0" presId="urn:microsoft.com/office/officeart/2005/8/layout/hProcess9"/>
    <dgm:cxn modelId="{454074B7-58B1-45E9-A3FE-11AAD1CD129F}" type="presParOf" srcId="{7D01E621-3742-4867-9256-A038CB18A7D8}" destId="{C58DDF73-061F-47F8-ACA0-09919E3C6CE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0950C92-F0D8-4220-9AE2-28C20B2F825A}" type="doc">
      <dgm:prSet loTypeId="urn:microsoft.com/office/officeart/2005/8/layout/target3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fr-FR"/>
        </a:p>
      </dgm:t>
    </dgm:pt>
    <dgm:pt modelId="{99BC7C42-CF19-4B5A-A33C-FC332C9DD4E7}">
      <dgm:prSet phldrT="[Texte]" custT="1"/>
      <dgm:spPr/>
      <dgm:t>
        <a:bodyPr/>
        <a:lstStyle/>
        <a:p>
          <a:r>
            <a:rPr lang="fr-FR" sz="2400" b="1" dirty="0" smtClean="0">
              <a:latin typeface="Calibri" pitchFamily="34" charset="0"/>
            </a:rPr>
            <a:t> </a:t>
          </a:r>
          <a:r>
            <a:rPr lang="fr-FR" sz="2600" b="1" dirty="0" smtClean="0">
              <a:latin typeface="Book Antiqua" pitchFamily="18" charset="0"/>
            </a:rPr>
            <a:t>Le contrôleur financier </a:t>
          </a:r>
          <a:endParaRPr lang="fr-FR" sz="2600" dirty="0">
            <a:latin typeface="Book Antiqua" pitchFamily="18" charset="0"/>
          </a:endParaRPr>
        </a:p>
      </dgm:t>
    </dgm:pt>
    <dgm:pt modelId="{7F71D71B-4FC1-45E6-900C-75F1EE61A1E8}" type="parTrans" cxnId="{1137DEFE-F5AC-4F10-9245-1D9FEB596ED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E57A0BB-EEEC-4619-B82C-65BEA6DFA180}" type="sibTrans" cxnId="{1137DEFE-F5AC-4F10-9245-1D9FEB596EDF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C0388F4-FE3B-4D31-99D0-20EC9F751155}">
      <dgm:prSet phldrT="[Texte]" custT="1"/>
      <dgm:spPr/>
      <dgm:t>
        <a:bodyPr/>
        <a:lstStyle/>
        <a:p>
          <a:r>
            <a:rPr lang="fr-FR" sz="2600" b="1" smtClean="0">
              <a:latin typeface="Book Antiqua" pitchFamily="18" charset="0"/>
            </a:rPr>
            <a:t>Le régisseur</a:t>
          </a:r>
          <a:endParaRPr lang="fr-FR" sz="2600" dirty="0">
            <a:latin typeface="Book Antiqua" pitchFamily="18" charset="0"/>
          </a:endParaRPr>
        </a:p>
      </dgm:t>
    </dgm:pt>
    <dgm:pt modelId="{206CE001-E9B1-47D4-B9E5-1AEBC436EF6F}" type="parTrans" cxnId="{3FF244B4-800C-4AEB-A23D-E5207E43690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0BF86D7-1571-4AEF-8F4F-DB96380201A2}" type="sibTrans" cxnId="{3FF244B4-800C-4AEB-A23D-E5207E43690D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4F20192-70F3-4E11-A85D-7E1E11ACFBF4}">
      <dgm:prSet phldrT="[Texte]" custT="1"/>
      <dgm:spPr/>
      <dgm:t>
        <a:bodyPr/>
        <a:lstStyle/>
        <a:p>
          <a:r>
            <a:rPr lang="fr-FR" sz="2600" b="1" smtClean="0">
              <a:latin typeface="Book Antiqua" pitchFamily="18" charset="0"/>
            </a:rPr>
            <a:t>Le responsable de service des affaires budgétaires et financières</a:t>
          </a:r>
          <a:endParaRPr lang="fr-FR" sz="2600" b="1" dirty="0" smtClean="0">
            <a:latin typeface="Book Antiqua" pitchFamily="18" charset="0"/>
          </a:endParaRPr>
        </a:p>
      </dgm:t>
    </dgm:pt>
    <dgm:pt modelId="{9DCD643C-0F3C-466A-8738-23E1EB680CE2}" type="parTrans" cxnId="{9662C72F-3405-4AD8-ADAA-1B77EDB85C3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999E1AA-E64E-4F3C-A885-CF352FBECDF0}" type="sibTrans" cxnId="{9662C72F-3405-4AD8-ADAA-1B77EDB85C3A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B0A77F0-ADA4-4938-87B5-FBF36BC10E8B}" type="pres">
      <dgm:prSet presAssocID="{80950C92-F0D8-4220-9AE2-28C20B2F825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9A88644-9AE2-47F5-B5CA-0E86F0D6DAAA}" type="pres">
      <dgm:prSet presAssocID="{99BC7C42-CF19-4B5A-A33C-FC332C9DD4E7}" presName="circle1" presStyleLbl="node1" presStyleIdx="0" presStyleCnt="3"/>
      <dgm:spPr/>
      <dgm:t>
        <a:bodyPr/>
        <a:lstStyle/>
        <a:p>
          <a:endParaRPr lang="fr-FR"/>
        </a:p>
      </dgm:t>
    </dgm:pt>
    <dgm:pt modelId="{807AE366-D2A8-4BCB-BAA5-F213ECB98D2D}" type="pres">
      <dgm:prSet presAssocID="{99BC7C42-CF19-4B5A-A33C-FC332C9DD4E7}" presName="space" presStyleCnt="0"/>
      <dgm:spPr/>
      <dgm:t>
        <a:bodyPr/>
        <a:lstStyle/>
        <a:p>
          <a:endParaRPr lang="fr-FR"/>
        </a:p>
      </dgm:t>
    </dgm:pt>
    <dgm:pt modelId="{F7DEF652-08B5-4AD4-9E54-9F0E67F82FC5}" type="pres">
      <dgm:prSet presAssocID="{99BC7C42-CF19-4B5A-A33C-FC332C9DD4E7}" presName="rect1" presStyleLbl="alignAcc1" presStyleIdx="0" presStyleCnt="3"/>
      <dgm:spPr/>
      <dgm:t>
        <a:bodyPr/>
        <a:lstStyle/>
        <a:p>
          <a:endParaRPr lang="fr-FR"/>
        </a:p>
      </dgm:t>
    </dgm:pt>
    <dgm:pt modelId="{AB8A60BD-2666-4E98-AC76-060F645ACAE7}" type="pres">
      <dgm:prSet presAssocID="{AC0388F4-FE3B-4D31-99D0-20EC9F751155}" presName="vertSpace2" presStyleLbl="node1" presStyleIdx="0" presStyleCnt="3"/>
      <dgm:spPr/>
      <dgm:t>
        <a:bodyPr/>
        <a:lstStyle/>
        <a:p>
          <a:endParaRPr lang="fr-FR"/>
        </a:p>
      </dgm:t>
    </dgm:pt>
    <dgm:pt modelId="{84BC2267-2A2D-4F17-B0CB-3EB62213E8F4}" type="pres">
      <dgm:prSet presAssocID="{AC0388F4-FE3B-4D31-99D0-20EC9F751155}" presName="circle2" presStyleLbl="node1" presStyleIdx="1" presStyleCnt="3"/>
      <dgm:spPr/>
      <dgm:t>
        <a:bodyPr/>
        <a:lstStyle/>
        <a:p>
          <a:endParaRPr lang="fr-FR"/>
        </a:p>
      </dgm:t>
    </dgm:pt>
    <dgm:pt modelId="{20182794-A37F-4FBA-AB9E-B04C2B5F0694}" type="pres">
      <dgm:prSet presAssocID="{AC0388F4-FE3B-4D31-99D0-20EC9F751155}" presName="rect2" presStyleLbl="alignAcc1" presStyleIdx="1" presStyleCnt="3"/>
      <dgm:spPr/>
      <dgm:t>
        <a:bodyPr/>
        <a:lstStyle/>
        <a:p>
          <a:endParaRPr lang="fr-FR"/>
        </a:p>
      </dgm:t>
    </dgm:pt>
    <dgm:pt modelId="{65FFA43C-D9AB-48BA-9C7A-638A5212647B}" type="pres">
      <dgm:prSet presAssocID="{B4F20192-70F3-4E11-A85D-7E1E11ACFBF4}" presName="vertSpace3" presStyleLbl="node1" presStyleIdx="1" presStyleCnt="3"/>
      <dgm:spPr/>
      <dgm:t>
        <a:bodyPr/>
        <a:lstStyle/>
        <a:p>
          <a:endParaRPr lang="fr-FR"/>
        </a:p>
      </dgm:t>
    </dgm:pt>
    <dgm:pt modelId="{4C3156B2-3AE1-4706-9CED-33E42E05D65D}" type="pres">
      <dgm:prSet presAssocID="{B4F20192-70F3-4E11-A85D-7E1E11ACFBF4}" presName="circle3" presStyleLbl="node1" presStyleIdx="2" presStyleCnt="3"/>
      <dgm:spPr/>
      <dgm:t>
        <a:bodyPr/>
        <a:lstStyle/>
        <a:p>
          <a:endParaRPr lang="fr-FR"/>
        </a:p>
      </dgm:t>
    </dgm:pt>
    <dgm:pt modelId="{316EEA77-C40B-4079-9A5D-325BE880A283}" type="pres">
      <dgm:prSet presAssocID="{B4F20192-70F3-4E11-A85D-7E1E11ACFBF4}" presName="rect3" presStyleLbl="alignAcc1" presStyleIdx="2" presStyleCnt="3"/>
      <dgm:spPr/>
      <dgm:t>
        <a:bodyPr/>
        <a:lstStyle/>
        <a:p>
          <a:endParaRPr lang="fr-FR"/>
        </a:p>
      </dgm:t>
    </dgm:pt>
    <dgm:pt modelId="{5BD04BD0-A10C-4849-86EC-B9058162CFDC}" type="pres">
      <dgm:prSet presAssocID="{99BC7C42-CF19-4B5A-A33C-FC332C9DD4E7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03A9AF-7D83-4036-B477-C9ED3EA6AF6D}" type="pres">
      <dgm:prSet presAssocID="{AC0388F4-FE3B-4D31-99D0-20EC9F751155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8A0A1E8-E170-49A4-9B03-76B18C167A7C}" type="pres">
      <dgm:prSet presAssocID="{B4F20192-70F3-4E11-A85D-7E1E11ACFBF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662C72F-3405-4AD8-ADAA-1B77EDB85C3A}" srcId="{80950C92-F0D8-4220-9AE2-28C20B2F825A}" destId="{B4F20192-70F3-4E11-A85D-7E1E11ACFBF4}" srcOrd="2" destOrd="0" parTransId="{9DCD643C-0F3C-466A-8738-23E1EB680CE2}" sibTransId="{5999E1AA-E64E-4F3C-A885-CF352FBECDF0}"/>
    <dgm:cxn modelId="{EF71D95C-1949-4E22-864B-020367A1055D}" type="presOf" srcId="{AC0388F4-FE3B-4D31-99D0-20EC9F751155}" destId="{F103A9AF-7D83-4036-B477-C9ED3EA6AF6D}" srcOrd="1" destOrd="0" presId="urn:microsoft.com/office/officeart/2005/8/layout/target3"/>
    <dgm:cxn modelId="{AE00B7B3-53C5-4AAC-9C16-042A0C4328C9}" type="presOf" srcId="{99BC7C42-CF19-4B5A-A33C-FC332C9DD4E7}" destId="{5BD04BD0-A10C-4849-86EC-B9058162CFDC}" srcOrd="1" destOrd="0" presId="urn:microsoft.com/office/officeart/2005/8/layout/target3"/>
    <dgm:cxn modelId="{56688982-2954-4161-AA70-A35FDA00DFF1}" type="presOf" srcId="{B4F20192-70F3-4E11-A85D-7E1E11ACFBF4}" destId="{58A0A1E8-E170-49A4-9B03-76B18C167A7C}" srcOrd="1" destOrd="0" presId="urn:microsoft.com/office/officeart/2005/8/layout/target3"/>
    <dgm:cxn modelId="{F4C36AF6-D820-4064-BC49-392CAB0C46C9}" type="presOf" srcId="{80950C92-F0D8-4220-9AE2-28C20B2F825A}" destId="{2B0A77F0-ADA4-4938-87B5-FBF36BC10E8B}" srcOrd="0" destOrd="0" presId="urn:microsoft.com/office/officeart/2005/8/layout/target3"/>
    <dgm:cxn modelId="{1137DEFE-F5AC-4F10-9245-1D9FEB596EDF}" srcId="{80950C92-F0D8-4220-9AE2-28C20B2F825A}" destId="{99BC7C42-CF19-4B5A-A33C-FC332C9DD4E7}" srcOrd="0" destOrd="0" parTransId="{7F71D71B-4FC1-45E6-900C-75F1EE61A1E8}" sibTransId="{1E57A0BB-EEEC-4619-B82C-65BEA6DFA180}"/>
    <dgm:cxn modelId="{C5C7D270-2162-45FC-A35A-FDAFD53A6006}" type="presOf" srcId="{B4F20192-70F3-4E11-A85D-7E1E11ACFBF4}" destId="{316EEA77-C40B-4079-9A5D-325BE880A283}" srcOrd="0" destOrd="0" presId="urn:microsoft.com/office/officeart/2005/8/layout/target3"/>
    <dgm:cxn modelId="{171229E1-52CD-4D08-86A9-8669B8A16391}" type="presOf" srcId="{AC0388F4-FE3B-4D31-99D0-20EC9F751155}" destId="{20182794-A37F-4FBA-AB9E-B04C2B5F0694}" srcOrd="0" destOrd="0" presId="urn:microsoft.com/office/officeart/2005/8/layout/target3"/>
    <dgm:cxn modelId="{92630E93-8ABB-4641-A968-04BC4C1DAEDA}" type="presOf" srcId="{99BC7C42-CF19-4B5A-A33C-FC332C9DD4E7}" destId="{F7DEF652-08B5-4AD4-9E54-9F0E67F82FC5}" srcOrd="0" destOrd="0" presId="urn:microsoft.com/office/officeart/2005/8/layout/target3"/>
    <dgm:cxn modelId="{3FF244B4-800C-4AEB-A23D-E5207E43690D}" srcId="{80950C92-F0D8-4220-9AE2-28C20B2F825A}" destId="{AC0388F4-FE3B-4D31-99D0-20EC9F751155}" srcOrd="1" destOrd="0" parTransId="{206CE001-E9B1-47D4-B9E5-1AEBC436EF6F}" sibTransId="{80BF86D7-1571-4AEF-8F4F-DB96380201A2}"/>
    <dgm:cxn modelId="{E550F15B-3DE0-4C1B-8FB3-89B4690280E3}" type="presParOf" srcId="{2B0A77F0-ADA4-4938-87B5-FBF36BC10E8B}" destId="{89A88644-9AE2-47F5-B5CA-0E86F0D6DAAA}" srcOrd="0" destOrd="0" presId="urn:microsoft.com/office/officeart/2005/8/layout/target3"/>
    <dgm:cxn modelId="{E733C115-2851-46C9-A301-F059304ECB69}" type="presParOf" srcId="{2B0A77F0-ADA4-4938-87B5-FBF36BC10E8B}" destId="{807AE366-D2A8-4BCB-BAA5-F213ECB98D2D}" srcOrd="1" destOrd="0" presId="urn:microsoft.com/office/officeart/2005/8/layout/target3"/>
    <dgm:cxn modelId="{4EE2D4BC-CE72-40DC-83F4-07ADD0A47A3F}" type="presParOf" srcId="{2B0A77F0-ADA4-4938-87B5-FBF36BC10E8B}" destId="{F7DEF652-08B5-4AD4-9E54-9F0E67F82FC5}" srcOrd="2" destOrd="0" presId="urn:microsoft.com/office/officeart/2005/8/layout/target3"/>
    <dgm:cxn modelId="{90A91A2F-9A0F-44FD-9B9F-E31C405B5E8B}" type="presParOf" srcId="{2B0A77F0-ADA4-4938-87B5-FBF36BC10E8B}" destId="{AB8A60BD-2666-4E98-AC76-060F645ACAE7}" srcOrd="3" destOrd="0" presId="urn:microsoft.com/office/officeart/2005/8/layout/target3"/>
    <dgm:cxn modelId="{0AE237AB-D6CE-4824-99FB-DAF07F2F72E5}" type="presParOf" srcId="{2B0A77F0-ADA4-4938-87B5-FBF36BC10E8B}" destId="{84BC2267-2A2D-4F17-B0CB-3EB62213E8F4}" srcOrd="4" destOrd="0" presId="urn:microsoft.com/office/officeart/2005/8/layout/target3"/>
    <dgm:cxn modelId="{7D3EA5AC-129F-47D6-8807-D4160BC9EDDC}" type="presParOf" srcId="{2B0A77F0-ADA4-4938-87B5-FBF36BC10E8B}" destId="{20182794-A37F-4FBA-AB9E-B04C2B5F0694}" srcOrd="5" destOrd="0" presId="urn:microsoft.com/office/officeart/2005/8/layout/target3"/>
    <dgm:cxn modelId="{42696C6B-437F-401A-B056-53168B0AD50C}" type="presParOf" srcId="{2B0A77F0-ADA4-4938-87B5-FBF36BC10E8B}" destId="{65FFA43C-D9AB-48BA-9C7A-638A5212647B}" srcOrd="6" destOrd="0" presId="urn:microsoft.com/office/officeart/2005/8/layout/target3"/>
    <dgm:cxn modelId="{58E10DDD-4E95-41CA-A7AD-CD96FE12CD00}" type="presParOf" srcId="{2B0A77F0-ADA4-4938-87B5-FBF36BC10E8B}" destId="{4C3156B2-3AE1-4706-9CED-33E42E05D65D}" srcOrd="7" destOrd="0" presId="urn:microsoft.com/office/officeart/2005/8/layout/target3"/>
    <dgm:cxn modelId="{FA50A703-1BA1-4B94-A0CD-28FBCAB0670B}" type="presParOf" srcId="{2B0A77F0-ADA4-4938-87B5-FBF36BC10E8B}" destId="{316EEA77-C40B-4079-9A5D-325BE880A283}" srcOrd="8" destOrd="0" presId="urn:microsoft.com/office/officeart/2005/8/layout/target3"/>
    <dgm:cxn modelId="{AFF1F10A-6A00-4E85-9C9A-069EB8E4C059}" type="presParOf" srcId="{2B0A77F0-ADA4-4938-87B5-FBF36BC10E8B}" destId="{5BD04BD0-A10C-4849-86EC-B9058162CFDC}" srcOrd="9" destOrd="0" presId="urn:microsoft.com/office/officeart/2005/8/layout/target3"/>
    <dgm:cxn modelId="{A080BDBE-14C1-4DFF-A929-272550F3B666}" type="presParOf" srcId="{2B0A77F0-ADA4-4938-87B5-FBF36BC10E8B}" destId="{F103A9AF-7D83-4036-B477-C9ED3EA6AF6D}" srcOrd="10" destOrd="0" presId="urn:microsoft.com/office/officeart/2005/8/layout/target3"/>
    <dgm:cxn modelId="{B60F90F9-5380-4724-AB8A-EDC782BCD485}" type="presParOf" srcId="{2B0A77F0-ADA4-4938-87B5-FBF36BC10E8B}" destId="{58A0A1E8-E170-49A4-9B03-76B18C167A7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7149C60-C417-44F8-B9B2-4DE11AD4C417}" type="doc">
      <dgm:prSet loTypeId="urn:microsoft.com/office/officeart/2005/8/layout/vList3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4270A39-698B-41C7-BE9E-3071108B6F99}">
      <dgm:prSet phldrT="[Texte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du conseil de collectivité</a:t>
          </a:r>
        </a:p>
      </dgm:t>
    </dgm:pt>
    <dgm:pt modelId="{1AE9D199-0FD9-4B24-80D7-EF417ABB8133}" type="parTrans" cxnId="{B4645886-D0A0-42B4-AE58-808946EE8013}">
      <dgm:prSet/>
      <dgm:spPr/>
      <dgm:t>
        <a:bodyPr/>
        <a:lstStyle/>
        <a:p>
          <a:endParaRPr lang="fr-FR" sz="2800" b="1"/>
        </a:p>
      </dgm:t>
    </dgm:pt>
    <dgm:pt modelId="{425180D7-946B-42F5-B4EB-99BA7E4B721A}" type="sibTrans" cxnId="{B4645886-D0A0-42B4-AE58-808946EE8013}">
      <dgm:prSet/>
      <dgm:spPr/>
      <dgm:t>
        <a:bodyPr/>
        <a:lstStyle/>
        <a:p>
          <a:endParaRPr lang="fr-FR" sz="2800" b="1"/>
        </a:p>
      </dgm:t>
    </dgm:pt>
    <dgm:pt modelId="{24CEB36B-4521-48C0-9266-5A06799F492A}">
      <dgm:prSet phldrT="[Texte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du pouvoir exécutif</a:t>
          </a:r>
        </a:p>
      </dgm:t>
    </dgm:pt>
    <dgm:pt modelId="{64E2A84E-E7D2-4050-90F5-9EFC6724AC86}" type="parTrans" cxnId="{5C97DDF9-7041-4427-8598-CFB8716CA524}">
      <dgm:prSet/>
      <dgm:spPr/>
      <dgm:t>
        <a:bodyPr/>
        <a:lstStyle/>
        <a:p>
          <a:endParaRPr lang="fr-FR" sz="2800" b="1"/>
        </a:p>
      </dgm:t>
    </dgm:pt>
    <dgm:pt modelId="{AC93F62E-5B5F-45E9-B5B8-C930B3A0F448}" type="sibTrans" cxnId="{5C97DDF9-7041-4427-8598-CFB8716CA524}">
      <dgm:prSet/>
      <dgm:spPr/>
      <dgm:t>
        <a:bodyPr/>
        <a:lstStyle/>
        <a:p>
          <a:endParaRPr lang="fr-FR" sz="2800" b="1"/>
        </a:p>
      </dgm:t>
    </dgm:pt>
    <dgm:pt modelId="{9C1EAEEF-B9A7-4F1C-8FD3-B199EEBFF8BE}">
      <dgm:prSet phldrT="[Texte]"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du pouvoir législatif</a:t>
          </a:r>
        </a:p>
      </dgm:t>
    </dgm:pt>
    <dgm:pt modelId="{5A8AEA0E-8A31-4903-8DBB-5F37B3280A62}" type="parTrans" cxnId="{A1E5B684-AF01-4487-AB7D-C5C32D331E51}">
      <dgm:prSet/>
      <dgm:spPr/>
      <dgm:t>
        <a:bodyPr/>
        <a:lstStyle/>
        <a:p>
          <a:endParaRPr lang="fr-FR" sz="2800" b="1"/>
        </a:p>
      </dgm:t>
    </dgm:pt>
    <dgm:pt modelId="{761431B1-FA88-46A1-A1F4-71EED5C25713}" type="sibTrans" cxnId="{A1E5B684-AF01-4487-AB7D-C5C32D331E51}">
      <dgm:prSet/>
      <dgm:spPr/>
      <dgm:t>
        <a:bodyPr/>
        <a:lstStyle/>
        <a:p>
          <a:endParaRPr lang="fr-FR" sz="2800" b="1"/>
        </a:p>
      </dgm:t>
    </dgm:pt>
    <dgm:pt modelId="{99ED3218-1DC1-4CCE-B720-DB867838800F}">
      <dgm:prSet custT="1"/>
      <dgm:spPr/>
      <dgm:t>
        <a:bodyPr/>
        <a:lstStyle/>
        <a:p>
          <a:pPr marL="0" marR="0" lvl="1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dirty="0" smtClean="0">
              <a:latin typeface="Book Antiqua" pitchFamily="18" charset="0"/>
            </a:rPr>
            <a:t>Au niveau de l'autorité judiciaire</a:t>
          </a:r>
        </a:p>
      </dgm:t>
    </dgm:pt>
    <dgm:pt modelId="{285E919D-E177-4BB1-BE4A-AE62DA4842E5}" type="parTrans" cxnId="{99326E9A-A639-4D02-BD63-FE5540AE684B}">
      <dgm:prSet/>
      <dgm:spPr/>
      <dgm:t>
        <a:bodyPr/>
        <a:lstStyle/>
        <a:p>
          <a:endParaRPr lang="fr-FR" sz="2800" b="1"/>
        </a:p>
      </dgm:t>
    </dgm:pt>
    <dgm:pt modelId="{519D4605-E7C6-4524-A7CE-7AB50959C31A}" type="sibTrans" cxnId="{99326E9A-A639-4D02-BD63-FE5540AE684B}">
      <dgm:prSet/>
      <dgm:spPr/>
      <dgm:t>
        <a:bodyPr/>
        <a:lstStyle/>
        <a:p>
          <a:endParaRPr lang="fr-FR" sz="2800" b="1"/>
        </a:p>
      </dgm:t>
    </dgm:pt>
    <dgm:pt modelId="{D3777638-1F4E-44BF-B237-A716CAD95FDC}">
      <dgm:prSet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Interpellation citoyenne</a:t>
          </a:r>
          <a:endParaRPr lang="fr-FR" sz="2800" b="1" dirty="0">
            <a:latin typeface="Book Antiqua" pitchFamily="18" charset="0"/>
          </a:endParaRPr>
        </a:p>
      </dgm:t>
    </dgm:pt>
    <dgm:pt modelId="{9773046C-0672-46AE-B282-DB1AC7D88366}" type="parTrans" cxnId="{8C2A75E3-5487-433E-8481-10B11D9DE6D2}">
      <dgm:prSet/>
      <dgm:spPr/>
      <dgm:t>
        <a:bodyPr/>
        <a:lstStyle/>
        <a:p>
          <a:endParaRPr lang="fr-FR"/>
        </a:p>
      </dgm:t>
    </dgm:pt>
    <dgm:pt modelId="{4333B3F0-59F5-40B9-A802-4D574B9C58D2}" type="sibTrans" cxnId="{8C2A75E3-5487-433E-8481-10B11D9DE6D2}">
      <dgm:prSet/>
      <dgm:spPr/>
      <dgm:t>
        <a:bodyPr/>
        <a:lstStyle/>
        <a:p>
          <a:endParaRPr lang="fr-FR"/>
        </a:p>
      </dgm:t>
    </dgm:pt>
    <dgm:pt modelId="{2FFCDB7A-FC51-4733-9A33-5B8CEE0CBA9D}" type="pres">
      <dgm:prSet presAssocID="{A7149C60-C417-44F8-B9B2-4DE11AD4C41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35CA66A-8FA5-40A4-B5CB-21643423F89B}" type="pres">
      <dgm:prSet presAssocID="{24270A39-698B-41C7-BE9E-3071108B6F99}" presName="composite" presStyleCnt="0"/>
      <dgm:spPr/>
    </dgm:pt>
    <dgm:pt modelId="{09F66BE6-8422-45E1-A48F-DC545F5636B0}" type="pres">
      <dgm:prSet presAssocID="{24270A39-698B-41C7-BE9E-3071108B6F99}" presName="imgShp" presStyleLbl="fgImgPlace1" presStyleIdx="0" presStyleCnt="5"/>
      <dgm:spPr/>
    </dgm:pt>
    <dgm:pt modelId="{B7D67873-4035-4674-9292-4001E3ECC875}" type="pres">
      <dgm:prSet presAssocID="{24270A39-698B-41C7-BE9E-3071108B6F99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142BDB-9172-42AA-8795-DBFAD33C4A8A}" type="pres">
      <dgm:prSet presAssocID="{425180D7-946B-42F5-B4EB-99BA7E4B721A}" presName="spacing" presStyleCnt="0"/>
      <dgm:spPr/>
    </dgm:pt>
    <dgm:pt modelId="{C73E6B90-8303-4726-AE18-7835F67765D4}" type="pres">
      <dgm:prSet presAssocID="{24CEB36B-4521-48C0-9266-5A06799F492A}" presName="composite" presStyleCnt="0"/>
      <dgm:spPr/>
    </dgm:pt>
    <dgm:pt modelId="{EDB89601-8374-4B0F-815F-4E508B251CF4}" type="pres">
      <dgm:prSet presAssocID="{24CEB36B-4521-48C0-9266-5A06799F492A}" presName="imgShp" presStyleLbl="fgImgPlace1" presStyleIdx="1" presStyleCnt="5"/>
      <dgm:spPr/>
    </dgm:pt>
    <dgm:pt modelId="{9601B963-6D67-4228-948D-580176D2597E}" type="pres">
      <dgm:prSet presAssocID="{24CEB36B-4521-48C0-9266-5A06799F492A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430FC7-F31F-4EAD-9FA4-3E03B9D0CC67}" type="pres">
      <dgm:prSet presAssocID="{AC93F62E-5B5F-45E9-B5B8-C930B3A0F448}" presName="spacing" presStyleCnt="0"/>
      <dgm:spPr/>
    </dgm:pt>
    <dgm:pt modelId="{A9038459-185A-454A-A73A-394766B413F5}" type="pres">
      <dgm:prSet presAssocID="{9C1EAEEF-B9A7-4F1C-8FD3-B199EEBFF8BE}" presName="composite" presStyleCnt="0"/>
      <dgm:spPr/>
    </dgm:pt>
    <dgm:pt modelId="{A12457F1-9C91-49F2-809D-272B8811D520}" type="pres">
      <dgm:prSet presAssocID="{9C1EAEEF-B9A7-4F1C-8FD3-B199EEBFF8BE}" presName="imgShp" presStyleLbl="fgImgPlace1" presStyleIdx="2" presStyleCnt="5"/>
      <dgm:spPr/>
    </dgm:pt>
    <dgm:pt modelId="{2B16263A-EA01-42B4-81B6-AAE8058CC84B}" type="pres">
      <dgm:prSet presAssocID="{9C1EAEEF-B9A7-4F1C-8FD3-B199EEBFF8BE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A05D88-6F55-477D-97DA-F8B54F97515E}" type="pres">
      <dgm:prSet presAssocID="{761431B1-FA88-46A1-A1F4-71EED5C25713}" presName="spacing" presStyleCnt="0"/>
      <dgm:spPr/>
    </dgm:pt>
    <dgm:pt modelId="{1B779004-5528-4DD7-AC9E-93D889CADB1F}" type="pres">
      <dgm:prSet presAssocID="{99ED3218-1DC1-4CCE-B720-DB867838800F}" presName="composite" presStyleCnt="0"/>
      <dgm:spPr/>
    </dgm:pt>
    <dgm:pt modelId="{85BB39E3-33DA-4B86-9497-2406BA090F62}" type="pres">
      <dgm:prSet presAssocID="{99ED3218-1DC1-4CCE-B720-DB867838800F}" presName="imgShp" presStyleLbl="fgImgPlace1" presStyleIdx="3" presStyleCnt="5"/>
      <dgm:spPr/>
    </dgm:pt>
    <dgm:pt modelId="{F2F757D5-195B-4025-B888-4E9A3851564C}" type="pres">
      <dgm:prSet presAssocID="{99ED3218-1DC1-4CCE-B720-DB867838800F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C3E856-33FA-4107-AFD4-98D3BF577291}" type="pres">
      <dgm:prSet presAssocID="{519D4605-E7C6-4524-A7CE-7AB50959C31A}" presName="spacing" presStyleCnt="0"/>
      <dgm:spPr/>
    </dgm:pt>
    <dgm:pt modelId="{86E1EA0E-9EB0-48E8-98BB-580480D0DD9D}" type="pres">
      <dgm:prSet presAssocID="{D3777638-1F4E-44BF-B237-A716CAD95FDC}" presName="composite" presStyleCnt="0"/>
      <dgm:spPr/>
    </dgm:pt>
    <dgm:pt modelId="{35760415-FB79-4C5D-A1E7-F511DBF57B4F}" type="pres">
      <dgm:prSet presAssocID="{D3777638-1F4E-44BF-B237-A716CAD95FDC}" presName="imgShp" presStyleLbl="fgImgPlace1" presStyleIdx="4" presStyleCnt="5"/>
      <dgm:spPr/>
    </dgm:pt>
    <dgm:pt modelId="{0C97B617-F01D-44A2-A570-E3D043E8DA4C}" type="pres">
      <dgm:prSet presAssocID="{D3777638-1F4E-44BF-B237-A716CAD95FDC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D25A997-1814-44CF-B216-E4E65B9A1DB4}" type="presOf" srcId="{99ED3218-1DC1-4CCE-B720-DB867838800F}" destId="{F2F757D5-195B-4025-B888-4E9A3851564C}" srcOrd="0" destOrd="0" presId="urn:microsoft.com/office/officeart/2005/8/layout/vList3"/>
    <dgm:cxn modelId="{0E2CD63F-50CB-4F91-8F4F-C75DFFB562C8}" type="presOf" srcId="{D3777638-1F4E-44BF-B237-A716CAD95FDC}" destId="{0C97B617-F01D-44A2-A570-E3D043E8DA4C}" srcOrd="0" destOrd="0" presId="urn:microsoft.com/office/officeart/2005/8/layout/vList3"/>
    <dgm:cxn modelId="{72443D50-0F64-4AB5-856C-AC6FD24CF4A7}" type="presOf" srcId="{24270A39-698B-41C7-BE9E-3071108B6F99}" destId="{B7D67873-4035-4674-9292-4001E3ECC875}" srcOrd="0" destOrd="0" presId="urn:microsoft.com/office/officeart/2005/8/layout/vList3"/>
    <dgm:cxn modelId="{4D184DD9-C78A-403B-B9ED-969753E7A0D6}" type="presOf" srcId="{A7149C60-C417-44F8-B9B2-4DE11AD4C417}" destId="{2FFCDB7A-FC51-4733-9A33-5B8CEE0CBA9D}" srcOrd="0" destOrd="0" presId="urn:microsoft.com/office/officeart/2005/8/layout/vList3"/>
    <dgm:cxn modelId="{5C97DDF9-7041-4427-8598-CFB8716CA524}" srcId="{A7149C60-C417-44F8-B9B2-4DE11AD4C417}" destId="{24CEB36B-4521-48C0-9266-5A06799F492A}" srcOrd="1" destOrd="0" parTransId="{64E2A84E-E7D2-4050-90F5-9EFC6724AC86}" sibTransId="{AC93F62E-5B5F-45E9-B5B8-C930B3A0F448}"/>
    <dgm:cxn modelId="{C960ABD8-0FE9-470E-951E-770966135A5D}" type="presOf" srcId="{24CEB36B-4521-48C0-9266-5A06799F492A}" destId="{9601B963-6D67-4228-948D-580176D2597E}" srcOrd="0" destOrd="0" presId="urn:microsoft.com/office/officeart/2005/8/layout/vList3"/>
    <dgm:cxn modelId="{99326E9A-A639-4D02-BD63-FE5540AE684B}" srcId="{A7149C60-C417-44F8-B9B2-4DE11AD4C417}" destId="{99ED3218-1DC1-4CCE-B720-DB867838800F}" srcOrd="3" destOrd="0" parTransId="{285E919D-E177-4BB1-BE4A-AE62DA4842E5}" sibTransId="{519D4605-E7C6-4524-A7CE-7AB50959C31A}"/>
    <dgm:cxn modelId="{8C2A75E3-5487-433E-8481-10B11D9DE6D2}" srcId="{A7149C60-C417-44F8-B9B2-4DE11AD4C417}" destId="{D3777638-1F4E-44BF-B237-A716CAD95FDC}" srcOrd="4" destOrd="0" parTransId="{9773046C-0672-46AE-B282-DB1AC7D88366}" sibTransId="{4333B3F0-59F5-40B9-A802-4D574B9C58D2}"/>
    <dgm:cxn modelId="{FD9A3DBD-87A5-4AFA-9B22-3CF9FD8A1C24}" type="presOf" srcId="{9C1EAEEF-B9A7-4F1C-8FD3-B199EEBFF8BE}" destId="{2B16263A-EA01-42B4-81B6-AAE8058CC84B}" srcOrd="0" destOrd="0" presId="urn:microsoft.com/office/officeart/2005/8/layout/vList3"/>
    <dgm:cxn modelId="{B4645886-D0A0-42B4-AE58-808946EE8013}" srcId="{A7149C60-C417-44F8-B9B2-4DE11AD4C417}" destId="{24270A39-698B-41C7-BE9E-3071108B6F99}" srcOrd="0" destOrd="0" parTransId="{1AE9D199-0FD9-4B24-80D7-EF417ABB8133}" sibTransId="{425180D7-946B-42F5-B4EB-99BA7E4B721A}"/>
    <dgm:cxn modelId="{A1E5B684-AF01-4487-AB7D-C5C32D331E51}" srcId="{A7149C60-C417-44F8-B9B2-4DE11AD4C417}" destId="{9C1EAEEF-B9A7-4F1C-8FD3-B199EEBFF8BE}" srcOrd="2" destOrd="0" parTransId="{5A8AEA0E-8A31-4903-8DBB-5F37B3280A62}" sibTransId="{761431B1-FA88-46A1-A1F4-71EED5C25713}"/>
    <dgm:cxn modelId="{A0825605-8144-489F-93DD-222F927C086E}" type="presParOf" srcId="{2FFCDB7A-FC51-4733-9A33-5B8CEE0CBA9D}" destId="{635CA66A-8FA5-40A4-B5CB-21643423F89B}" srcOrd="0" destOrd="0" presId="urn:microsoft.com/office/officeart/2005/8/layout/vList3"/>
    <dgm:cxn modelId="{A547C526-5D21-49C9-8331-2FA2E5CF5775}" type="presParOf" srcId="{635CA66A-8FA5-40A4-B5CB-21643423F89B}" destId="{09F66BE6-8422-45E1-A48F-DC545F5636B0}" srcOrd="0" destOrd="0" presId="urn:microsoft.com/office/officeart/2005/8/layout/vList3"/>
    <dgm:cxn modelId="{E4A4B72A-C285-4DC8-942F-DC366629538C}" type="presParOf" srcId="{635CA66A-8FA5-40A4-B5CB-21643423F89B}" destId="{B7D67873-4035-4674-9292-4001E3ECC875}" srcOrd="1" destOrd="0" presId="urn:microsoft.com/office/officeart/2005/8/layout/vList3"/>
    <dgm:cxn modelId="{9BF7151C-21E7-410C-B2A3-B865B3D3DFC2}" type="presParOf" srcId="{2FFCDB7A-FC51-4733-9A33-5B8CEE0CBA9D}" destId="{D4142BDB-9172-42AA-8795-DBFAD33C4A8A}" srcOrd="1" destOrd="0" presId="urn:microsoft.com/office/officeart/2005/8/layout/vList3"/>
    <dgm:cxn modelId="{EEE4B847-5D40-4AA5-ACAA-17D11B866949}" type="presParOf" srcId="{2FFCDB7A-FC51-4733-9A33-5B8CEE0CBA9D}" destId="{C73E6B90-8303-4726-AE18-7835F67765D4}" srcOrd="2" destOrd="0" presId="urn:microsoft.com/office/officeart/2005/8/layout/vList3"/>
    <dgm:cxn modelId="{46E8387D-894B-4FCE-A019-2C525B29BBE6}" type="presParOf" srcId="{C73E6B90-8303-4726-AE18-7835F67765D4}" destId="{EDB89601-8374-4B0F-815F-4E508B251CF4}" srcOrd="0" destOrd="0" presId="urn:microsoft.com/office/officeart/2005/8/layout/vList3"/>
    <dgm:cxn modelId="{D87A65CF-128A-452E-8C54-935D6AA36333}" type="presParOf" srcId="{C73E6B90-8303-4726-AE18-7835F67765D4}" destId="{9601B963-6D67-4228-948D-580176D2597E}" srcOrd="1" destOrd="0" presId="urn:microsoft.com/office/officeart/2005/8/layout/vList3"/>
    <dgm:cxn modelId="{5B0F88B4-542E-48A7-BA18-5B7968ADE274}" type="presParOf" srcId="{2FFCDB7A-FC51-4733-9A33-5B8CEE0CBA9D}" destId="{3F430FC7-F31F-4EAD-9FA4-3E03B9D0CC67}" srcOrd="3" destOrd="0" presId="urn:microsoft.com/office/officeart/2005/8/layout/vList3"/>
    <dgm:cxn modelId="{3506B884-96B1-4530-A2D0-0E8C93A3D86D}" type="presParOf" srcId="{2FFCDB7A-FC51-4733-9A33-5B8CEE0CBA9D}" destId="{A9038459-185A-454A-A73A-394766B413F5}" srcOrd="4" destOrd="0" presId="urn:microsoft.com/office/officeart/2005/8/layout/vList3"/>
    <dgm:cxn modelId="{B0998A88-C5E5-44EC-B8F6-A5BE5F7A1FDE}" type="presParOf" srcId="{A9038459-185A-454A-A73A-394766B413F5}" destId="{A12457F1-9C91-49F2-809D-272B8811D520}" srcOrd="0" destOrd="0" presId="urn:microsoft.com/office/officeart/2005/8/layout/vList3"/>
    <dgm:cxn modelId="{46DE162A-E9DF-47D5-94C7-853F3545F9B3}" type="presParOf" srcId="{A9038459-185A-454A-A73A-394766B413F5}" destId="{2B16263A-EA01-42B4-81B6-AAE8058CC84B}" srcOrd="1" destOrd="0" presId="urn:microsoft.com/office/officeart/2005/8/layout/vList3"/>
    <dgm:cxn modelId="{DA9556BB-B3DE-4E89-B4A8-B0EB2F02FA36}" type="presParOf" srcId="{2FFCDB7A-FC51-4733-9A33-5B8CEE0CBA9D}" destId="{8DA05D88-6F55-477D-97DA-F8B54F97515E}" srcOrd="5" destOrd="0" presId="urn:microsoft.com/office/officeart/2005/8/layout/vList3"/>
    <dgm:cxn modelId="{444DAFA7-1B67-453C-B022-2B886BCCFE36}" type="presParOf" srcId="{2FFCDB7A-FC51-4733-9A33-5B8CEE0CBA9D}" destId="{1B779004-5528-4DD7-AC9E-93D889CADB1F}" srcOrd="6" destOrd="0" presId="urn:microsoft.com/office/officeart/2005/8/layout/vList3"/>
    <dgm:cxn modelId="{8B833CCC-6F2C-44DF-88EA-D0BDFF58DA19}" type="presParOf" srcId="{1B779004-5528-4DD7-AC9E-93D889CADB1F}" destId="{85BB39E3-33DA-4B86-9497-2406BA090F62}" srcOrd="0" destOrd="0" presId="urn:microsoft.com/office/officeart/2005/8/layout/vList3"/>
    <dgm:cxn modelId="{D9480FBF-1D97-46DA-8C34-9759860A48B0}" type="presParOf" srcId="{1B779004-5528-4DD7-AC9E-93D889CADB1F}" destId="{F2F757D5-195B-4025-B888-4E9A3851564C}" srcOrd="1" destOrd="0" presId="urn:microsoft.com/office/officeart/2005/8/layout/vList3"/>
    <dgm:cxn modelId="{E97927DC-A92A-4829-8B18-27C2F03E4733}" type="presParOf" srcId="{2FFCDB7A-FC51-4733-9A33-5B8CEE0CBA9D}" destId="{22C3E856-33FA-4107-AFD4-98D3BF577291}" srcOrd="7" destOrd="0" presId="urn:microsoft.com/office/officeart/2005/8/layout/vList3"/>
    <dgm:cxn modelId="{589F81A4-05E5-40ED-B860-03B74C4C6675}" type="presParOf" srcId="{2FFCDB7A-FC51-4733-9A33-5B8CEE0CBA9D}" destId="{86E1EA0E-9EB0-48E8-98BB-580480D0DD9D}" srcOrd="8" destOrd="0" presId="urn:microsoft.com/office/officeart/2005/8/layout/vList3"/>
    <dgm:cxn modelId="{0A0D4913-A24D-47C6-BDB9-35467531BC5D}" type="presParOf" srcId="{86E1EA0E-9EB0-48E8-98BB-580480D0DD9D}" destId="{35760415-FB79-4C5D-A1E7-F511DBF57B4F}" srcOrd="0" destOrd="0" presId="urn:microsoft.com/office/officeart/2005/8/layout/vList3"/>
    <dgm:cxn modelId="{FBADCE4A-58B3-44EC-8C11-DA26C1D2ED76}" type="presParOf" srcId="{86E1EA0E-9EB0-48E8-98BB-580480D0DD9D}" destId="{0C97B617-F01D-44A2-A570-E3D043E8DA4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96C370-C116-4C4D-BF71-1BD741E264C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17A86C4-2506-48C8-9B8A-6E568ACB3E9F}">
      <dgm:prSet phldrT="[Texte]" custT="1"/>
      <dgm:spPr/>
      <dgm:t>
        <a:bodyPr/>
        <a:lstStyle/>
        <a:p>
          <a:r>
            <a:rPr lang="fr-FR" sz="2400" b="1" dirty="0" smtClean="0"/>
            <a:t>Budget</a:t>
          </a:r>
          <a:endParaRPr lang="fr-FR" sz="2400" b="1" dirty="0"/>
        </a:p>
      </dgm:t>
    </dgm:pt>
    <dgm:pt modelId="{73874063-B2FF-4233-8395-B65A49C91449}" type="parTrans" cxnId="{6CB3B047-5FB0-42A6-A9DD-74B2EC448D59}">
      <dgm:prSet/>
      <dgm:spPr/>
      <dgm:t>
        <a:bodyPr/>
        <a:lstStyle/>
        <a:p>
          <a:endParaRPr lang="fr-FR" sz="2400" b="1"/>
        </a:p>
      </dgm:t>
    </dgm:pt>
    <dgm:pt modelId="{F75279E1-5B30-47FF-8FF4-9B084854E450}" type="sibTrans" cxnId="{6CB3B047-5FB0-42A6-A9DD-74B2EC448D59}">
      <dgm:prSet/>
      <dgm:spPr/>
      <dgm:t>
        <a:bodyPr/>
        <a:lstStyle/>
        <a:p>
          <a:endParaRPr lang="fr-FR" sz="2400" b="1"/>
        </a:p>
      </dgm:t>
    </dgm:pt>
    <dgm:pt modelId="{33E5A6F5-9721-457E-8AC0-6D6A4C9C40D7}">
      <dgm:prSet phldrT="[Texte]" custT="1"/>
      <dgm:spPr/>
      <dgm:t>
        <a:bodyPr/>
        <a:lstStyle/>
        <a:p>
          <a:r>
            <a:rPr lang="fr-FR" sz="2400" b="1" dirty="0" smtClean="0"/>
            <a:t>Prévision</a:t>
          </a:r>
          <a:endParaRPr lang="fr-FR" sz="2400" b="1" dirty="0"/>
        </a:p>
      </dgm:t>
    </dgm:pt>
    <dgm:pt modelId="{DB4ECCE1-1F4E-4AD4-9DC3-1BD629A5570C}" type="parTrans" cxnId="{030663EF-3BCA-4BD8-B9F6-59BDC6CF086C}">
      <dgm:prSet/>
      <dgm:spPr/>
      <dgm:t>
        <a:bodyPr/>
        <a:lstStyle/>
        <a:p>
          <a:endParaRPr lang="fr-FR" sz="2400" b="1"/>
        </a:p>
      </dgm:t>
    </dgm:pt>
    <dgm:pt modelId="{3EE724D7-0CB5-4123-B897-0B717E8F54F2}" type="sibTrans" cxnId="{030663EF-3BCA-4BD8-B9F6-59BDC6CF086C}">
      <dgm:prSet/>
      <dgm:spPr/>
      <dgm:t>
        <a:bodyPr/>
        <a:lstStyle/>
        <a:p>
          <a:endParaRPr lang="fr-FR" sz="2400" b="1"/>
        </a:p>
      </dgm:t>
    </dgm:pt>
    <dgm:pt modelId="{C7582095-9A76-4376-92E0-597B19B6AB56}">
      <dgm:prSet phldrT="[Texte]" custT="1"/>
      <dgm:spPr/>
      <dgm:t>
        <a:bodyPr/>
        <a:lstStyle/>
        <a:p>
          <a:r>
            <a:rPr lang="fr-FR" sz="2400" b="1" dirty="0" smtClean="0"/>
            <a:t>Autorisation</a:t>
          </a:r>
          <a:endParaRPr lang="fr-FR" sz="2400" b="1" dirty="0"/>
        </a:p>
      </dgm:t>
    </dgm:pt>
    <dgm:pt modelId="{0E733769-A985-49C3-8C90-5F61ECAD688D}" type="parTrans" cxnId="{6F966BC5-D15D-4B76-8FC6-6AB9B34987F0}">
      <dgm:prSet/>
      <dgm:spPr/>
      <dgm:t>
        <a:bodyPr/>
        <a:lstStyle/>
        <a:p>
          <a:endParaRPr lang="fr-FR" sz="2400" b="1"/>
        </a:p>
      </dgm:t>
    </dgm:pt>
    <dgm:pt modelId="{8281B0FC-236B-4740-87A4-205886BCCE4D}" type="sibTrans" cxnId="{6F966BC5-D15D-4B76-8FC6-6AB9B34987F0}">
      <dgm:prSet/>
      <dgm:spPr/>
      <dgm:t>
        <a:bodyPr/>
        <a:lstStyle/>
        <a:p>
          <a:endParaRPr lang="fr-FR" sz="2400" b="1"/>
        </a:p>
      </dgm:t>
    </dgm:pt>
    <dgm:pt modelId="{57BECAA2-D2D4-483A-B4C9-583B1796441C}">
      <dgm:prSet phldrT="[Texte]" custT="1"/>
      <dgm:spPr/>
      <dgm:t>
        <a:bodyPr/>
        <a:lstStyle/>
        <a:p>
          <a:r>
            <a:rPr lang="fr-FR" sz="2400" b="1" dirty="0" smtClean="0"/>
            <a:t>Périodique</a:t>
          </a:r>
          <a:endParaRPr lang="fr-FR" sz="2400" b="1" dirty="0"/>
        </a:p>
      </dgm:t>
    </dgm:pt>
    <dgm:pt modelId="{A3DC7808-E14C-4816-9C37-ED5E08677183}" type="parTrans" cxnId="{0889C793-807B-4533-BA9E-4A3EF293A4F7}">
      <dgm:prSet/>
      <dgm:spPr/>
      <dgm:t>
        <a:bodyPr/>
        <a:lstStyle/>
        <a:p>
          <a:endParaRPr lang="fr-FR" sz="2400" b="1"/>
        </a:p>
      </dgm:t>
    </dgm:pt>
    <dgm:pt modelId="{872E86E7-A19F-454A-AC0C-02A650FB2DA5}" type="sibTrans" cxnId="{0889C793-807B-4533-BA9E-4A3EF293A4F7}">
      <dgm:prSet/>
      <dgm:spPr/>
      <dgm:t>
        <a:bodyPr/>
        <a:lstStyle/>
        <a:p>
          <a:endParaRPr lang="fr-FR" sz="2400" b="1"/>
        </a:p>
      </dgm:t>
    </dgm:pt>
    <dgm:pt modelId="{AF2938C1-73EC-4F6C-BD82-DBF18EE8DD56}" type="pres">
      <dgm:prSet presAssocID="{8296C370-C116-4C4D-BF71-1BD741E264C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D58FCA-8BD2-43A2-BE4E-C9376E14F643}" type="pres">
      <dgm:prSet presAssocID="{717A86C4-2506-48C8-9B8A-6E568ACB3E9F}" presName="centerShape" presStyleLbl="node0" presStyleIdx="0" presStyleCnt="1"/>
      <dgm:spPr/>
      <dgm:t>
        <a:bodyPr/>
        <a:lstStyle/>
        <a:p>
          <a:endParaRPr lang="fr-FR"/>
        </a:p>
      </dgm:t>
    </dgm:pt>
    <dgm:pt modelId="{3C0940FE-0A09-48A6-BFCE-88FAE673B55A}" type="pres">
      <dgm:prSet presAssocID="{33E5A6F5-9721-457E-8AC0-6D6A4C9C40D7}" presName="node" presStyleLbl="node1" presStyleIdx="0" presStyleCnt="3" custScaleX="126972" custScaleY="1245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253988-136F-44C1-A009-4678CB29D531}" type="pres">
      <dgm:prSet presAssocID="{33E5A6F5-9721-457E-8AC0-6D6A4C9C40D7}" presName="dummy" presStyleCnt="0"/>
      <dgm:spPr/>
    </dgm:pt>
    <dgm:pt modelId="{A3988986-B0D9-4D63-B8FE-4E78FF4E59F6}" type="pres">
      <dgm:prSet presAssocID="{3EE724D7-0CB5-4123-B897-0B717E8F54F2}" presName="sibTrans" presStyleLbl="sibTrans2D1" presStyleIdx="0" presStyleCnt="3"/>
      <dgm:spPr/>
      <dgm:t>
        <a:bodyPr/>
        <a:lstStyle/>
        <a:p>
          <a:endParaRPr lang="fr-FR"/>
        </a:p>
      </dgm:t>
    </dgm:pt>
    <dgm:pt modelId="{3E8C8F78-29F6-4086-9824-981584666A8F}" type="pres">
      <dgm:prSet presAssocID="{C7582095-9A76-4376-92E0-597B19B6AB56}" presName="node" presStyleLbl="node1" presStyleIdx="1" presStyleCnt="3" custScaleX="159837" custScaleY="1342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6E1E0F-8D8C-4BA3-A0A5-E95D2C740474}" type="pres">
      <dgm:prSet presAssocID="{C7582095-9A76-4376-92E0-597B19B6AB56}" presName="dummy" presStyleCnt="0"/>
      <dgm:spPr/>
    </dgm:pt>
    <dgm:pt modelId="{8C222EAE-6B67-40DC-999C-46F8C64D95E7}" type="pres">
      <dgm:prSet presAssocID="{8281B0FC-236B-4740-87A4-205886BCCE4D}" presName="sibTrans" presStyleLbl="sibTrans2D1" presStyleIdx="1" presStyleCnt="3"/>
      <dgm:spPr/>
      <dgm:t>
        <a:bodyPr/>
        <a:lstStyle/>
        <a:p>
          <a:endParaRPr lang="fr-FR"/>
        </a:p>
      </dgm:t>
    </dgm:pt>
    <dgm:pt modelId="{9225434E-7D56-4AB1-A285-B321095E7E31}" type="pres">
      <dgm:prSet presAssocID="{57BECAA2-D2D4-483A-B4C9-583B1796441C}" presName="node" presStyleLbl="node1" presStyleIdx="2" presStyleCnt="3" custScaleX="140439" custScaleY="13022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F779B7-C6D9-478C-94C2-FEBBE1BB3BF6}" type="pres">
      <dgm:prSet presAssocID="{57BECAA2-D2D4-483A-B4C9-583B1796441C}" presName="dummy" presStyleCnt="0"/>
      <dgm:spPr/>
    </dgm:pt>
    <dgm:pt modelId="{493B1D78-67A2-4A34-81CE-7D567AE85A0B}" type="pres">
      <dgm:prSet presAssocID="{872E86E7-A19F-454A-AC0C-02A650FB2DA5}" presName="sibTrans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6CB3B047-5FB0-42A6-A9DD-74B2EC448D59}" srcId="{8296C370-C116-4C4D-BF71-1BD741E264CF}" destId="{717A86C4-2506-48C8-9B8A-6E568ACB3E9F}" srcOrd="0" destOrd="0" parTransId="{73874063-B2FF-4233-8395-B65A49C91449}" sibTransId="{F75279E1-5B30-47FF-8FF4-9B084854E450}"/>
    <dgm:cxn modelId="{14923F04-D758-408D-A5FE-47F896CA7C14}" type="presOf" srcId="{8296C370-C116-4C4D-BF71-1BD741E264CF}" destId="{AF2938C1-73EC-4F6C-BD82-DBF18EE8DD56}" srcOrd="0" destOrd="0" presId="urn:microsoft.com/office/officeart/2005/8/layout/radial6"/>
    <dgm:cxn modelId="{C8AB8848-26AA-4586-B194-559D81414FC7}" type="presOf" srcId="{3EE724D7-0CB5-4123-B897-0B717E8F54F2}" destId="{A3988986-B0D9-4D63-B8FE-4E78FF4E59F6}" srcOrd="0" destOrd="0" presId="urn:microsoft.com/office/officeart/2005/8/layout/radial6"/>
    <dgm:cxn modelId="{D274125F-110D-4B67-8B4D-DBA6DC5E4A28}" type="presOf" srcId="{717A86C4-2506-48C8-9B8A-6E568ACB3E9F}" destId="{68D58FCA-8BD2-43A2-BE4E-C9376E14F643}" srcOrd="0" destOrd="0" presId="urn:microsoft.com/office/officeart/2005/8/layout/radial6"/>
    <dgm:cxn modelId="{FF04A079-6728-41B4-BAB3-6165E764AB47}" type="presOf" srcId="{8281B0FC-236B-4740-87A4-205886BCCE4D}" destId="{8C222EAE-6B67-40DC-999C-46F8C64D95E7}" srcOrd="0" destOrd="0" presId="urn:microsoft.com/office/officeart/2005/8/layout/radial6"/>
    <dgm:cxn modelId="{122F2B63-9019-4EAE-B820-5530574D0BC0}" type="presOf" srcId="{33E5A6F5-9721-457E-8AC0-6D6A4C9C40D7}" destId="{3C0940FE-0A09-48A6-BFCE-88FAE673B55A}" srcOrd="0" destOrd="0" presId="urn:microsoft.com/office/officeart/2005/8/layout/radial6"/>
    <dgm:cxn modelId="{CB8568F1-D532-4846-A68D-9CBAD9501DB7}" type="presOf" srcId="{C7582095-9A76-4376-92E0-597B19B6AB56}" destId="{3E8C8F78-29F6-4086-9824-981584666A8F}" srcOrd="0" destOrd="0" presId="urn:microsoft.com/office/officeart/2005/8/layout/radial6"/>
    <dgm:cxn modelId="{2DAA08E4-BAFC-4111-AA94-03A1EDD3DD8B}" type="presOf" srcId="{57BECAA2-D2D4-483A-B4C9-583B1796441C}" destId="{9225434E-7D56-4AB1-A285-B321095E7E31}" srcOrd="0" destOrd="0" presId="urn:microsoft.com/office/officeart/2005/8/layout/radial6"/>
    <dgm:cxn modelId="{0889C793-807B-4533-BA9E-4A3EF293A4F7}" srcId="{717A86C4-2506-48C8-9B8A-6E568ACB3E9F}" destId="{57BECAA2-D2D4-483A-B4C9-583B1796441C}" srcOrd="2" destOrd="0" parTransId="{A3DC7808-E14C-4816-9C37-ED5E08677183}" sibTransId="{872E86E7-A19F-454A-AC0C-02A650FB2DA5}"/>
    <dgm:cxn modelId="{8D60C9B6-30A3-46B9-8137-85FF9FFE0733}" type="presOf" srcId="{872E86E7-A19F-454A-AC0C-02A650FB2DA5}" destId="{493B1D78-67A2-4A34-81CE-7D567AE85A0B}" srcOrd="0" destOrd="0" presId="urn:microsoft.com/office/officeart/2005/8/layout/radial6"/>
    <dgm:cxn modelId="{6F966BC5-D15D-4B76-8FC6-6AB9B34987F0}" srcId="{717A86C4-2506-48C8-9B8A-6E568ACB3E9F}" destId="{C7582095-9A76-4376-92E0-597B19B6AB56}" srcOrd="1" destOrd="0" parTransId="{0E733769-A985-49C3-8C90-5F61ECAD688D}" sibTransId="{8281B0FC-236B-4740-87A4-205886BCCE4D}"/>
    <dgm:cxn modelId="{030663EF-3BCA-4BD8-B9F6-59BDC6CF086C}" srcId="{717A86C4-2506-48C8-9B8A-6E568ACB3E9F}" destId="{33E5A6F5-9721-457E-8AC0-6D6A4C9C40D7}" srcOrd="0" destOrd="0" parTransId="{DB4ECCE1-1F4E-4AD4-9DC3-1BD629A5570C}" sibTransId="{3EE724D7-0CB5-4123-B897-0B717E8F54F2}"/>
    <dgm:cxn modelId="{AC8AE047-41F0-4ACE-9C86-F16BAF502098}" type="presParOf" srcId="{AF2938C1-73EC-4F6C-BD82-DBF18EE8DD56}" destId="{68D58FCA-8BD2-43A2-BE4E-C9376E14F643}" srcOrd="0" destOrd="0" presId="urn:microsoft.com/office/officeart/2005/8/layout/radial6"/>
    <dgm:cxn modelId="{02AD084E-01D7-4235-B815-7C51BC06C125}" type="presParOf" srcId="{AF2938C1-73EC-4F6C-BD82-DBF18EE8DD56}" destId="{3C0940FE-0A09-48A6-BFCE-88FAE673B55A}" srcOrd="1" destOrd="0" presId="urn:microsoft.com/office/officeart/2005/8/layout/radial6"/>
    <dgm:cxn modelId="{E4FB0A63-5983-4CBF-AD8B-BB3C274C5B62}" type="presParOf" srcId="{AF2938C1-73EC-4F6C-BD82-DBF18EE8DD56}" destId="{97253988-136F-44C1-A009-4678CB29D531}" srcOrd="2" destOrd="0" presId="urn:microsoft.com/office/officeart/2005/8/layout/radial6"/>
    <dgm:cxn modelId="{72BF1C7C-F8F7-43F7-87AA-70249C8E754C}" type="presParOf" srcId="{AF2938C1-73EC-4F6C-BD82-DBF18EE8DD56}" destId="{A3988986-B0D9-4D63-B8FE-4E78FF4E59F6}" srcOrd="3" destOrd="0" presId="urn:microsoft.com/office/officeart/2005/8/layout/radial6"/>
    <dgm:cxn modelId="{986C32D3-EC16-4AB7-81B1-20CE54189626}" type="presParOf" srcId="{AF2938C1-73EC-4F6C-BD82-DBF18EE8DD56}" destId="{3E8C8F78-29F6-4086-9824-981584666A8F}" srcOrd="4" destOrd="0" presId="urn:microsoft.com/office/officeart/2005/8/layout/radial6"/>
    <dgm:cxn modelId="{43DC145F-468B-4C06-9F86-AB8D26E10985}" type="presParOf" srcId="{AF2938C1-73EC-4F6C-BD82-DBF18EE8DD56}" destId="{CE6E1E0F-8D8C-4BA3-A0A5-E95D2C740474}" srcOrd="5" destOrd="0" presId="urn:microsoft.com/office/officeart/2005/8/layout/radial6"/>
    <dgm:cxn modelId="{B5D8ABF2-CD96-4811-8C2D-62FED2B64566}" type="presParOf" srcId="{AF2938C1-73EC-4F6C-BD82-DBF18EE8DD56}" destId="{8C222EAE-6B67-40DC-999C-46F8C64D95E7}" srcOrd="6" destOrd="0" presId="urn:microsoft.com/office/officeart/2005/8/layout/radial6"/>
    <dgm:cxn modelId="{EF99C082-5F61-4AB6-9792-9F4F6FC3ACFB}" type="presParOf" srcId="{AF2938C1-73EC-4F6C-BD82-DBF18EE8DD56}" destId="{9225434E-7D56-4AB1-A285-B321095E7E31}" srcOrd="7" destOrd="0" presId="urn:microsoft.com/office/officeart/2005/8/layout/radial6"/>
    <dgm:cxn modelId="{400A529D-E6B6-46B6-98EE-CC1DB743BD7D}" type="presParOf" srcId="{AF2938C1-73EC-4F6C-BD82-DBF18EE8DD56}" destId="{2DF779B7-C6D9-478C-94C2-FEBBE1BB3BF6}" srcOrd="8" destOrd="0" presId="urn:microsoft.com/office/officeart/2005/8/layout/radial6"/>
    <dgm:cxn modelId="{C49A89A3-6919-48AA-9A35-DE850356850E}" type="presParOf" srcId="{AF2938C1-73EC-4F6C-BD82-DBF18EE8DD56}" destId="{493B1D78-67A2-4A34-81CE-7D567AE85A0B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899A0C-6427-4A85-9C43-7FF2337E35B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1F27BB4-97E7-4D03-897C-D805BAF410E5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L’ annualité budgétaire</a:t>
          </a:r>
          <a:r>
            <a:rPr lang="fr-FR" sz="2800" dirty="0" smtClean="0">
              <a:latin typeface="Book Antiqua" pitchFamily="18" charset="0"/>
            </a:rPr>
            <a:t> </a:t>
          </a:r>
          <a:endParaRPr lang="fr-FR" sz="2800" dirty="0">
            <a:latin typeface="Book Antiqua" pitchFamily="18" charset="0"/>
          </a:endParaRPr>
        </a:p>
      </dgm:t>
    </dgm:pt>
    <dgm:pt modelId="{2CACC900-D23E-42ED-8DF7-E00F6D393D57}" type="parTrans" cxnId="{BB8DB033-B24D-4EC3-901E-57E995B4E731}">
      <dgm:prSet/>
      <dgm:spPr/>
      <dgm:t>
        <a:bodyPr/>
        <a:lstStyle/>
        <a:p>
          <a:endParaRPr lang="fr-FR" sz="2800"/>
        </a:p>
      </dgm:t>
    </dgm:pt>
    <dgm:pt modelId="{230F4139-F71B-4F04-AF6A-D9185AE0D7AA}" type="sibTrans" cxnId="{BB8DB033-B24D-4EC3-901E-57E995B4E731}">
      <dgm:prSet/>
      <dgm:spPr/>
      <dgm:t>
        <a:bodyPr/>
        <a:lstStyle/>
        <a:p>
          <a:endParaRPr lang="fr-FR" sz="2800"/>
        </a:p>
      </dgm:t>
    </dgm:pt>
    <dgm:pt modelId="{5683F70B-8112-4199-A7CF-DD1C6C706958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L'équilibre budgétaire</a:t>
          </a:r>
          <a:endParaRPr lang="fr-FR" sz="2800" dirty="0">
            <a:latin typeface="Book Antiqua" pitchFamily="18" charset="0"/>
          </a:endParaRPr>
        </a:p>
      </dgm:t>
    </dgm:pt>
    <dgm:pt modelId="{37C3E6F6-0B83-4742-B9C3-681E4BCCA915}" type="parTrans" cxnId="{9A6B22FA-C915-4467-959A-AC7C52319AB7}">
      <dgm:prSet/>
      <dgm:spPr/>
      <dgm:t>
        <a:bodyPr/>
        <a:lstStyle/>
        <a:p>
          <a:endParaRPr lang="fr-FR" sz="2800"/>
        </a:p>
      </dgm:t>
    </dgm:pt>
    <dgm:pt modelId="{581ECC9D-E6DD-44FE-8BA6-E33E96C62B69}" type="sibTrans" cxnId="{9A6B22FA-C915-4467-959A-AC7C52319AB7}">
      <dgm:prSet/>
      <dgm:spPr/>
      <dgm:t>
        <a:bodyPr/>
        <a:lstStyle/>
        <a:p>
          <a:endParaRPr lang="fr-FR" sz="2800"/>
        </a:p>
      </dgm:t>
    </dgm:pt>
    <dgm:pt modelId="{B0431D4E-85E0-4CCA-965B-92B772FCEA2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L’unité budgétaire</a:t>
          </a:r>
          <a:endParaRPr lang="fr-FR" sz="2800" dirty="0">
            <a:latin typeface="Book Antiqua" pitchFamily="18" charset="0"/>
          </a:endParaRPr>
        </a:p>
      </dgm:t>
    </dgm:pt>
    <dgm:pt modelId="{1628CB08-812D-4DBD-91D5-3B13914A1D5F}" type="parTrans" cxnId="{345178D1-BC8F-48E0-963D-716500B70D3D}">
      <dgm:prSet/>
      <dgm:spPr/>
      <dgm:t>
        <a:bodyPr/>
        <a:lstStyle/>
        <a:p>
          <a:endParaRPr lang="fr-FR" sz="2800"/>
        </a:p>
      </dgm:t>
    </dgm:pt>
    <dgm:pt modelId="{3AB1003D-0AFB-4FFF-A47A-CBF31D51255B}" type="sibTrans" cxnId="{345178D1-BC8F-48E0-963D-716500B70D3D}">
      <dgm:prSet/>
      <dgm:spPr/>
      <dgm:t>
        <a:bodyPr/>
        <a:lstStyle/>
        <a:p>
          <a:endParaRPr lang="fr-FR" sz="2800"/>
        </a:p>
      </dgm:t>
    </dgm:pt>
    <dgm:pt modelId="{66FFAED0-F8CE-4A14-9BC6-AC203BAD08A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L’universalité budgétaire</a:t>
          </a:r>
          <a:endParaRPr lang="fr-FR" sz="2800" dirty="0">
            <a:latin typeface="Book Antiqua" pitchFamily="18" charset="0"/>
          </a:endParaRPr>
        </a:p>
      </dgm:t>
    </dgm:pt>
    <dgm:pt modelId="{CC756DCB-7DCB-4746-A18F-376A529A65F1}" type="parTrans" cxnId="{757F2694-D651-4DEF-8FD9-617E3C259401}">
      <dgm:prSet/>
      <dgm:spPr/>
      <dgm:t>
        <a:bodyPr/>
        <a:lstStyle/>
        <a:p>
          <a:endParaRPr lang="fr-FR" sz="2800"/>
        </a:p>
      </dgm:t>
    </dgm:pt>
    <dgm:pt modelId="{E4BE4CAB-BEAC-49F0-BADB-3D883B48EAB6}" type="sibTrans" cxnId="{757F2694-D651-4DEF-8FD9-617E3C259401}">
      <dgm:prSet/>
      <dgm:spPr/>
      <dgm:t>
        <a:bodyPr/>
        <a:lstStyle/>
        <a:p>
          <a:endParaRPr lang="fr-FR" sz="2800"/>
        </a:p>
      </dgm:t>
    </dgm:pt>
    <dgm:pt modelId="{C73D02ED-AA52-4288-8CA5-1400EFEAA41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spécialité budgétaire</a:t>
          </a:r>
          <a:endParaRPr lang="fr-FR" sz="2800" dirty="0">
            <a:latin typeface="Book Antiqua" pitchFamily="18" charset="0"/>
          </a:endParaRPr>
        </a:p>
      </dgm:t>
    </dgm:pt>
    <dgm:pt modelId="{E81AEE87-AA9E-4AA3-881B-C3519A1C7725}" type="parTrans" cxnId="{D6C6FDC4-0A22-49D9-8BD4-2098E7437B93}">
      <dgm:prSet/>
      <dgm:spPr/>
      <dgm:t>
        <a:bodyPr/>
        <a:lstStyle/>
        <a:p>
          <a:endParaRPr lang="fr-FR" sz="2800"/>
        </a:p>
      </dgm:t>
    </dgm:pt>
    <dgm:pt modelId="{0CD0539D-73DA-447B-B54B-3643A40F9E26}" type="sibTrans" cxnId="{D6C6FDC4-0A22-49D9-8BD4-2098E7437B93}">
      <dgm:prSet/>
      <dgm:spPr/>
      <dgm:t>
        <a:bodyPr/>
        <a:lstStyle/>
        <a:p>
          <a:endParaRPr lang="fr-FR" sz="2800"/>
        </a:p>
      </dgm:t>
    </dgm:pt>
    <dgm:pt modelId="{87EB5873-2E6A-4EA1-8AB0-B37F2E478D75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sincérité budgétaire</a:t>
          </a:r>
          <a:endParaRPr lang="fr-FR" sz="2800" dirty="0">
            <a:latin typeface="Book Antiqua" pitchFamily="18" charset="0"/>
          </a:endParaRPr>
        </a:p>
      </dgm:t>
    </dgm:pt>
    <dgm:pt modelId="{CB227795-09AC-49E7-AA79-AB18185B68FF}" type="parTrans" cxnId="{19359845-F58E-4540-80E6-CCC50147D15E}">
      <dgm:prSet/>
      <dgm:spPr/>
      <dgm:t>
        <a:bodyPr/>
        <a:lstStyle/>
        <a:p>
          <a:endParaRPr lang="fr-FR" sz="2800"/>
        </a:p>
      </dgm:t>
    </dgm:pt>
    <dgm:pt modelId="{B7AB20D2-24DD-485B-9016-2B1DD95DC2E7}" type="sibTrans" cxnId="{19359845-F58E-4540-80E6-CCC50147D15E}">
      <dgm:prSet/>
      <dgm:spPr/>
      <dgm:t>
        <a:bodyPr/>
        <a:lstStyle/>
        <a:p>
          <a:endParaRPr lang="fr-FR" sz="2800"/>
        </a:p>
      </dgm:t>
    </dgm:pt>
    <dgm:pt modelId="{7BA2B4CD-BCAF-416B-A3F9-CDDABD961966}">
      <dgm:prSet custT="1"/>
      <dgm:spPr/>
      <dgm:t>
        <a:bodyPr/>
        <a:lstStyle/>
        <a:p>
          <a:pPr rtl="0"/>
          <a:endParaRPr lang="fr-FR" sz="2800" dirty="0">
            <a:latin typeface="Book Antiqua" pitchFamily="18" charset="0"/>
          </a:endParaRPr>
        </a:p>
      </dgm:t>
    </dgm:pt>
    <dgm:pt modelId="{AF8512DF-0EFC-46DA-BA64-E93D321A14BE}" type="parTrans" cxnId="{63305B6E-4B60-400A-8FF9-DDD4BF326E88}">
      <dgm:prSet/>
      <dgm:spPr/>
      <dgm:t>
        <a:bodyPr/>
        <a:lstStyle/>
        <a:p>
          <a:endParaRPr lang="fr-FR" sz="2800"/>
        </a:p>
      </dgm:t>
    </dgm:pt>
    <dgm:pt modelId="{CDD92F51-3127-4A35-AA53-B159C360BB85}" type="sibTrans" cxnId="{63305B6E-4B60-400A-8FF9-DDD4BF326E88}">
      <dgm:prSet/>
      <dgm:spPr/>
      <dgm:t>
        <a:bodyPr/>
        <a:lstStyle/>
        <a:p>
          <a:endParaRPr lang="fr-FR" sz="2800"/>
        </a:p>
      </dgm:t>
    </dgm:pt>
    <dgm:pt modelId="{E2EF4C27-5206-4C1D-9C82-47CCA9FF1942}">
      <dgm:prSet/>
      <dgm:spPr/>
      <dgm:t>
        <a:bodyPr/>
        <a:lstStyle/>
        <a:p>
          <a:pPr rtl="0"/>
          <a:endParaRPr lang="fr-FR" sz="2800" dirty="0"/>
        </a:p>
      </dgm:t>
    </dgm:pt>
    <dgm:pt modelId="{0EC6D5E4-CCAC-427D-85E7-B67957776A15}" type="parTrans" cxnId="{518413B0-B208-463D-826E-6F220EA9A998}">
      <dgm:prSet/>
      <dgm:spPr/>
      <dgm:t>
        <a:bodyPr/>
        <a:lstStyle/>
        <a:p>
          <a:endParaRPr lang="fr-FR" sz="2800"/>
        </a:p>
      </dgm:t>
    </dgm:pt>
    <dgm:pt modelId="{D0F81125-97EC-465B-9776-AE6438A165F2}" type="sibTrans" cxnId="{518413B0-B208-463D-826E-6F220EA9A998}">
      <dgm:prSet/>
      <dgm:spPr/>
      <dgm:t>
        <a:bodyPr/>
        <a:lstStyle/>
        <a:p>
          <a:endParaRPr lang="fr-FR" sz="2800"/>
        </a:p>
      </dgm:t>
    </dgm:pt>
    <dgm:pt modelId="{4B4C2A5E-509E-427D-8E5F-37BA91D23920}">
      <dgm:prSet/>
      <dgm:spPr/>
      <dgm:t>
        <a:bodyPr/>
        <a:lstStyle/>
        <a:p>
          <a:pPr rtl="0"/>
          <a:endParaRPr lang="fr-FR" sz="2800" dirty="0"/>
        </a:p>
      </dgm:t>
    </dgm:pt>
    <dgm:pt modelId="{79D4A53B-FC09-40A8-BED8-D6C785F08323}" type="parTrans" cxnId="{E2BABF61-4DA9-484C-90EE-32CD216B4278}">
      <dgm:prSet/>
      <dgm:spPr/>
      <dgm:t>
        <a:bodyPr/>
        <a:lstStyle/>
        <a:p>
          <a:endParaRPr lang="fr-FR" sz="2800"/>
        </a:p>
      </dgm:t>
    </dgm:pt>
    <dgm:pt modelId="{6F31C4E0-A9E3-482A-A26C-8990D3ACACB7}" type="sibTrans" cxnId="{E2BABF61-4DA9-484C-90EE-32CD216B4278}">
      <dgm:prSet/>
      <dgm:spPr/>
      <dgm:t>
        <a:bodyPr/>
        <a:lstStyle/>
        <a:p>
          <a:endParaRPr lang="fr-FR" sz="2800"/>
        </a:p>
      </dgm:t>
    </dgm:pt>
    <dgm:pt modelId="{74F8FFEC-1437-4C6C-AF84-63DBB5324FAA}">
      <dgm:prSet/>
      <dgm:spPr/>
      <dgm:t>
        <a:bodyPr/>
        <a:lstStyle/>
        <a:p>
          <a:pPr rtl="0"/>
          <a:endParaRPr lang="fr-FR" sz="2800" dirty="0"/>
        </a:p>
      </dgm:t>
    </dgm:pt>
    <dgm:pt modelId="{BEB2748E-B8D9-4AEA-A4DE-CC9376B1E387}" type="parTrans" cxnId="{A1EE8657-EBE8-4B52-B21E-AE8011F33934}">
      <dgm:prSet/>
      <dgm:spPr/>
      <dgm:t>
        <a:bodyPr/>
        <a:lstStyle/>
        <a:p>
          <a:endParaRPr lang="fr-FR" sz="2800"/>
        </a:p>
      </dgm:t>
    </dgm:pt>
    <dgm:pt modelId="{4E8F34E6-D127-4DB7-BC9B-80C728538849}" type="sibTrans" cxnId="{A1EE8657-EBE8-4B52-B21E-AE8011F33934}">
      <dgm:prSet/>
      <dgm:spPr/>
      <dgm:t>
        <a:bodyPr/>
        <a:lstStyle/>
        <a:p>
          <a:endParaRPr lang="fr-FR" sz="2800"/>
        </a:p>
      </dgm:t>
    </dgm:pt>
    <dgm:pt modelId="{AB74299F-48FA-4312-A456-584D2EA0B6F1}">
      <dgm:prSet/>
      <dgm:spPr/>
      <dgm:t>
        <a:bodyPr/>
        <a:lstStyle/>
        <a:p>
          <a:pPr rtl="0"/>
          <a:endParaRPr lang="fr-FR" sz="2800" dirty="0"/>
        </a:p>
      </dgm:t>
    </dgm:pt>
    <dgm:pt modelId="{5CA076BA-A5D9-4C8D-A6AE-3BE3FECF8762}" type="parTrans" cxnId="{FC2A85CA-BECC-4B70-B64E-3DC3E52F46CD}">
      <dgm:prSet/>
      <dgm:spPr/>
      <dgm:t>
        <a:bodyPr/>
        <a:lstStyle/>
        <a:p>
          <a:endParaRPr lang="fr-FR" sz="2800"/>
        </a:p>
      </dgm:t>
    </dgm:pt>
    <dgm:pt modelId="{35CEB96E-19D7-4AC0-A80A-E585D6877E78}" type="sibTrans" cxnId="{FC2A85CA-BECC-4B70-B64E-3DC3E52F46CD}">
      <dgm:prSet/>
      <dgm:spPr/>
      <dgm:t>
        <a:bodyPr/>
        <a:lstStyle/>
        <a:p>
          <a:endParaRPr lang="fr-FR" sz="2800"/>
        </a:p>
      </dgm:t>
    </dgm:pt>
    <dgm:pt modelId="{6CA9A7D7-87C2-4E84-BD7D-15ECB77FF8C1}">
      <dgm:prSet/>
      <dgm:spPr/>
      <dgm:t>
        <a:bodyPr/>
        <a:lstStyle/>
        <a:p>
          <a:pPr rtl="0"/>
          <a:endParaRPr lang="fr-FR" sz="2800" dirty="0"/>
        </a:p>
      </dgm:t>
    </dgm:pt>
    <dgm:pt modelId="{F3B0B9BE-64B5-4820-AB43-B751931FEE24}" type="parTrans" cxnId="{990B9FDA-F31B-43F1-9C0E-E4ECDE870DD2}">
      <dgm:prSet/>
      <dgm:spPr/>
      <dgm:t>
        <a:bodyPr/>
        <a:lstStyle/>
        <a:p>
          <a:endParaRPr lang="fr-FR" sz="2800"/>
        </a:p>
      </dgm:t>
    </dgm:pt>
    <dgm:pt modelId="{A23ED3C5-D22C-4CA6-9720-671AFE4A00B8}" type="sibTrans" cxnId="{990B9FDA-F31B-43F1-9C0E-E4ECDE870DD2}">
      <dgm:prSet/>
      <dgm:spPr/>
      <dgm:t>
        <a:bodyPr/>
        <a:lstStyle/>
        <a:p>
          <a:endParaRPr lang="fr-FR" sz="2800"/>
        </a:p>
      </dgm:t>
    </dgm:pt>
    <dgm:pt modelId="{D453DDCF-CAC3-42E5-A122-5D58F6589EC3}" type="pres">
      <dgm:prSet presAssocID="{F8899A0C-6427-4A85-9C43-7FF2337E35B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BEA2DF9-B720-408F-BBE4-166A28519380}" type="pres">
      <dgm:prSet presAssocID="{F1F27BB4-97E7-4D03-897C-D805BAF410E5}" presName="circ1" presStyleLbl="vennNode1" presStyleIdx="0" presStyleCnt="7"/>
      <dgm:spPr/>
    </dgm:pt>
    <dgm:pt modelId="{92409286-4FB3-493B-9B6D-7BA676FECB05}" type="pres">
      <dgm:prSet presAssocID="{F1F27BB4-97E7-4D03-897C-D805BAF410E5}" presName="circ1Tx" presStyleLbl="revTx" presStyleIdx="0" presStyleCnt="0" custScaleX="120375" custLinFactNeighborX="-17081" custLinFactNeighborY="12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19C7A6-3DB1-4CF1-BCE4-5191A521C081}" type="pres">
      <dgm:prSet presAssocID="{5683F70B-8112-4199-A7CF-DD1C6C706958}" presName="circ2" presStyleLbl="vennNode1" presStyleIdx="1" presStyleCnt="7"/>
      <dgm:spPr/>
    </dgm:pt>
    <dgm:pt modelId="{C9C51C26-198E-453A-B1C0-CD2D04D2F79D}" type="pres">
      <dgm:prSet presAssocID="{5683F70B-8112-4199-A7CF-DD1C6C706958}" presName="circ2Tx" presStyleLbl="revTx" presStyleIdx="0" presStyleCnt="0" custScaleX="123169" custScaleY="117912" custLinFactNeighborY="-241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CD3482-DB65-4F86-B6B5-9C74513C4CEE}" type="pres">
      <dgm:prSet presAssocID="{B0431D4E-85E0-4CCA-965B-92B772FCEA29}" presName="circ3" presStyleLbl="vennNode1" presStyleIdx="2" presStyleCnt="7"/>
      <dgm:spPr/>
    </dgm:pt>
    <dgm:pt modelId="{C0F4ABBD-E2D3-43AA-843D-74D2CD938D9F}" type="pres">
      <dgm:prSet presAssocID="{B0431D4E-85E0-4CCA-965B-92B772FCEA29}" presName="circ3Tx" presStyleLbl="revTx" presStyleIdx="0" presStyleCnt="0" custScaleX="154861" custScaleY="1397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7E9BD7-8C3D-4BF2-A96E-D6331AA374CF}" type="pres">
      <dgm:prSet presAssocID="{66FFAED0-F8CE-4A14-9BC6-AC203BAD08A9}" presName="circ4" presStyleLbl="vennNode1" presStyleIdx="3" presStyleCnt="7" custLinFactNeighborX="-6524"/>
      <dgm:spPr/>
    </dgm:pt>
    <dgm:pt modelId="{429A2F09-0749-4067-BA4E-A3C17740BD64}" type="pres">
      <dgm:prSet presAssocID="{66FFAED0-F8CE-4A14-9BC6-AC203BAD08A9}" presName="circ4Tx" presStyleLbl="revTx" presStyleIdx="0" presStyleCnt="0" custScaleX="141245" custScaleY="127626" custLinFactNeighborX="-6642" custLinFactNeighborY="-16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E4AEF4-1413-4E98-8C43-F7362F7DE16B}" type="pres">
      <dgm:prSet presAssocID="{C73D02ED-AA52-4288-8CA5-1400EFEAA419}" presName="circ5" presStyleLbl="vennNode1" presStyleIdx="4" presStyleCnt="7"/>
      <dgm:spPr/>
    </dgm:pt>
    <dgm:pt modelId="{0C3D5986-798C-4075-8296-9ACE18537EA9}" type="pres">
      <dgm:prSet presAssocID="{C73D02ED-AA52-4288-8CA5-1400EFEAA419}" presName="circ5Tx" presStyleLbl="revTx" presStyleIdx="0" presStyleCnt="0" custScaleX="1138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4B718B-D745-48CD-92E5-5D024AB0CB45}" type="pres">
      <dgm:prSet presAssocID="{87EB5873-2E6A-4EA1-8AB0-B37F2E478D75}" presName="circ6" presStyleLbl="vennNode1" presStyleIdx="5" presStyleCnt="7"/>
      <dgm:spPr/>
    </dgm:pt>
    <dgm:pt modelId="{FACB04C1-57B1-4BC8-ABCD-F49D99EA0C92}" type="pres">
      <dgm:prSet presAssocID="{87EB5873-2E6A-4EA1-8AB0-B37F2E478D75}" presName="circ6Tx" presStyleLbl="revTx" presStyleIdx="0" presStyleCnt="0" custScaleX="149797" custScaleY="101661" custLinFactNeighborX="-6140" custLinFactNeighborY="-422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E71CBE-F7E1-47F0-879B-C70D7C679ECB}" type="pres">
      <dgm:prSet presAssocID="{7BA2B4CD-BCAF-416B-A3F9-CDDABD961966}" presName="circ7" presStyleLbl="vennNode1" presStyleIdx="6" presStyleCnt="7"/>
      <dgm:spPr/>
    </dgm:pt>
    <dgm:pt modelId="{1E92CEC2-7D7E-4A45-94D7-DE943A37CD33}" type="pres">
      <dgm:prSet presAssocID="{7BA2B4CD-BCAF-416B-A3F9-CDDABD961966}" presName="circ7Tx" presStyleLbl="revTx" presStyleIdx="0" presStyleCnt="0" custScaleX="1138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CAB25DA-E77C-4034-86C9-343DF8512C7A}" type="presOf" srcId="{F1F27BB4-97E7-4D03-897C-D805BAF410E5}" destId="{92409286-4FB3-493B-9B6D-7BA676FECB05}" srcOrd="0" destOrd="0" presId="urn:microsoft.com/office/officeart/2005/8/layout/venn1"/>
    <dgm:cxn modelId="{345178D1-BC8F-48E0-963D-716500B70D3D}" srcId="{F8899A0C-6427-4A85-9C43-7FF2337E35B4}" destId="{B0431D4E-85E0-4CCA-965B-92B772FCEA29}" srcOrd="2" destOrd="0" parTransId="{1628CB08-812D-4DBD-91D5-3B13914A1D5F}" sibTransId="{3AB1003D-0AFB-4FFF-A47A-CBF31D51255B}"/>
    <dgm:cxn modelId="{990B9FDA-F31B-43F1-9C0E-E4ECDE870DD2}" srcId="{F8899A0C-6427-4A85-9C43-7FF2337E35B4}" destId="{6CA9A7D7-87C2-4E84-BD7D-15ECB77FF8C1}" srcOrd="11" destOrd="0" parTransId="{F3B0B9BE-64B5-4820-AB43-B751931FEE24}" sibTransId="{A23ED3C5-D22C-4CA6-9720-671AFE4A00B8}"/>
    <dgm:cxn modelId="{BB8DB033-B24D-4EC3-901E-57E995B4E731}" srcId="{F8899A0C-6427-4A85-9C43-7FF2337E35B4}" destId="{F1F27BB4-97E7-4D03-897C-D805BAF410E5}" srcOrd="0" destOrd="0" parTransId="{2CACC900-D23E-42ED-8DF7-E00F6D393D57}" sibTransId="{230F4139-F71B-4F04-AF6A-D9185AE0D7AA}"/>
    <dgm:cxn modelId="{63305B6E-4B60-400A-8FF9-DDD4BF326E88}" srcId="{F8899A0C-6427-4A85-9C43-7FF2337E35B4}" destId="{7BA2B4CD-BCAF-416B-A3F9-CDDABD961966}" srcOrd="6" destOrd="0" parTransId="{AF8512DF-0EFC-46DA-BA64-E93D321A14BE}" sibTransId="{CDD92F51-3127-4A35-AA53-B159C360BB85}"/>
    <dgm:cxn modelId="{D6C6FDC4-0A22-49D9-8BD4-2098E7437B93}" srcId="{F8899A0C-6427-4A85-9C43-7FF2337E35B4}" destId="{C73D02ED-AA52-4288-8CA5-1400EFEAA419}" srcOrd="4" destOrd="0" parTransId="{E81AEE87-AA9E-4AA3-881B-C3519A1C7725}" sibTransId="{0CD0539D-73DA-447B-B54B-3643A40F9E26}"/>
    <dgm:cxn modelId="{44E09C40-0BE8-400C-AF74-A6881A85F6AA}" type="presOf" srcId="{66FFAED0-F8CE-4A14-9BC6-AC203BAD08A9}" destId="{429A2F09-0749-4067-BA4E-A3C17740BD64}" srcOrd="0" destOrd="0" presId="urn:microsoft.com/office/officeart/2005/8/layout/venn1"/>
    <dgm:cxn modelId="{518413B0-B208-463D-826E-6F220EA9A998}" srcId="{F8899A0C-6427-4A85-9C43-7FF2337E35B4}" destId="{E2EF4C27-5206-4C1D-9C82-47CCA9FF1942}" srcOrd="7" destOrd="0" parTransId="{0EC6D5E4-CCAC-427D-85E7-B67957776A15}" sibTransId="{D0F81125-97EC-465B-9776-AE6438A165F2}"/>
    <dgm:cxn modelId="{2262C29F-BD84-43A4-AEB4-9413040D6639}" type="presOf" srcId="{F8899A0C-6427-4A85-9C43-7FF2337E35B4}" destId="{D453DDCF-CAC3-42E5-A122-5D58F6589EC3}" srcOrd="0" destOrd="0" presId="urn:microsoft.com/office/officeart/2005/8/layout/venn1"/>
    <dgm:cxn modelId="{DBFF7931-466D-4169-B03C-D604D9F2F2E3}" type="presOf" srcId="{7BA2B4CD-BCAF-416B-A3F9-CDDABD961966}" destId="{1E92CEC2-7D7E-4A45-94D7-DE943A37CD33}" srcOrd="0" destOrd="0" presId="urn:microsoft.com/office/officeart/2005/8/layout/venn1"/>
    <dgm:cxn modelId="{FC2A85CA-BECC-4B70-B64E-3DC3E52F46CD}" srcId="{F8899A0C-6427-4A85-9C43-7FF2337E35B4}" destId="{AB74299F-48FA-4312-A456-584D2EA0B6F1}" srcOrd="10" destOrd="0" parTransId="{5CA076BA-A5D9-4C8D-A6AE-3BE3FECF8762}" sibTransId="{35CEB96E-19D7-4AC0-A80A-E585D6877E78}"/>
    <dgm:cxn modelId="{9A6B22FA-C915-4467-959A-AC7C52319AB7}" srcId="{F8899A0C-6427-4A85-9C43-7FF2337E35B4}" destId="{5683F70B-8112-4199-A7CF-DD1C6C706958}" srcOrd="1" destOrd="0" parTransId="{37C3E6F6-0B83-4742-B9C3-681E4BCCA915}" sibTransId="{581ECC9D-E6DD-44FE-8BA6-E33E96C62B69}"/>
    <dgm:cxn modelId="{E2BABF61-4DA9-484C-90EE-32CD216B4278}" srcId="{F8899A0C-6427-4A85-9C43-7FF2337E35B4}" destId="{4B4C2A5E-509E-427D-8E5F-37BA91D23920}" srcOrd="8" destOrd="0" parTransId="{79D4A53B-FC09-40A8-BED8-D6C785F08323}" sibTransId="{6F31C4E0-A9E3-482A-A26C-8990D3ACACB7}"/>
    <dgm:cxn modelId="{757F2694-D651-4DEF-8FD9-617E3C259401}" srcId="{F8899A0C-6427-4A85-9C43-7FF2337E35B4}" destId="{66FFAED0-F8CE-4A14-9BC6-AC203BAD08A9}" srcOrd="3" destOrd="0" parTransId="{CC756DCB-7DCB-4746-A18F-376A529A65F1}" sibTransId="{E4BE4CAB-BEAC-49F0-BADB-3D883B48EAB6}"/>
    <dgm:cxn modelId="{66EFE282-92A5-4158-90B4-C82870A805F4}" type="presOf" srcId="{C73D02ED-AA52-4288-8CA5-1400EFEAA419}" destId="{0C3D5986-798C-4075-8296-9ACE18537EA9}" srcOrd="0" destOrd="0" presId="urn:microsoft.com/office/officeart/2005/8/layout/venn1"/>
    <dgm:cxn modelId="{581A6641-F69A-485C-97A7-052945E13EBE}" type="presOf" srcId="{87EB5873-2E6A-4EA1-8AB0-B37F2E478D75}" destId="{FACB04C1-57B1-4BC8-ABCD-F49D99EA0C92}" srcOrd="0" destOrd="0" presId="urn:microsoft.com/office/officeart/2005/8/layout/venn1"/>
    <dgm:cxn modelId="{19359845-F58E-4540-80E6-CCC50147D15E}" srcId="{F8899A0C-6427-4A85-9C43-7FF2337E35B4}" destId="{87EB5873-2E6A-4EA1-8AB0-B37F2E478D75}" srcOrd="5" destOrd="0" parTransId="{CB227795-09AC-49E7-AA79-AB18185B68FF}" sibTransId="{B7AB20D2-24DD-485B-9016-2B1DD95DC2E7}"/>
    <dgm:cxn modelId="{5C7C13BB-7670-4C24-B2A6-7EA82567B331}" type="presOf" srcId="{5683F70B-8112-4199-A7CF-DD1C6C706958}" destId="{C9C51C26-198E-453A-B1C0-CD2D04D2F79D}" srcOrd="0" destOrd="0" presId="urn:microsoft.com/office/officeart/2005/8/layout/venn1"/>
    <dgm:cxn modelId="{9AA792FA-4EEE-4733-AABA-DB17869316A6}" type="presOf" srcId="{B0431D4E-85E0-4CCA-965B-92B772FCEA29}" destId="{C0F4ABBD-E2D3-43AA-843D-74D2CD938D9F}" srcOrd="0" destOrd="0" presId="urn:microsoft.com/office/officeart/2005/8/layout/venn1"/>
    <dgm:cxn modelId="{A1EE8657-EBE8-4B52-B21E-AE8011F33934}" srcId="{F8899A0C-6427-4A85-9C43-7FF2337E35B4}" destId="{74F8FFEC-1437-4C6C-AF84-63DBB5324FAA}" srcOrd="9" destOrd="0" parTransId="{BEB2748E-B8D9-4AEA-A4DE-CC9376B1E387}" sibTransId="{4E8F34E6-D127-4DB7-BC9B-80C728538849}"/>
    <dgm:cxn modelId="{329B9C64-6AA3-4BA1-8018-654D24CE1018}" type="presParOf" srcId="{D453DDCF-CAC3-42E5-A122-5D58F6589EC3}" destId="{0BEA2DF9-B720-408F-BBE4-166A28519380}" srcOrd="0" destOrd="0" presId="urn:microsoft.com/office/officeart/2005/8/layout/venn1"/>
    <dgm:cxn modelId="{9095782C-3C90-49DA-AEA6-0028D2D74115}" type="presParOf" srcId="{D453DDCF-CAC3-42E5-A122-5D58F6589EC3}" destId="{92409286-4FB3-493B-9B6D-7BA676FECB05}" srcOrd="1" destOrd="0" presId="urn:microsoft.com/office/officeart/2005/8/layout/venn1"/>
    <dgm:cxn modelId="{BCB6D09A-F0B7-4DBB-BB80-77BD20C58D82}" type="presParOf" srcId="{D453DDCF-CAC3-42E5-A122-5D58F6589EC3}" destId="{1619C7A6-3DB1-4CF1-BCE4-5191A521C081}" srcOrd="2" destOrd="0" presId="urn:microsoft.com/office/officeart/2005/8/layout/venn1"/>
    <dgm:cxn modelId="{D30BDEB6-6973-42B1-ADE8-CF34EE509320}" type="presParOf" srcId="{D453DDCF-CAC3-42E5-A122-5D58F6589EC3}" destId="{C9C51C26-198E-453A-B1C0-CD2D04D2F79D}" srcOrd="3" destOrd="0" presId="urn:microsoft.com/office/officeart/2005/8/layout/venn1"/>
    <dgm:cxn modelId="{C787CF5B-ADC1-4D2B-BFFC-0D9383EABCB1}" type="presParOf" srcId="{D453DDCF-CAC3-42E5-A122-5D58F6589EC3}" destId="{88CD3482-DB65-4F86-B6B5-9C74513C4CEE}" srcOrd="4" destOrd="0" presId="urn:microsoft.com/office/officeart/2005/8/layout/venn1"/>
    <dgm:cxn modelId="{9DFEC132-B816-4A43-AD01-288DB75C9D5A}" type="presParOf" srcId="{D453DDCF-CAC3-42E5-A122-5D58F6589EC3}" destId="{C0F4ABBD-E2D3-43AA-843D-74D2CD938D9F}" srcOrd="5" destOrd="0" presId="urn:microsoft.com/office/officeart/2005/8/layout/venn1"/>
    <dgm:cxn modelId="{ADE4D7D9-3211-492C-80C7-793F99A48437}" type="presParOf" srcId="{D453DDCF-CAC3-42E5-A122-5D58F6589EC3}" destId="{337E9BD7-8C3D-4BF2-A96E-D6331AA374CF}" srcOrd="6" destOrd="0" presId="urn:microsoft.com/office/officeart/2005/8/layout/venn1"/>
    <dgm:cxn modelId="{04DB846E-5999-4B14-B38B-7569F079065C}" type="presParOf" srcId="{D453DDCF-CAC3-42E5-A122-5D58F6589EC3}" destId="{429A2F09-0749-4067-BA4E-A3C17740BD64}" srcOrd="7" destOrd="0" presId="urn:microsoft.com/office/officeart/2005/8/layout/venn1"/>
    <dgm:cxn modelId="{F023E3C0-938A-4B1A-8A50-A743D7C60B96}" type="presParOf" srcId="{D453DDCF-CAC3-42E5-A122-5D58F6589EC3}" destId="{34E4AEF4-1413-4E98-8C43-F7362F7DE16B}" srcOrd="8" destOrd="0" presId="urn:microsoft.com/office/officeart/2005/8/layout/venn1"/>
    <dgm:cxn modelId="{D64504EC-F598-481C-802C-85778FABDBD9}" type="presParOf" srcId="{D453DDCF-CAC3-42E5-A122-5D58F6589EC3}" destId="{0C3D5986-798C-4075-8296-9ACE18537EA9}" srcOrd="9" destOrd="0" presId="urn:microsoft.com/office/officeart/2005/8/layout/venn1"/>
    <dgm:cxn modelId="{ADCE9B46-03B6-459E-B87A-3F0B6528CCA6}" type="presParOf" srcId="{D453DDCF-CAC3-42E5-A122-5D58F6589EC3}" destId="{C94B718B-D745-48CD-92E5-5D024AB0CB45}" srcOrd="10" destOrd="0" presId="urn:microsoft.com/office/officeart/2005/8/layout/venn1"/>
    <dgm:cxn modelId="{56716337-3419-43FF-AD44-E0FBD59A4866}" type="presParOf" srcId="{D453DDCF-CAC3-42E5-A122-5D58F6589EC3}" destId="{FACB04C1-57B1-4BC8-ABCD-F49D99EA0C92}" srcOrd="11" destOrd="0" presId="urn:microsoft.com/office/officeart/2005/8/layout/venn1"/>
    <dgm:cxn modelId="{0FD578F0-853A-4039-B092-57DCF4592AF5}" type="presParOf" srcId="{D453DDCF-CAC3-42E5-A122-5D58F6589EC3}" destId="{A6E71CBE-F7E1-47F0-879B-C70D7C679ECB}" srcOrd="12" destOrd="0" presId="urn:microsoft.com/office/officeart/2005/8/layout/venn1"/>
    <dgm:cxn modelId="{9ADBC8FB-9542-41EE-BC7F-CFD286B26EB6}" type="presParOf" srcId="{D453DDCF-CAC3-42E5-A122-5D58F6589EC3}" destId="{1E92CEC2-7D7E-4A45-94D7-DE943A37CD33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D1C56A-E6D8-433C-BEC5-83F2D93A512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566FCDF-9620-459B-A2C2-5B7BE131EB79}">
      <dgm:prSet/>
      <dgm:spPr/>
      <dgm:t>
        <a:bodyPr/>
        <a:lstStyle/>
        <a:p>
          <a:pPr rtl="0"/>
          <a:r>
            <a:rPr lang="fr-FR" b="1" dirty="0" smtClean="0"/>
            <a:t>Budget primitif </a:t>
          </a:r>
          <a:endParaRPr lang="fr-FR" dirty="0"/>
        </a:p>
      </dgm:t>
    </dgm:pt>
    <dgm:pt modelId="{9C8C8868-5EF3-454A-905E-15BA346A8C26}" type="parTrans" cxnId="{C758EB7F-C230-470D-AC5C-CA1815D0FCA1}">
      <dgm:prSet/>
      <dgm:spPr/>
      <dgm:t>
        <a:bodyPr/>
        <a:lstStyle/>
        <a:p>
          <a:endParaRPr lang="fr-FR"/>
        </a:p>
      </dgm:t>
    </dgm:pt>
    <dgm:pt modelId="{694369C3-1CFE-4FE7-905B-98E18C608D6B}" type="sibTrans" cxnId="{C758EB7F-C230-470D-AC5C-CA1815D0FCA1}">
      <dgm:prSet/>
      <dgm:spPr/>
      <dgm:t>
        <a:bodyPr/>
        <a:lstStyle/>
        <a:p>
          <a:endParaRPr lang="fr-FR"/>
        </a:p>
      </dgm:t>
    </dgm:pt>
    <dgm:pt modelId="{A45A03AA-68B7-4B3B-AA96-077361D02604}">
      <dgm:prSet/>
      <dgm:spPr/>
      <dgm:t>
        <a:bodyPr/>
        <a:lstStyle/>
        <a:p>
          <a:pPr rtl="0"/>
          <a:r>
            <a:rPr lang="fr-FR" b="1" dirty="0" smtClean="0"/>
            <a:t>Budget supplémentaire</a:t>
          </a:r>
          <a:endParaRPr lang="fr-FR" dirty="0"/>
        </a:p>
      </dgm:t>
    </dgm:pt>
    <dgm:pt modelId="{1FEC80A0-7FEC-47F4-A677-2BFAEFDAFC36}" type="parTrans" cxnId="{86B8C603-6ED9-4D60-8005-5371346A2A41}">
      <dgm:prSet/>
      <dgm:spPr/>
      <dgm:t>
        <a:bodyPr/>
        <a:lstStyle/>
        <a:p>
          <a:endParaRPr lang="fr-FR"/>
        </a:p>
      </dgm:t>
    </dgm:pt>
    <dgm:pt modelId="{9AAA522D-1E67-43BF-900F-297B9DE799E9}" type="sibTrans" cxnId="{86B8C603-6ED9-4D60-8005-5371346A2A41}">
      <dgm:prSet/>
      <dgm:spPr/>
      <dgm:t>
        <a:bodyPr/>
        <a:lstStyle/>
        <a:p>
          <a:endParaRPr lang="fr-FR"/>
        </a:p>
      </dgm:t>
    </dgm:pt>
    <dgm:pt modelId="{50350AB7-6C76-4EE8-A83E-3907A44D0709}">
      <dgm:prSet/>
      <dgm:spPr/>
      <dgm:t>
        <a:bodyPr/>
        <a:lstStyle/>
        <a:p>
          <a:pPr rtl="0"/>
          <a:r>
            <a:rPr lang="fr-FR" b="1" dirty="0" smtClean="0"/>
            <a:t>Décisions modificatives</a:t>
          </a:r>
          <a:endParaRPr lang="fr-FR" dirty="0"/>
        </a:p>
      </dgm:t>
    </dgm:pt>
    <dgm:pt modelId="{01E2052F-FB88-41D1-ADC7-D3121E56FB9C}" type="parTrans" cxnId="{AA2F5E30-CA5B-4CE1-B358-F9867B108DA1}">
      <dgm:prSet/>
      <dgm:spPr/>
      <dgm:t>
        <a:bodyPr/>
        <a:lstStyle/>
        <a:p>
          <a:endParaRPr lang="fr-FR"/>
        </a:p>
      </dgm:t>
    </dgm:pt>
    <dgm:pt modelId="{06C73AD1-ACED-4479-8B06-D2ECCC23237F}" type="sibTrans" cxnId="{AA2F5E30-CA5B-4CE1-B358-F9867B108DA1}">
      <dgm:prSet/>
      <dgm:spPr/>
      <dgm:t>
        <a:bodyPr/>
        <a:lstStyle/>
        <a:p>
          <a:endParaRPr lang="fr-FR"/>
        </a:p>
      </dgm:t>
    </dgm:pt>
    <dgm:pt modelId="{71F197CF-3A4C-4DA9-B16F-9EF39D39DD31}">
      <dgm:prSet/>
      <dgm:spPr/>
      <dgm:t>
        <a:bodyPr/>
        <a:lstStyle/>
        <a:p>
          <a:pPr rtl="0"/>
          <a:r>
            <a:rPr lang="fr-FR" b="1" dirty="0" smtClean="0"/>
            <a:t>Budgets annexes et Budgets autonomes</a:t>
          </a:r>
          <a:endParaRPr lang="fr-FR" dirty="0"/>
        </a:p>
      </dgm:t>
    </dgm:pt>
    <dgm:pt modelId="{14D8B86E-77BF-434F-8CF0-EEAD7A0F78CF}" type="parTrans" cxnId="{AD3EAF97-D763-4743-9CC8-00F63E786C7E}">
      <dgm:prSet/>
      <dgm:spPr/>
      <dgm:t>
        <a:bodyPr/>
        <a:lstStyle/>
        <a:p>
          <a:endParaRPr lang="fr-FR"/>
        </a:p>
      </dgm:t>
    </dgm:pt>
    <dgm:pt modelId="{0EA5E98B-D24B-46AA-B240-60686B9CB200}" type="sibTrans" cxnId="{AD3EAF97-D763-4743-9CC8-00F63E786C7E}">
      <dgm:prSet/>
      <dgm:spPr/>
      <dgm:t>
        <a:bodyPr/>
        <a:lstStyle/>
        <a:p>
          <a:endParaRPr lang="fr-FR"/>
        </a:p>
      </dgm:t>
    </dgm:pt>
    <dgm:pt modelId="{E85A3AB5-D851-4216-960F-0E545BE10848}">
      <dgm:prSet/>
      <dgm:spPr/>
      <dgm:t>
        <a:bodyPr/>
        <a:lstStyle/>
        <a:p>
          <a:pPr rtl="0"/>
          <a:r>
            <a:rPr lang="fr-FR" b="1" dirty="0" smtClean="0"/>
            <a:t>Compte administratif</a:t>
          </a:r>
          <a:endParaRPr lang="fr-FR" dirty="0"/>
        </a:p>
      </dgm:t>
    </dgm:pt>
    <dgm:pt modelId="{D5FE380C-463D-4BBD-8E69-04AED037719E}" type="parTrans" cxnId="{046D73B7-3A1D-4C90-96A0-BC02223D8E68}">
      <dgm:prSet/>
      <dgm:spPr/>
      <dgm:t>
        <a:bodyPr/>
        <a:lstStyle/>
        <a:p>
          <a:endParaRPr lang="fr-FR"/>
        </a:p>
      </dgm:t>
    </dgm:pt>
    <dgm:pt modelId="{AD9A4C6A-6580-48EA-A7F5-268B932B5911}" type="sibTrans" cxnId="{046D73B7-3A1D-4C90-96A0-BC02223D8E68}">
      <dgm:prSet/>
      <dgm:spPr/>
      <dgm:t>
        <a:bodyPr/>
        <a:lstStyle/>
        <a:p>
          <a:endParaRPr lang="fr-FR"/>
        </a:p>
      </dgm:t>
    </dgm:pt>
    <dgm:pt modelId="{C921891F-2CDC-4856-B6E0-9D8422090E4B}" type="pres">
      <dgm:prSet presAssocID="{82D1C56A-E6D8-433C-BEC5-83F2D93A51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75B0653-4EEE-4CB3-AA8A-9B74BDACA5A7}" type="pres">
      <dgm:prSet presAssocID="{5566FCDF-9620-459B-A2C2-5B7BE131EB7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F6EBBE-E291-402F-80DD-B470B9A662B2}" type="pres">
      <dgm:prSet presAssocID="{694369C3-1CFE-4FE7-905B-98E18C608D6B}" presName="sibTrans" presStyleCnt="0"/>
      <dgm:spPr/>
    </dgm:pt>
    <dgm:pt modelId="{BF1F13BF-1897-45F0-89DB-D849A2A98168}" type="pres">
      <dgm:prSet presAssocID="{A45A03AA-68B7-4B3B-AA96-077361D02604}" presName="node" presStyleLbl="node1" presStyleIdx="1" presStyleCnt="5" custScaleX="876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8AC5C2-C804-4569-A241-C49EF68BF21F}" type="pres">
      <dgm:prSet presAssocID="{9AAA522D-1E67-43BF-900F-297B9DE799E9}" presName="sibTrans" presStyleCnt="0"/>
      <dgm:spPr/>
    </dgm:pt>
    <dgm:pt modelId="{3B5D30E0-D0C3-442E-8909-8D879F2CCE5C}" type="pres">
      <dgm:prSet presAssocID="{50350AB7-6C76-4EE8-A83E-3907A44D0709}" presName="node" presStyleLbl="node1" presStyleIdx="2" presStyleCnt="5" custScaleX="8126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5A2E18-CAED-4979-87FE-C8F5702F0705}" type="pres">
      <dgm:prSet presAssocID="{06C73AD1-ACED-4479-8B06-D2ECCC23237F}" presName="sibTrans" presStyleCnt="0"/>
      <dgm:spPr/>
    </dgm:pt>
    <dgm:pt modelId="{3BD30448-6BA6-4E91-92F5-C348A51CC979}" type="pres">
      <dgm:prSet presAssocID="{71F197CF-3A4C-4DA9-B16F-9EF39D39DD3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F48E9E-4F56-4935-81D8-28A0B2C700CF}" type="pres">
      <dgm:prSet presAssocID="{0EA5E98B-D24B-46AA-B240-60686B9CB200}" presName="sibTrans" presStyleCnt="0"/>
      <dgm:spPr/>
    </dgm:pt>
    <dgm:pt modelId="{98EAC565-6553-4E9D-A975-B6806CFFD1A0}" type="pres">
      <dgm:prSet presAssocID="{E85A3AB5-D851-4216-960F-0E545BE1084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0388C0E-F519-4849-99D4-331334B648CF}" type="presOf" srcId="{5566FCDF-9620-459B-A2C2-5B7BE131EB79}" destId="{C75B0653-4EEE-4CB3-AA8A-9B74BDACA5A7}" srcOrd="0" destOrd="0" presId="urn:microsoft.com/office/officeart/2005/8/layout/default"/>
    <dgm:cxn modelId="{86B8C603-6ED9-4D60-8005-5371346A2A41}" srcId="{82D1C56A-E6D8-433C-BEC5-83F2D93A512D}" destId="{A45A03AA-68B7-4B3B-AA96-077361D02604}" srcOrd="1" destOrd="0" parTransId="{1FEC80A0-7FEC-47F4-A677-2BFAEFDAFC36}" sibTransId="{9AAA522D-1E67-43BF-900F-297B9DE799E9}"/>
    <dgm:cxn modelId="{A653C134-B804-4C18-9F00-53400FC0BD29}" type="presOf" srcId="{71F197CF-3A4C-4DA9-B16F-9EF39D39DD31}" destId="{3BD30448-6BA6-4E91-92F5-C348A51CC979}" srcOrd="0" destOrd="0" presId="urn:microsoft.com/office/officeart/2005/8/layout/default"/>
    <dgm:cxn modelId="{C758EB7F-C230-470D-AC5C-CA1815D0FCA1}" srcId="{82D1C56A-E6D8-433C-BEC5-83F2D93A512D}" destId="{5566FCDF-9620-459B-A2C2-5B7BE131EB79}" srcOrd="0" destOrd="0" parTransId="{9C8C8868-5EF3-454A-905E-15BA346A8C26}" sibTransId="{694369C3-1CFE-4FE7-905B-98E18C608D6B}"/>
    <dgm:cxn modelId="{046D73B7-3A1D-4C90-96A0-BC02223D8E68}" srcId="{82D1C56A-E6D8-433C-BEC5-83F2D93A512D}" destId="{E85A3AB5-D851-4216-960F-0E545BE10848}" srcOrd="4" destOrd="0" parTransId="{D5FE380C-463D-4BBD-8E69-04AED037719E}" sibTransId="{AD9A4C6A-6580-48EA-A7F5-268B932B5911}"/>
    <dgm:cxn modelId="{AA2F5E30-CA5B-4CE1-B358-F9867B108DA1}" srcId="{82D1C56A-E6D8-433C-BEC5-83F2D93A512D}" destId="{50350AB7-6C76-4EE8-A83E-3907A44D0709}" srcOrd="2" destOrd="0" parTransId="{01E2052F-FB88-41D1-ADC7-D3121E56FB9C}" sibTransId="{06C73AD1-ACED-4479-8B06-D2ECCC23237F}"/>
    <dgm:cxn modelId="{5BF33919-894D-45E6-83B9-720A20A9C738}" type="presOf" srcId="{82D1C56A-E6D8-433C-BEC5-83F2D93A512D}" destId="{C921891F-2CDC-4856-B6E0-9D8422090E4B}" srcOrd="0" destOrd="0" presId="urn:microsoft.com/office/officeart/2005/8/layout/default"/>
    <dgm:cxn modelId="{E6ED2359-A3B4-4E9C-A33D-78DEA957DB64}" type="presOf" srcId="{A45A03AA-68B7-4B3B-AA96-077361D02604}" destId="{BF1F13BF-1897-45F0-89DB-D849A2A98168}" srcOrd="0" destOrd="0" presId="urn:microsoft.com/office/officeart/2005/8/layout/default"/>
    <dgm:cxn modelId="{9A2DED0B-522A-42D0-A774-49A617EED197}" type="presOf" srcId="{E85A3AB5-D851-4216-960F-0E545BE10848}" destId="{98EAC565-6553-4E9D-A975-B6806CFFD1A0}" srcOrd="0" destOrd="0" presId="urn:microsoft.com/office/officeart/2005/8/layout/default"/>
    <dgm:cxn modelId="{B849F0EF-318B-4D0A-9C2C-DAFBBD064556}" type="presOf" srcId="{50350AB7-6C76-4EE8-A83E-3907A44D0709}" destId="{3B5D30E0-D0C3-442E-8909-8D879F2CCE5C}" srcOrd="0" destOrd="0" presId="urn:microsoft.com/office/officeart/2005/8/layout/default"/>
    <dgm:cxn modelId="{AD3EAF97-D763-4743-9CC8-00F63E786C7E}" srcId="{82D1C56A-E6D8-433C-BEC5-83F2D93A512D}" destId="{71F197CF-3A4C-4DA9-B16F-9EF39D39DD31}" srcOrd="3" destOrd="0" parTransId="{14D8B86E-77BF-434F-8CF0-EEAD7A0F78CF}" sibTransId="{0EA5E98B-D24B-46AA-B240-60686B9CB200}"/>
    <dgm:cxn modelId="{8F16B7B5-D8B2-4321-BC19-3A07E12A6EB5}" type="presParOf" srcId="{C921891F-2CDC-4856-B6E0-9D8422090E4B}" destId="{C75B0653-4EEE-4CB3-AA8A-9B74BDACA5A7}" srcOrd="0" destOrd="0" presId="urn:microsoft.com/office/officeart/2005/8/layout/default"/>
    <dgm:cxn modelId="{250219C3-56B8-43B7-ACC0-FB05B2916CC8}" type="presParOf" srcId="{C921891F-2CDC-4856-B6E0-9D8422090E4B}" destId="{8AF6EBBE-E291-402F-80DD-B470B9A662B2}" srcOrd="1" destOrd="0" presId="urn:microsoft.com/office/officeart/2005/8/layout/default"/>
    <dgm:cxn modelId="{1B5F7A5C-B308-4EF4-B723-410900162CFE}" type="presParOf" srcId="{C921891F-2CDC-4856-B6E0-9D8422090E4B}" destId="{BF1F13BF-1897-45F0-89DB-D849A2A98168}" srcOrd="2" destOrd="0" presId="urn:microsoft.com/office/officeart/2005/8/layout/default"/>
    <dgm:cxn modelId="{74DD1985-1CD3-46E0-A894-5FC027182267}" type="presParOf" srcId="{C921891F-2CDC-4856-B6E0-9D8422090E4B}" destId="{E38AC5C2-C804-4569-A241-C49EF68BF21F}" srcOrd="3" destOrd="0" presId="urn:microsoft.com/office/officeart/2005/8/layout/default"/>
    <dgm:cxn modelId="{FAA17FEA-A70C-4530-B990-53CC50462B56}" type="presParOf" srcId="{C921891F-2CDC-4856-B6E0-9D8422090E4B}" destId="{3B5D30E0-D0C3-442E-8909-8D879F2CCE5C}" srcOrd="4" destOrd="0" presId="urn:microsoft.com/office/officeart/2005/8/layout/default"/>
    <dgm:cxn modelId="{70AFB9F8-F316-47A9-A4E5-A804B6E06F26}" type="presParOf" srcId="{C921891F-2CDC-4856-B6E0-9D8422090E4B}" destId="{FC5A2E18-CAED-4979-87FE-C8F5702F0705}" srcOrd="5" destOrd="0" presId="urn:microsoft.com/office/officeart/2005/8/layout/default"/>
    <dgm:cxn modelId="{3CA464C6-BD0F-4F3B-ACB5-56B7CC67D07D}" type="presParOf" srcId="{C921891F-2CDC-4856-B6E0-9D8422090E4B}" destId="{3BD30448-6BA6-4E91-92F5-C348A51CC979}" srcOrd="6" destOrd="0" presId="urn:microsoft.com/office/officeart/2005/8/layout/default"/>
    <dgm:cxn modelId="{647E9F09-AE9F-435A-B372-3678CB407F94}" type="presParOf" srcId="{C921891F-2CDC-4856-B6E0-9D8422090E4B}" destId="{69F48E9E-4F56-4935-81D8-28A0B2C700CF}" srcOrd="7" destOrd="0" presId="urn:microsoft.com/office/officeart/2005/8/layout/default"/>
    <dgm:cxn modelId="{676FA3D6-B7D6-4A39-85CE-1E909E6D4C22}" type="presParOf" srcId="{C921891F-2CDC-4856-B6E0-9D8422090E4B}" destId="{98EAC565-6553-4E9D-A975-B6806CFFD1A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A8FFEF-CCDD-491E-A4B5-AC93FEB4E012}" type="doc">
      <dgm:prSet loTypeId="urn:microsoft.com/office/officeart/2005/8/layout/vList2" loCatId="list" qsTypeId="urn:microsoft.com/office/officeart/2005/8/quickstyle/3d3" qsCatId="3D" csTypeId="urn:microsoft.com/office/officeart/2005/8/colors/accent5_1" csCatId="accent5" phldr="1"/>
      <dgm:spPr/>
      <dgm:t>
        <a:bodyPr/>
        <a:lstStyle/>
        <a:p>
          <a:endParaRPr lang="fr-FR"/>
        </a:p>
      </dgm:t>
    </dgm:pt>
    <dgm:pt modelId="{6229C78F-88FE-46D8-9614-B9985F8A4A3A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les informations générales </a:t>
          </a:r>
          <a:endParaRPr lang="fr-FR" sz="2800" b="1" dirty="0">
            <a:latin typeface="Book Antiqua" pitchFamily="18" charset="0"/>
          </a:endParaRPr>
        </a:p>
      </dgm:t>
    </dgm:pt>
    <dgm:pt modelId="{79604999-421C-4E07-87E4-E06C2FA86DBB}" type="parTrans" cxnId="{B23B5FAC-196C-4A69-8E9F-589FCAC1F2A1}">
      <dgm:prSet/>
      <dgm:spPr/>
      <dgm:t>
        <a:bodyPr/>
        <a:lstStyle/>
        <a:p>
          <a:endParaRPr lang="fr-FR" sz="2800"/>
        </a:p>
      </dgm:t>
    </dgm:pt>
    <dgm:pt modelId="{ECAD8EAD-F070-464D-B26B-0B6B4BFEAFDD}" type="sibTrans" cxnId="{B23B5FAC-196C-4A69-8E9F-589FCAC1F2A1}">
      <dgm:prSet/>
      <dgm:spPr/>
      <dgm:t>
        <a:bodyPr/>
        <a:lstStyle/>
        <a:p>
          <a:endParaRPr lang="fr-FR" sz="2800"/>
        </a:p>
      </dgm:t>
    </dgm:pt>
    <dgm:pt modelId="{87BA8782-8AEB-4DDD-8B63-3C5E25A64C41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section de fonctionnement </a:t>
          </a:r>
          <a:endParaRPr lang="fr-FR" sz="2800" b="1" dirty="0">
            <a:latin typeface="Book Antiqua" pitchFamily="18" charset="0"/>
          </a:endParaRPr>
        </a:p>
      </dgm:t>
    </dgm:pt>
    <dgm:pt modelId="{59DF593D-2F13-44C5-AE33-04ED6A8B64ED}" type="parTrans" cxnId="{F4D6171E-85FA-41B3-90A2-7B7120F772E2}">
      <dgm:prSet/>
      <dgm:spPr/>
      <dgm:t>
        <a:bodyPr/>
        <a:lstStyle/>
        <a:p>
          <a:endParaRPr lang="fr-FR" sz="2800"/>
        </a:p>
      </dgm:t>
    </dgm:pt>
    <dgm:pt modelId="{01884344-F5A5-4FDD-948D-45A409DE4534}" type="sibTrans" cxnId="{F4D6171E-85FA-41B3-90A2-7B7120F772E2}">
      <dgm:prSet/>
      <dgm:spPr/>
      <dgm:t>
        <a:bodyPr/>
        <a:lstStyle/>
        <a:p>
          <a:endParaRPr lang="fr-FR" sz="2800"/>
        </a:p>
      </dgm:t>
    </dgm:pt>
    <dgm:pt modelId="{2C865149-D53C-422B-910D-5FD35756856F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section d'investissement </a:t>
          </a:r>
          <a:endParaRPr lang="fr-FR" sz="2800" b="1" dirty="0">
            <a:latin typeface="Book Antiqua" pitchFamily="18" charset="0"/>
          </a:endParaRPr>
        </a:p>
      </dgm:t>
    </dgm:pt>
    <dgm:pt modelId="{3D259033-2275-4DE6-BB8D-DC257BE629B7}" type="parTrans" cxnId="{C74604FF-653A-42E1-9716-25A3629B0A96}">
      <dgm:prSet/>
      <dgm:spPr/>
      <dgm:t>
        <a:bodyPr/>
        <a:lstStyle/>
        <a:p>
          <a:endParaRPr lang="fr-FR" sz="2800"/>
        </a:p>
      </dgm:t>
    </dgm:pt>
    <dgm:pt modelId="{F95F5D6E-E9C8-43B8-8332-E95ABF8321FA}" type="sibTrans" cxnId="{C74604FF-653A-42E1-9716-25A3629B0A96}">
      <dgm:prSet/>
      <dgm:spPr/>
      <dgm:t>
        <a:bodyPr/>
        <a:lstStyle/>
        <a:p>
          <a:endParaRPr lang="fr-FR" sz="2800"/>
        </a:p>
      </dgm:t>
    </dgm:pt>
    <dgm:pt modelId="{9E648255-552A-4FA2-965B-078956B68F91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les états annexés</a:t>
          </a:r>
          <a:r>
            <a:rPr lang="fr-FR" sz="2800" b="1" dirty="0" smtClean="0">
              <a:latin typeface="Calibri" pitchFamily="34" charset="0"/>
            </a:rPr>
            <a:t>.</a:t>
          </a:r>
          <a:endParaRPr lang="fr-FR" sz="2800" b="1" dirty="0"/>
        </a:p>
      </dgm:t>
    </dgm:pt>
    <dgm:pt modelId="{5FA590B7-B31F-440B-BD45-C8CB97040891}" type="parTrans" cxnId="{37451CB5-A1EF-4A1C-9B1A-FBC8CC14A7F7}">
      <dgm:prSet/>
      <dgm:spPr/>
      <dgm:t>
        <a:bodyPr/>
        <a:lstStyle/>
        <a:p>
          <a:endParaRPr lang="fr-FR" sz="2800"/>
        </a:p>
      </dgm:t>
    </dgm:pt>
    <dgm:pt modelId="{662963A0-3108-431D-9E3E-E8A196196333}" type="sibTrans" cxnId="{37451CB5-A1EF-4A1C-9B1A-FBC8CC14A7F7}">
      <dgm:prSet/>
      <dgm:spPr/>
      <dgm:t>
        <a:bodyPr/>
        <a:lstStyle/>
        <a:p>
          <a:endParaRPr lang="fr-FR" sz="2800"/>
        </a:p>
      </dgm:t>
    </dgm:pt>
    <dgm:pt modelId="{422D4C5A-722E-410E-8AEF-EDA1DB67DC38}">
      <dgm:prSet phldrT="[Texte]"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balance générale </a:t>
          </a:r>
          <a:endParaRPr lang="fr-FR" sz="2800" b="1" dirty="0">
            <a:latin typeface="Book Antiqua" pitchFamily="18" charset="0"/>
          </a:endParaRPr>
        </a:p>
      </dgm:t>
    </dgm:pt>
    <dgm:pt modelId="{E01A3CDB-CC7D-471F-9E57-F908EA24ED43}" type="parTrans" cxnId="{BA1677FF-51BC-4BA7-AEC3-FC77EDAB0BBB}">
      <dgm:prSet/>
      <dgm:spPr/>
      <dgm:t>
        <a:bodyPr/>
        <a:lstStyle/>
        <a:p>
          <a:endParaRPr lang="fr-FR" sz="2800"/>
        </a:p>
      </dgm:t>
    </dgm:pt>
    <dgm:pt modelId="{1EA04404-3EDF-472D-8517-A9D08FE00C50}" type="sibTrans" cxnId="{BA1677FF-51BC-4BA7-AEC3-FC77EDAB0BBB}">
      <dgm:prSet/>
      <dgm:spPr/>
      <dgm:t>
        <a:bodyPr/>
        <a:lstStyle/>
        <a:p>
          <a:endParaRPr lang="fr-FR" sz="2800"/>
        </a:p>
      </dgm:t>
    </dgm:pt>
    <dgm:pt modelId="{33EB100E-057B-4D1F-B46E-304264329EBE}" type="pres">
      <dgm:prSet presAssocID="{A9A8FFEF-CCDD-491E-A4B5-AC93FEB4E0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BECCAE9-9D40-4075-81B4-978DE82BBEE3}" type="pres">
      <dgm:prSet presAssocID="{6229C78F-88FE-46D8-9614-B9985F8A4A3A}" presName="parentText" presStyleLbl="node1" presStyleIdx="0" presStyleCnt="5" custLinFactNeighborX="519" custLinFactNeighborY="-9034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80193B3-EFF1-4A5C-A39E-C903C827FD88}" type="pres">
      <dgm:prSet presAssocID="{ECAD8EAD-F070-464D-B26B-0B6B4BFEAFDD}" presName="spacer" presStyleCnt="0"/>
      <dgm:spPr/>
      <dgm:t>
        <a:bodyPr/>
        <a:lstStyle/>
        <a:p>
          <a:endParaRPr lang="fr-FR"/>
        </a:p>
      </dgm:t>
    </dgm:pt>
    <dgm:pt modelId="{0040CBE8-DCE2-4A8D-9AB9-B35AB06B2572}" type="pres">
      <dgm:prSet presAssocID="{87BA8782-8AEB-4DDD-8B63-3C5E25A64C4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802908-1D9A-4487-9D26-6D38B0A31AF7}" type="pres">
      <dgm:prSet presAssocID="{01884344-F5A5-4FDD-948D-45A409DE4534}" presName="spacer" presStyleCnt="0"/>
      <dgm:spPr/>
      <dgm:t>
        <a:bodyPr/>
        <a:lstStyle/>
        <a:p>
          <a:endParaRPr lang="fr-FR"/>
        </a:p>
      </dgm:t>
    </dgm:pt>
    <dgm:pt modelId="{0B3B5EDD-4F43-4991-97D4-2D316B782C6F}" type="pres">
      <dgm:prSet presAssocID="{2C865149-D53C-422B-910D-5FD35756856F}" presName="parentText" presStyleLbl="node1" presStyleIdx="2" presStyleCnt="5" custLinFactNeighborX="-6636" custLinFactNeighborY="-5420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EBF42A-95DA-41E9-9608-332FFF39C1C9}" type="pres">
      <dgm:prSet presAssocID="{F95F5D6E-E9C8-43B8-8332-E95ABF8321FA}" presName="spacer" presStyleCnt="0"/>
      <dgm:spPr/>
      <dgm:t>
        <a:bodyPr/>
        <a:lstStyle/>
        <a:p>
          <a:endParaRPr lang="fr-FR"/>
        </a:p>
      </dgm:t>
    </dgm:pt>
    <dgm:pt modelId="{D4453A81-5B12-4AE3-9B71-17A0CC86677E}" type="pres">
      <dgm:prSet presAssocID="{422D4C5A-722E-410E-8AEF-EDA1DB67DC38}" presName="parentText" presStyleLbl="node1" presStyleIdx="3" presStyleCnt="5" custLinFactNeighborY="-4065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1CE605-9244-48B8-9BAC-C409D1CC6A93}" type="pres">
      <dgm:prSet presAssocID="{1EA04404-3EDF-472D-8517-A9D08FE00C50}" presName="spacer" presStyleCnt="0"/>
      <dgm:spPr/>
      <dgm:t>
        <a:bodyPr/>
        <a:lstStyle/>
        <a:p>
          <a:endParaRPr lang="fr-FR"/>
        </a:p>
      </dgm:t>
    </dgm:pt>
    <dgm:pt modelId="{5202A6E0-6E9A-4A9C-BCD7-55FC12196E46}" type="pres">
      <dgm:prSet presAssocID="{9E648255-552A-4FA2-965B-078956B68F9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BA70163-48FF-42DA-B74D-C0B48D8B54AD}" type="presOf" srcId="{87BA8782-8AEB-4DDD-8B63-3C5E25A64C41}" destId="{0040CBE8-DCE2-4A8D-9AB9-B35AB06B2572}" srcOrd="0" destOrd="0" presId="urn:microsoft.com/office/officeart/2005/8/layout/vList2"/>
    <dgm:cxn modelId="{37451CB5-A1EF-4A1C-9B1A-FBC8CC14A7F7}" srcId="{A9A8FFEF-CCDD-491E-A4B5-AC93FEB4E012}" destId="{9E648255-552A-4FA2-965B-078956B68F91}" srcOrd="4" destOrd="0" parTransId="{5FA590B7-B31F-440B-BD45-C8CB97040891}" sibTransId="{662963A0-3108-431D-9E3E-E8A196196333}"/>
    <dgm:cxn modelId="{F4D6171E-85FA-41B3-90A2-7B7120F772E2}" srcId="{A9A8FFEF-CCDD-491E-A4B5-AC93FEB4E012}" destId="{87BA8782-8AEB-4DDD-8B63-3C5E25A64C41}" srcOrd="1" destOrd="0" parTransId="{59DF593D-2F13-44C5-AE33-04ED6A8B64ED}" sibTransId="{01884344-F5A5-4FDD-948D-45A409DE4534}"/>
    <dgm:cxn modelId="{C74604FF-653A-42E1-9716-25A3629B0A96}" srcId="{A9A8FFEF-CCDD-491E-A4B5-AC93FEB4E012}" destId="{2C865149-D53C-422B-910D-5FD35756856F}" srcOrd="2" destOrd="0" parTransId="{3D259033-2275-4DE6-BB8D-DC257BE629B7}" sibTransId="{F95F5D6E-E9C8-43B8-8332-E95ABF8321FA}"/>
    <dgm:cxn modelId="{D612BEEC-63E2-4712-A3E9-2046D8F9301B}" type="presOf" srcId="{2C865149-D53C-422B-910D-5FD35756856F}" destId="{0B3B5EDD-4F43-4991-97D4-2D316B782C6F}" srcOrd="0" destOrd="0" presId="urn:microsoft.com/office/officeart/2005/8/layout/vList2"/>
    <dgm:cxn modelId="{FB49EC94-0C94-4466-82D4-63ED1CD9F729}" type="presOf" srcId="{A9A8FFEF-CCDD-491E-A4B5-AC93FEB4E012}" destId="{33EB100E-057B-4D1F-B46E-304264329EBE}" srcOrd="0" destOrd="0" presId="urn:microsoft.com/office/officeart/2005/8/layout/vList2"/>
    <dgm:cxn modelId="{5D6BC1A7-6911-48E7-B1FB-0464BC787F94}" type="presOf" srcId="{9E648255-552A-4FA2-965B-078956B68F91}" destId="{5202A6E0-6E9A-4A9C-BCD7-55FC12196E46}" srcOrd="0" destOrd="0" presId="urn:microsoft.com/office/officeart/2005/8/layout/vList2"/>
    <dgm:cxn modelId="{B1B6C72C-D84F-4F3C-815D-A22BF6A459BF}" type="presOf" srcId="{422D4C5A-722E-410E-8AEF-EDA1DB67DC38}" destId="{D4453A81-5B12-4AE3-9B71-17A0CC86677E}" srcOrd="0" destOrd="0" presId="urn:microsoft.com/office/officeart/2005/8/layout/vList2"/>
    <dgm:cxn modelId="{BA1677FF-51BC-4BA7-AEC3-FC77EDAB0BBB}" srcId="{A9A8FFEF-CCDD-491E-A4B5-AC93FEB4E012}" destId="{422D4C5A-722E-410E-8AEF-EDA1DB67DC38}" srcOrd="3" destOrd="0" parTransId="{E01A3CDB-CC7D-471F-9E57-F908EA24ED43}" sibTransId="{1EA04404-3EDF-472D-8517-A9D08FE00C50}"/>
    <dgm:cxn modelId="{21A4AF7D-7422-4009-A44B-F5F0200B8711}" type="presOf" srcId="{6229C78F-88FE-46D8-9614-B9985F8A4A3A}" destId="{3BECCAE9-9D40-4075-81B4-978DE82BBEE3}" srcOrd="0" destOrd="0" presId="urn:microsoft.com/office/officeart/2005/8/layout/vList2"/>
    <dgm:cxn modelId="{B23B5FAC-196C-4A69-8E9F-589FCAC1F2A1}" srcId="{A9A8FFEF-CCDD-491E-A4B5-AC93FEB4E012}" destId="{6229C78F-88FE-46D8-9614-B9985F8A4A3A}" srcOrd="0" destOrd="0" parTransId="{79604999-421C-4E07-87E4-E06C2FA86DBB}" sibTransId="{ECAD8EAD-F070-464D-B26B-0B6B4BFEAFDD}"/>
    <dgm:cxn modelId="{A7EED07D-17F3-4CC5-AC29-CBCD0667E9BB}" type="presParOf" srcId="{33EB100E-057B-4D1F-B46E-304264329EBE}" destId="{3BECCAE9-9D40-4075-81B4-978DE82BBEE3}" srcOrd="0" destOrd="0" presId="urn:microsoft.com/office/officeart/2005/8/layout/vList2"/>
    <dgm:cxn modelId="{2D520BE1-0E3C-491D-82B2-041FF42E6F8A}" type="presParOf" srcId="{33EB100E-057B-4D1F-B46E-304264329EBE}" destId="{180193B3-EFF1-4A5C-A39E-C903C827FD88}" srcOrd="1" destOrd="0" presId="urn:microsoft.com/office/officeart/2005/8/layout/vList2"/>
    <dgm:cxn modelId="{77D42622-60B4-4270-A904-4B0B03C83ABC}" type="presParOf" srcId="{33EB100E-057B-4D1F-B46E-304264329EBE}" destId="{0040CBE8-DCE2-4A8D-9AB9-B35AB06B2572}" srcOrd="2" destOrd="0" presId="urn:microsoft.com/office/officeart/2005/8/layout/vList2"/>
    <dgm:cxn modelId="{CC844372-912D-443F-AF29-D3B24065B889}" type="presParOf" srcId="{33EB100E-057B-4D1F-B46E-304264329EBE}" destId="{3B802908-1D9A-4487-9D26-6D38B0A31AF7}" srcOrd="3" destOrd="0" presId="urn:microsoft.com/office/officeart/2005/8/layout/vList2"/>
    <dgm:cxn modelId="{DD8479F2-AA28-4C36-B64E-CEDA7620601B}" type="presParOf" srcId="{33EB100E-057B-4D1F-B46E-304264329EBE}" destId="{0B3B5EDD-4F43-4991-97D4-2D316B782C6F}" srcOrd="4" destOrd="0" presId="urn:microsoft.com/office/officeart/2005/8/layout/vList2"/>
    <dgm:cxn modelId="{174D26BF-0D4F-4DCC-BB2A-A1793D7598EF}" type="presParOf" srcId="{33EB100E-057B-4D1F-B46E-304264329EBE}" destId="{2AEBF42A-95DA-41E9-9608-332FFF39C1C9}" srcOrd="5" destOrd="0" presId="urn:microsoft.com/office/officeart/2005/8/layout/vList2"/>
    <dgm:cxn modelId="{B7BE463D-FFEC-427A-8F83-943C5AC64651}" type="presParOf" srcId="{33EB100E-057B-4D1F-B46E-304264329EBE}" destId="{D4453A81-5B12-4AE3-9B71-17A0CC86677E}" srcOrd="6" destOrd="0" presId="urn:microsoft.com/office/officeart/2005/8/layout/vList2"/>
    <dgm:cxn modelId="{7F287539-0C42-4DA4-BE74-AF6FF82F2DAF}" type="presParOf" srcId="{33EB100E-057B-4D1F-B46E-304264329EBE}" destId="{4A1CE605-9244-48B8-9BAC-C409D1CC6A93}" srcOrd="7" destOrd="0" presId="urn:microsoft.com/office/officeart/2005/8/layout/vList2"/>
    <dgm:cxn modelId="{E0BA0FE3-1C12-42E6-A742-C9D337FC9783}" type="presParOf" srcId="{33EB100E-057B-4D1F-B46E-304264329EBE}" destId="{5202A6E0-6E9A-4A9C-BCD7-55FC12196E4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A838D3-1960-4658-8D08-A3575BC6E84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C6D7AE1-C6C5-44F1-907A-9925690F2762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fr-FR" sz="2600" b="1" dirty="0" smtClean="0">
              <a:solidFill>
                <a:schemeClr val="accent1">
                  <a:lumMod val="75000"/>
                </a:schemeClr>
              </a:solidFill>
              <a:latin typeface="Book Antiqua" pitchFamily="18" charset="0"/>
            </a:rPr>
            <a:t>Elaboration de la circulaire budgétaire par la tutelle</a:t>
          </a:r>
        </a:p>
        <a:p>
          <a:pPr rtl="0">
            <a:spcAft>
              <a:spcPts val="0"/>
            </a:spcAft>
          </a:pPr>
          <a:r>
            <a:rPr lang="fr-FR" sz="2600" b="1" dirty="0" smtClean="0">
              <a:solidFill>
                <a:srgbClr val="FF0000"/>
              </a:solidFill>
              <a:latin typeface="Book Antiqua" pitchFamily="18" charset="0"/>
            </a:rPr>
            <a:t>Mai</a:t>
          </a:r>
          <a:endParaRPr lang="fr-FR" sz="2600" b="1" dirty="0">
            <a:solidFill>
              <a:srgbClr val="FF0000"/>
            </a:solidFill>
            <a:latin typeface="Book Antiqua" pitchFamily="18" charset="0"/>
          </a:endParaRPr>
        </a:p>
      </dgm:t>
    </dgm:pt>
    <dgm:pt modelId="{34BF7E2E-0BB0-47F8-A876-90187A0323FC}" type="parTrans" cxnId="{552DD3B3-3648-44AD-8577-A5C9FFC8858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A7F9C450-7F02-4497-A7AF-A0759967E356}" type="sibTrans" cxnId="{552DD3B3-3648-44AD-8577-A5C9FFC8858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FB275065-A0D1-45DF-940F-0D331E565E9D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00B050"/>
              </a:solidFill>
              <a:latin typeface="Book Antiqua" pitchFamily="18" charset="0"/>
            </a:rPr>
            <a:t>Elaboration du projet de budget</a:t>
          </a:r>
          <a:endParaRPr lang="fr-FR" sz="2600" b="1" dirty="0">
            <a:solidFill>
              <a:srgbClr val="00B050"/>
            </a:solidFill>
            <a:latin typeface="Book Antiqua" pitchFamily="18" charset="0"/>
          </a:endParaRPr>
        </a:p>
      </dgm:t>
    </dgm:pt>
    <dgm:pt modelId="{D31A2A39-F59B-4D09-BEA7-382C99C6F1FD}" type="parTrans" cxnId="{7DFFD0D2-145C-452C-AE9C-278E85F172B8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DDDA272A-B276-4CAB-B877-463437C42ADE}" type="sibTrans" cxnId="{7DFFD0D2-145C-452C-AE9C-278E85F172B8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CBF963E5-9B4C-4BF8-ABEB-26091E637405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7030A0"/>
              </a:solidFill>
              <a:latin typeface="Book Antiqua" pitchFamily="18" charset="0"/>
            </a:rPr>
            <a:t>Vote du Project de budget par le conseil de CT</a:t>
          </a:r>
        </a:p>
      </dgm:t>
    </dgm:pt>
    <dgm:pt modelId="{7B50799D-4584-4C32-B778-A94C6995ABF9}" type="parTrans" cxnId="{63C3672E-06D2-4DDA-9708-53D0FF3F314F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8CA2B974-7445-47F0-952F-4DC0DBA4AE0E}" type="sibTrans" cxnId="{63C3672E-06D2-4DDA-9708-53D0FF3F314F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12CD10A4-425C-4BC1-AAE9-06178449418C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FFC000"/>
              </a:solidFill>
              <a:latin typeface="Book Antiqua" pitchFamily="18" charset="0"/>
            </a:rPr>
            <a:t>Transmission du budget à la tutelle</a:t>
          </a:r>
          <a:endParaRPr lang="fr-FR" sz="2600" b="1" dirty="0">
            <a:solidFill>
              <a:srgbClr val="FFC000"/>
            </a:solidFill>
            <a:latin typeface="Book Antiqua" pitchFamily="18" charset="0"/>
          </a:endParaRPr>
        </a:p>
      </dgm:t>
    </dgm:pt>
    <dgm:pt modelId="{0B69B46A-7AD1-481F-B54C-C321ECFECB6D}" type="parTrans" cxnId="{C39F5917-6AA3-4586-B3F3-37F261AE940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863CA78F-03EC-42D3-9121-BAAEB78CC9A9}" type="sibTrans" cxnId="{C39F5917-6AA3-4586-B3F3-37F261AE940B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111DEFCE-D98C-4759-A47F-E290A4ECB004}">
      <dgm:prSet custT="1"/>
      <dgm:spPr/>
      <dgm:t>
        <a:bodyPr/>
        <a:lstStyle/>
        <a:p>
          <a:pPr rtl="0"/>
          <a:r>
            <a:rPr lang="fr-FR" sz="2600" b="1" dirty="0" smtClean="0">
              <a:solidFill>
                <a:srgbClr val="7030A0"/>
              </a:solidFill>
              <a:latin typeface="Book Antiqua" pitchFamily="18" charset="0"/>
            </a:rPr>
            <a:t>Approbation du budget par la tutelle</a:t>
          </a:r>
        </a:p>
        <a:p>
          <a:pPr rtl="0"/>
          <a:r>
            <a:rPr lang="fr-FR" sz="2600" b="1" dirty="0" smtClean="0">
              <a:solidFill>
                <a:srgbClr val="FF0000"/>
              </a:solidFill>
              <a:latin typeface="Book Antiqua" pitchFamily="18" charset="0"/>
            </a:rPr>
            <a:t>Novembre-Décembre</a:t>
          </a:r>
          <a:endParaRPr lang="fr-FR" sz="2600" b="1" dirty="0">
            <a:solidFill>
              <a:srgbClr val="FF0000"/>
            </a:solidFill>
            <a:latin typeface="Book Antiqua" pitchFamily="18" charset="0"/>
          </a:endParaRPr>
        </a:p>
      </dgm:t>
    </dgm:pt>
    <dgm:pt modelId="{CEA218B2-6667-49E5-9998-151F9CFCBF53}" type="parTrans" cxnId="{7727ED06-4CA6-4C32-B665-2E9E6F142510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33043450-C803-434C-81D1-2A5C60E74CE8}" type="sibTrans" cxnId="{7727ED06-4CA6-4C32-B665-2E9E6F142510}">
      <dgm:prSet/>
      <dgm:spPr/>
      <dgm:t>
        <a:bodyPr/>
        <a:lstStyle/>
        <a:p>
          <a:endParaRPr lang="fr-FR" sz="2000">
            <a:latin typeface="Calibri" pitchFamily="34" charset="0"/>
          </a:endParaRPr>
        </a:p>
      </dgm:t>
    </dgm:pt>
    <dgm:pt modelId="{24AF50B8-F892-4D7B-A138-85C9A3B5F319}" type="pres">
      <dgm:prSet presAssocID="{0EA838D3-1960-4658-8D08-A3575BC6E84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84CD5D6-8A8D-4566-BC13-7287BAE27E5D}" type="pres">
      <dgm:prSet presAssocID="{5C6D7AE1-C6C5-44F1-907A-9925690F2762}" presName="circ1" presStyleLbl="vennNode1" presStyleIdx="0" presStyleCnt="5"/>
      <dgm:spPr/>
    </dgm:pt>
    <dgm:pt modelId="{04363188-06D9-4C15-A77F-5ABC6CFB8142}" type="pres">
      <dgm:prSet presAssocID="{5C6D7AE1-C6C5-44F1-907A-9925690F2762}" presName="circ1Tx" presStyleLbl="revTx" presStyleIdx="0" presStyleCnt="0" custScaleX="157980" custLinFactNeighborX="6794" custLinFactNeighborY="27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58C10F-737B-4418-831D-72A6458E676F}" type="pres">
      <dgm:prSet presAssocID="{FB275065-A0D1-45DF-940F-0D331E565E9D}" presName="circ2" presStyleLbl="vennNode1" presStyleIdx="1" presStyleCnt="5"/>
      <dgm:spPr/>
    </dgm:pt>
    <dgm:pt modelId="{541B889A-94F6-436E-9C3E-0D63A9339FF3}" type="pres">
      <dgm:prSet presAssocID="{FB275065-A0D1-45DF-940F-0D331E565E9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338775-A55C-4446-840D-E0CC05E0899E}" type="pres">
      <dgm:prSet presAssocID="{CBF963E5-9B4C-4BF8-ABEB-26091E637405}" presName="circ3" presStyleLbl="vennNode1" presStyleIdx="2" presStyleCnt="5"/>
      <dgm:spPr/>
    </dgm:pt>
    <dgm:pt modelId="{53332313-5A5D-49E3-B576-C099D14DE962}" type="pres">
      <dgm:prSet presAssocID="{CBF963E5-9B4C-4BF8-ABEB-26091E637405}" presName="circ3Tx" presStyleLbl="revTx" presStyleIdx="0" presStyleCnt="0" custScaleX="162411" custScaleY="138301" custLinFactNeighborX="18596" custLinFactNeighborY="42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88AB95-28BF-41E7-A56F-0EE6D2EBCD52}" type="pres">
      <dgm:prSet presAssocID="{12CD10A4-425C-4BC1-AAE9-06178449418C}" presName="circ4" presStyleLbl="vennNode1" presStyleIdx="3" presStyleCnt="5"/>
      <dgm:spPr/>
    </dgm:pt>
    <dgm:pt modelId="{E321BE50-FB23-4A0E-B5E4-691A5A44D3A5}" type="pres">
      <dgm:prSet presAssocID="{12CD10A4-425C-4BC1-AAE9-06178449418C}" presName="circ4Tx" presStyleLbl="revTx" presStyleIdx="0" presStyleCnt="0" custScaleX="129819" custLinFactNeighborX="-12691" custLinFactNeighborY="-21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FC2CF0-4BAF-4B96-B417-54EC811BC18E}" type="pres">
      <dgm:prSet presAssocID="{111DEFCE-D98C-4759-A47F-E290A4ECB004}" presName="circ5" presStyleLbl="vennNode1" presStyleIdx="4" presStyleCnt="5" custLinFactNeighborY="-10781"/>
      <dgm:spPr/>
    </dgm:pt>
    <dgm:pt modelId="{4BE4E83F-CE28-4B03-8159-9C598E2EA438}" type="pres">
      <dgm:prSet presAssocID="{111DEFCE-D98C-4759-A47F-E290A4ECB004}" presName="circ5Tx" presStyleLbl="revTx" presStyleIdx="0" presStyleCnt="0" custScaleX="173019" custLinFactNeighborX="-26778" custLinFactNeighborY="31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39F5917-6AA3-4586-B3F3-37F261AE940B}" srcId="{0EA838D3-1960-4658-8D08-A3575BC6E845}" destId="{12CD10A4-425C-4BC1-AAE9-06178449418C}" srcOrd="3" destOrd="0" parTransId="{0B69B46A-7AD1-481F-B54C-C321ECFECB6D}" sibTransId="{863CA78F-03EC-42D3-9121-BAAEB78CC9A9}"/>
    <dgm:cxn modelId="{08437676-7DB5-48E4-A786-421CE039122A}" type="presOf" srcId="{FB275065-A0D1-45DF-940F-0D331E565E9D}" destId="{541B889A-94F6-436E-9C3E-0D63A9339FF3}" srcOrd="0" destOrd="0" presId="urn:microsoft.com/office/officeart/2005/8/layout/venn1"/>
    <dgm:cxn modelId="{7727ED06-4CA6-4C32-B665-2E9E6F142510}" srcId="{0EA838D3-1960-4658-8D08-A3575BC6E845}" destId="{111DEFCE-D98C-4759-A47F-E290A4ECB004}" srcOrd="4" destOrd="0" parTransId="{CEA218B2-6667-49E5-9998-151F9CFCBF53}" sibTransId="{33043450-C803-434C-81D1-2A5C60E74CE8}"/>
    <dgm:cxn modelId="{FD57A315-2053-46D4-B66F-565D6A5FDD39}" type="presOf" srcId="{5C6D7AE1-C6C5-44F1-907A-9925690F2762}" destId="{04363188-06D9-4C15-A77F-5ABC6CFB8142}" srcOrd="0" destOrd="0" presId="urn:microsoft.com/office/officeart/2005/8/layout/venn1"/>
    <dgm:cxn modelId="{552DD3B3-3648-44AD-8577-A5C9FFC8858B}" srcId="{0EA838D3-1960-4658-8D08-A3575BC6E845}" destId="{5C6D7AE1-C6C5-44F1-907A-9925690F2762}" srcOrd="0" destOrd="0" parTransId="{34BF7E2E-0BB0-47F8-A876-90187A0323FC}" sibTransId="{A7F9C450-7F02-4497-A7AF-A0759967E356}"/>
    <dgm:cxn modelId="{A32037DF-9DFE-441E-AAE8-1076D4FD43C3}" type="presOf" srcId="{111DEFCE-D98C-4759-A47F-E290A4ECB004}" destId="{4BE4E83F-CE28-4B03-8159-9C598E2EA438}" srcOrd="0" destOrd="0" presId="urn:microsoft.com/office/officeart/2005/8/layout/venn1"/>
    <dgm:cxn modelId="{63C3672E-06D2-4DDA-9708-53D0FF3F314F}" srcId="{0EA838D3-1960-4658-8D08-A3575BC6E845}" destId="{CBF963E5-9B4C-4BF8-ABEB-26091E637405}" srcOrd="2" destOrd="0" parTransId="{7B50799D-4584-4C32-B778-A94C6995ABF9}" sibTransId="{8CA2B974-7445-47F0-952F-4DC0DBA4AE0E}"/>
    <dgm:cxn modelId="{B880B712-F2A1-4162-8DC9-496FF496BD0D}" type="presOf" srcId="{CBF963E5-9B4C-4BF8-ABEB-26091E637405}" destId="{53332313-5A5D-49E3-B576-C099D14DE962}" srcOrd="0" destOrd="0" presId="urn:microsoft.com/office/officeart/2005/8/layout/venn1"/>
    <dgm:cxn modelId="{165DF12F-1A95-4A5E-AE27-8F6D9710AF35}" type="presOf" srcId="{12CD10A4-425C-4BC1-AAE9-06178449418C}" destId="{E321BE50-FB23-4A0E-B5E4-691A5A44D3A5}" srcOrd="0" destOrd="0" presId="urn:microsoft.com/office/officeart/2005/8/layout/venn1"/>
    <dgm:cxn modelId="{7DFFD0D2-145C-452C-AE9C-278E85F172B8}" srcId="{0EA838D3-1960-4658-8D08-A3575BC6E845}" destId="{FB275065-A0D1-45DF-940F-0D331E565E9D}" srcOrd="1" destOrd="0" parTransId="{D31A2A39-F59B-4D09-BEA7-382C99C6F1FD}" sibTransId="{DDDA272A-B276-4CAB-B877-463437C42ADE}"/>
    <dgm:cxn modelId="{AAD78313-DE92-40FF-870B-A2C07FE7AC05}" type="presOf" srcId="{0EA838D3-1960-4658-8D08-A3575BC6E845}" destId="{24AF50B8-F892-4D7B-A138-85C9A3B5F319}" srcOrd="0" destOrd="0" presId="urn:microsoft.com/office/officeart/2005/8/layout/venn1"/>
    <dgm:cxn modelId="{B2B74CE9-FA88-4E59-9875-E708DE1AD600}" type="presParOf" srcId="{24AF50B8-F892-4D7B-A138-85C9A3B5F319}" destId="{984CD5D6-8A8D-4566-BC13-7287BAE27E5D}" srcOrd="0" destOrd="0" presId="urn:microsoft.com/office/officeart/2005/8/layout/venn1"/>
    <dgm:cxn modelId="{D695E483-B5A6-4D09-A031-ABC642A19B71}" type="presParOf" srcId="{24AF50B8-F892-4D7B-A138-85C9A3B5F319}" destId="{04363188-06D9-4C15-A77F-5ABC6CFB8142}" srcOrd="1" destOrd="0" presId="urn:microsoft.com/office/officeart/2005/8/layout/venn1"/>
    <dgm:cxn modelId="{CB71AF4A-F75C-47CA-B63D-F60EEAF32DE6}" type="presParOf" srcId="{24AF50B8-F892-4D7B-A138-85C9A3B5F319}" destId="{4058C10F-737B-4418-831D-72A6458E676F}" srcOrd="2" destOrd="0" presId="urn:microsoft.com/office/officeart/2005/8/layout/venn1"/>
    <dgm:cxn modelId="{D2563E68-EA81-40A9-A203-85EBB9BE2BA4}" type="presParOf" srcId="{24AF50B8-F892-4D7B-A138-85C9A3B5F319}" destId="{541B889A-94F6-436E-9C3E-0D63A9339FF3}" srcOrd="3" destOrd="0" presId="urn:microsoft.com/office/officeart/2005/8/layout/venn1"/>
    <dgm:cxn modelId="{78E3C1FA-373A-47B7-AEE5-728A2761762F}" type="presParOf" srcId="{24AF50B8-F892-4D7B-A138-85C9A3B5F319}" destId="{CA338775-A55C-4446-840D-E0CC05E0899E}" srcOrd="4" destOrd="0" presId="urn:microsoft.com/office/officeart/2005/8/layout/venn1"/>
    <dgm:cxn modelId="{DCF2EA62-9DE2-4068-BF9E-4B3D8CD41C4A}" type="presParOf" srcId="{24AF50B8-F892-4D7B-A138-85C9A3B5F319}" destId="{53332313-5A5D-49E3-B576-C099D14DE962}" srcOrd="5" destOrd="0" presId="urn:microsoft.com/office/officeart/2005/8/layout/venn1"/>
    <dgm:cxn modelId="{9A7FAB6F-4834-4E70-9894-2646B7E48643}" type="presParOf" srcId="{24AF50B8-F892-4D7B-A138-85C9A3B5F319}" destId="{B888AB95-28BF-41E7-A56F-0EE6D2EBCD52}" srcOrd="6" destOrd="0" presId="urn:microsoft.com/office/officeart/2005/8/layout/venn1"/>
    <dgm:cxn modelId="{BEDE15CC-E0CE-46C3-BE12-92F108563A76}" type="presParOf" srcId="{24AF50B8-F892-4D7B-A138-85C9A3B5F319}" destId="{E321BE50-FB23-4A0E-B5E4-691A5A44D3A5}" srcOrd="7" destOrd="0" presId="urn:microsoft.com/office/officeart/2005/8/layout/venn1"/>
    <dgm:cxn modelId="{73B5145E-C034-456A-BEFE-1D274645A223}" type="presParOf" srcId="{24AF50B8-F892-4D7B-A138-85C9A3B5F319}" destId="{F3FC2CF0-4BAF-4B96-B417-54EC811BC18E}" srcOrd="8" destOrd="0" presId="urn:microsoft.com/office/officeart/2005/8/layout/venn1"/>
    <dgm:cxn modelId="{0AA1D6A9-C0A9-4F64-8F8E-B6B4D6F4B922}" type="presParOf" srcId="{24AF50B8-F892-4D7B-A138-85C9A3B5F319}" destId="{4BE4E83F-CE28-4B03-8159-9C598E2EA438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4771EC-65D2-4D5D-BD4E-0B2268896052}" type="doc">
      <dgm:prSet loTypeId="urn:microsoft.com/office/officeart/2005/8/layout/pyramid2" loCatId="pyramid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endParaRPr lang="fr-FR"/>
        </a:p>
      </dgm:t>
    </dgm:pt>
    <dgm:pt modelId="{7A96477C-55CC-48C1-AECD-89A8FB931224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Les acteurs du budget des collectivités territoriales</a:t>
          </a:r>
          <a:endParaRPr lang="fr-FR" sz="2800" b="1" dirty="0">
            <a:latin typeface="Book Antiqua" pitchFamily="18" charset="0"/>
          </a:endParaRPr>
        </a:p>
      </dgm:t>
    </dgm:pt>
    <dgm:pt modelId="{CC305EB1-6DAE-49E3-9729-4C7D32E366FD}" type="parTrans" cxnId="{40643EBF-F4F2-4234-9EC0-1408E83033CB}">
      <dgm:prSet/>
      <dgm:spPr/>
      <dgm:t>
        <a:bodyPr/>
        <a:lstStyle/>
        <a:p>
          <a:endParaRPr lang="fr-FR" sz="2800"/>
        </a:p>
      </dgm:t>
    </dgm:pt>
    <dgm:pt modelId="{A755BCD8-B0F7-422E-8AB7-55AE16CC28CB}" type="sibTrans" cxnId="{40643EBF-F4F2-4234-9EC0-1408E83033CB}">
      <dgm:prSet/>
      <dgm:spPr/>
      <dgm:t>
        <a:bodyPr/>
        <a:lstStyle/>
        <a:p>
          <a:endParaRPr lang="fr-FR" sz="2800"/>
        </a:p>
      </dgm:t>
    </dgm:pt>
    <dgm:pt modelId="{6F858A61-BABE-476F-8B32-97CF3C49E7A3}">
      <dgm:prSet custT="1"/>
      <dgm:spPr/>
      <dgm:t>
        <a:bodyPr/>
        <a:lstStyle/>
        <a:p>
          <a:pPr rtl="0"/>
          <a:r>
            <a:rPr lang="fr-FR" sz="2800" b="1" smtClean="0">
              <a:latin typeface="Book Antiqua" pitchFamily="18" charset="0"/>
            </a:rPr>
            <a:t>Les opérations d’exécution du budget des collectivités territoriales</a:t>
          </a:r>
          <a:endParaRPr lang="fr-FR" sz="2800" b="1" dirty="0" smtClean="0">
            <a:latin typeface="Book Antiqua" pitchFamily="18" charset="0"/>
          </a:endParaRPr>
        </a:p>
      </dgm:t>
    </dgm:pt>
    <dgm:pt modelId="{EF103510-489C-4A2F-A358-E80E6FCD9C3D}" type="parTrans" cxnId="{788FCCD9-4B9B-4473-BABA-9CD9D2E3CD34}">
      <dgm:prSet/>
      <dgm:spPr/>
      <dgm:t>
        <a:bodyPr/>
        <a:lstStyle/>
        <a:p>
          <a:endParaRPr lang="fr-FR" sz="2800"/>
        </a:p>
      </dgm:t>
    </dgm:pt>
    <dgm:pt modelId="{A67D34AA-F528-4BBB-AE01-947CFB37AFB9}" type="sibTrans" cxnId="{788FCCD9-4B9B-4473-BABA-9CD9D2E3CD34}">
      <dgm:prSet/>
      <dgm:spPr/>
      <dgm:t>
        <a:bodyPr/>
        <a:lstStyle/>
        <a:p>
          <a:endParaRPr lang="fr-FR" sz="2800"/>
        </a:p>
      </dgm:t>
    </dgm:pt>
    <dgm:pt modelId="{161A07D2-C5F5-4F28-9F43-0DFC909219D7}">
      <dgm:prSet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L’édition du compte administratif</a:t>
          </a:r>
          <a:endParaRPr lang="fr-FR" sz="2800" b="1" dirty="0">
            <a:latin typeface="Book Antiqua" pitchFamily="18" charset="0"/>
          </a:endParaRPr>
        </a:p>
      </dgm:t>
    </dgm:pt>
    <dgm:pt modelId="{ED6643F4-D8AF-47F0-99D6-9F4F8D475424}" type="parTrans" cxnId="{DB4D2FC7-F08B-4FE8-B939-5259F0658F50}">
      <dgm:prSet/>
      <dgm:spPr/>
      <dgm:t>
        <a:bodyPr/>
        <a:lstStyle/>
        <a:p>
          <a:endParaRPr lang="fr-FR" sz="2800"/>
        </a:p>
      </dgm:t>
    </dgm:pt>
    <dgm:pt modelId="{D08D76A3-DB42-4080-A38D-5B9BB7EA2626}" type="sibTrans" cxnId="{DB4D2FC7-F08B-4FE8-B939-5259F0658F50}">
      <dgm:prSet/>
      <dgm:spPr/>
      <dgm:t>
        <a:bodyPr/>
        <a:lstStyle/>
        <a:p>
          <a:endParaRPr lang="fr-FR" sz="2800"/>
        </a:p>
      </dgm:t>
    </dgm:pt>
    <dgm:pt modelId="{88D7DF90-ED74-4308-B2E2-8E7C8D10744A}">
      <dgm:prSet custT="1"/>
      <dgm:spPr/>
      <dgm:t>
        <a:bodyPr/>
        <a:lstStyle/>
        <a:p>
          <a:r>
            <a:rPr lang="fr-FR" sz="2800" b="1" dirty="0" smtClean="0">
              <a:latin typeface="Book Antiqua" pitchFamily="18" charset="0"/>
            </a:rPr>
            <a:t>La tenue de la comptabilité administrative</a:t>
          </a:r>
          <a:endParaRPr lang="fr-FR" sz="2800" b="1" dirty="0">
            <a:latin typeface="Book Antiqua" pitchFamily="18" charset="0"/>
          </a:endParaRPr>
        </a:p>
      </dgm:t>
    </dgm:pt>
    <dgm:pt modelId="{03522B21-F601-4DF3-8E33-7F8DD13FF377}" type="parTrans" cxnId="{0814E902-DB9B-4027-BB11-CBDC6713F3AD}">
      <dgm:prSet/>
      <dgm:spPr/>
      <dgm:t>
        <a:bodyPr/>
        <a:lstStyle/>
        <a:p>
          <a:endParaRPr lang="fr-FR" sz="2800"/>
        </a:p>
      </dgm:t>
    </dgm:pt>
    <dgm:pt modelId="{06DEC4B7-1D82-457C-8C3D-7702DF33C7D7}" type="sibTrans" cxnId="{0814E902-DB9B-4027-BB11-CBDC6713F3AD}">
      <dgm:prSet/>
      <dgm:spPr/>
      <dgm:t>
        <a:bodyPr/>
        <a:lstStyle/>
        <a:p>
          <a:endParaRPr lang="fr-FR" sz="2800"/>
        </a:p>
      </dgm:t>
    </dgm:pt>
    <dgm:pt modelId="{126605A1-5EEF-407C-BC92-D3E4287C2176}" type="pres">
      <dgm:prSet presAssocID="{504771EC-65D2-4D5D-BD4E-0B226889605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5D2E37CD-F83B-4DCA-A51D-67221218C1EE}" type="pres">
      <dgm:prSet presAssocID="{504771EC-65D2-4D5D-BD4E-0B2268896052}" presName="pyramid" presStyleLbl="node1" presStyleIdx="0" presStyleCnt="1"/>
      <dgm:spPr/>
      <dgm:t>
        <a:bodyPr/>
        <a:lstStyle/>
        <a:p>
          <a:endParaRPr lang="fr-FR"/>
        </a:p>
      </dgm:t>
    </dgm:pt>
    <dgm:pt modelId="{490F064B-9EB8-4B8F-8031-846596FB5640}" type="pres">
      <dgm:prSet presAssocID="{504771EC-65D2-4D5D-BD4E-0B2268896052}" presName="theList" presStyleCnt="0"/>
      <dgm:spPr/>
      <dgm:t>
        <a:bodyPr/>
        <a:lstStyle/>
        <a:p>
          <a:endParaRPr lang="fr-FR"/>
        </a:p>
      </dgm:t>
    </dgm:pt>
    <dgm:pt modelId="{7C34CAA1-345D-482C-BEF2-23E9CC68621D}" type="pres">
      <dgm:prSet presAssocID="{7A96477C-55CC-48C1-AECD-89A8FB931224}" presName="aNode" presStyleLbl="fgAcc1" presStyleIdx="0" presStyleCnt="4" custScaleX="2127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D90325-B394-4D94-98B9-F03CFAC3E538}" type="pres">
      <dgm:prSet presAssocID="{7A96477C-55CC-48C1-AECD-89A8FB931224}" presName="aSpace" presStyleCnt="0"/>
      <dgm:spPr/>
      <dgm:t>
        <a:bodyPr/>
        <a:lstStyle/>
        <a:p>
          <a:endParaRPr lang="fr-FR"/>
        </a:p>
      </dgm:t>
    </dgm:pt>
    <dgm:pt modelId="{CD35D135-7D0D-47AC-8A6F-0547D88C515E}" type="pres">
      <dgm:prSet presAssocID="{6F858A61-BABE-476F-8B32-97CF3C49E7A3}" presName="aNode" presStyleLbl="fgAcc1" presStyleIdx="1" presStyleCnt="4" custScaleX="21053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CF262B-2455-4DF2-9EB1-EC141BA90F52}" type="pres">
      <dgm:prSet presAssocID="{6F858A61-BABE-476F-8B32-97CF3C49E7A3}" presName="aSpace" presStyleCnt="0"/>
      <dgm:spPr/>
      <dgm:t>
        <a:bodyPr/>
        <a:lstStyle/>
        <a:p>
          <a:endParaRPr lang="fr-FR"/>
        </a:p>
      </dgm:t>
    </dgm:pt>
    <dgm:pt modelId="{AE207C5F-344D-4A10-A4F8-CD4F3CB06B48}" type="pres">
      <dgm:prSet presAssocID="{88D7DF90-ED74-4308-B2E2-8E7C8D10744A}" presName="aNode" presStyleLbl="fgAcc1" presStyleIdx="2" presStyleCnt="4" custScaleX="2094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7D88EC-06DA-4272-9945-9C42784D50FF}" type="pres">
      <dgm:prSet presAssocID="{88D7DF90-ED74-4308-B2E2-8E7C8D10744A}" presName="aSpace" presStyleCnt="0"/>
      <dgm:spPr/>
      <dgm:t>
        <a:bodyPr/>
        <a:lstStyle/>
        <a:p>
          <a:endParaRPr lang="fr-FR"/>
        </a:p>
      </dgm:t>
    </dgm:pt>
    <dgm:pt modelId="{C14CD658-1095-48CF-B033-C253A589F7B0}" type="pres">
      <dgm:prSet presAssocID="{161A07D2-C5F5-4F28-9F43-0DFC909219D7}" presName="aNode" presStyleLbl="fgAcc1" presStyleIdx="3" presStyleCnt="4" custScaleX="2052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C8CCD69-5C78-43F4-9F3A-05FE6BFD72D1}" type="pres">
      <dgm:prSet presAssocID="{161A07D2-C5F5-4F28-9F43-0DFC909219D7}" presName="aSpace" presStyleCnt="0"/>
      <dgm:spPr/>
      <dgm:t>
        <a:bodyPr/>
        <a:lstStyle/>
        <a:p>
          <a:endParaRPr lang="fr-FR"/>
        </a:p>
      </dgm:t>
    </dgm:pt>
  </dgm:ptLst>
  <dgm:cxnLst>
    <dgm:cxn modelId="{C3C75C90-A862-495A-ACFD-7C0B12C4540A}" type="presOf" srcId="{6F858A61-BABE-476F-8B32-97CF3C49E7A3}" destId="{CD35D135-7D0D-47AC-8A6F-0547D88C515E}" srcOrd="0" destOrd="0" presId="urn:microsoft.com/office/officeart/2005/8/layout/pyramid2"/>
    <dgm:cxn modelId="{788FCCD9-4B9B-4473-BABA-9CD9D2E3CD34}" srcId="{504771EC-65D2-4D5D-BD4E-0B2268896052}" destId="{6F858A61-BABE-476F-8B32-97CF3C49E7A3}" srcOrd="1" destOrd="0" parTransId="{EF103510-489C-4A2F-A358-E80E6FCD9C3D}" sibTransId="{A67D34AA-F528-4BBB-AE01-947CFB37AFB9}"/>
    <dgm:cxn modelId="{0814E902-DB9B-4027-BB11-CBDC6713F3AD}" srcId="{504771EC-65D2-4D5D-BD4E-0B2268896052}" destId="{88D7DF90-ED74-4308-B2E2-8E7C8D10744A}" srcOrd="2" destOrd="0" parTransId="{03522B21-F601-4DF3-8E33-7F8DD13FF377}" sibTransId="{06DEC4B7-1D82-457C-8C3D-7702DF33C7D7}"/>
    <dgm:cxn modelId="{08D694DB-8903-4A2C-A4AA-B8A0C027E1D1}" type="presOf" srcId="{88D7DF90-ED74-4308-B2E2-8E7C8D10744A}" destId="{AE207C5F-344D-4A10-A4F8-CD4F3CB06B48}" srcOrd="0" destOrd="0" presId="urn:microsoft.com/office/officeart/2005/8/layout/pyramid2"/>
    <dgm:cxn modelId="{7FC57569-4983-479C-ADEA-549CF724493A}" type="presOf" srcId="{7A96477C-55CC-48C1-AECD-89A8FB931224}" destId="{7C34CAA1-345D-482C-BEF2-23E9CC68621D}" srcOrd="0" destOrd="0" presId="urn:microsoft.com/office/officeart/2005/8/layout/pyramid2"/>
    <dgm:cxn modelId="{DB4D2FC7-F08B-4FE8-B939-5259F0658F50}" srcId="{504771EC-65D2-4D5D-BD4E-0B2268896052}" destId="{161A07D2-C5F5-4F28-9F43-0DFC909219D7}" srcOrd="3" destOrd="0" parTransId="{ED6643F4-D8AF-47F0-99D6-9F4F8D475424}" sibTransId="{D08D76A3-DB42-4080-A38D-5B9BB7EA2626}"/>
    <dgm:cxn modelId="{00B688E3-A927-4943-82E5-4EB61A662F1E}" type="presOf" srcId="{161A07D2-C5F5-4F28-9F43-0DFC909219D7}" destId="{C14CD658-1095-48CF-B033-C253A589F7B0}" srcOrd="0" destOrd="0" presId="urn:microsoft.com/office/officeart/2005/8/layout/pyramid2"/>
    <dgm:cxn modelId="{40643EBF-F4F2-4234-9EC0-1408E83033CB}" srcId="{504771EC-65D2-4D5D-BD4E-0B2268896052}" destId="{7A96477C-55CC-48C1-AECD-89A8FB931224}" srcOrd="0" destOrd="0" parTransId="{CC305EB1-6DAE-49E3-9729-4C7D32E366FD}" sibTransId="{A755BCD8-B0F7-422E-8AB7-55AE16CC28CB}"/>
    <dgm:cxn modelId="{A3B2ADCE-D9FE-4107-B9A8-5BBC5029BEA4}" type="presOf" srcId="{504771EC-65D2-4D5D-BD4E-0B2268896052}" destId="{126605A1-5EEF-407C-BC92-D3E4287C2176}" srcOrd="0" destOrd="0" presId="urn:microsoft.com/office/officeart/2005/8/layout/pyramid2"/>
    <dgm:cxn modelId="{DB350A41-6BB7-4D86-AC06-E08E96C41299}" type="presParOf" srcId="{126605A1-5EEF-407C-BC92-D3E4287C2176}" destId="{5D2E37CD-F83B-4DCA-A51D-67221218C1EE}" srcOrd="0" destOrd="0" presId="urn:microsoft.com/office/officeart/2005/8/layout/pyramid2"/>
    <dgm:cxn modelId="{D4925682-C965-45A1-BA49-96DB621F0B2F}" type="presParOf" srcId="{126605A1-5EEF-407C-BC92-D3E4287C2176}" destId="{490F064B-9EB8-4B8F-8031-846596FB5640}" srcOrd="1" destOrd="0" presId="urn:microsoft.com/office/officeart/2005/8/layout/pyramid2"/>
    <dgm:cxn modelId="{BC5BAD7B-DB05-4F97-9CB6-4E75D690E778}" type="presParOf" srcId="{490F064B-9EB8-4B8F-8031-846596FB5640}" destId="{7C34CAA1-345D-482C-BEF2-23E9CC68621D}" srcOrd="0" destOrd="0" presId="urn:microsoft.com/office/officeart/2005/8/layout/pyramid2"/>
    <dgm:cxn modelId="{A05B6C1D-A03C-4DD6-B69B-569CBDA171F5}" type="presParOf" srcId="{490F064B-9EB8-4B8F-8031-846596FB5640}" destId="{16D90325-B394-4D94-98B9-F03CFAC3E538}" srcOrd="1" destOrd="0" presId="urn:microsoft.com/office/officeart/2005/8/layout/pyramid2"/>
    <dgm:cxn modelId="{96977993-4366-4C71-A909-4B8A727530A7}" type="presParOf" srcId="{490F064B-9EB8-4B8F-8031-846596FB5640}" destId="{CD35D135-7D0D-47AC-8A6F-0547D88C515E}" srcOrd="2" destOrd="0" presId="urn:microsoft.com/office/officeart/2005/8/layout/pyramid2"/>
    <dgm:cxn modelId="{F1BDBE38-C38E-40F5-8050-B676DA2F3347}" type="presParOf" srcId="{490F064B-9EB8-4B8F-8031-846596FB5640}" destId="{11CF262B-2455-4DF2-9EB1-EC141BA90F52}" srcOrd="3" destOrd="0" presId="urn:microsoft.com/office/officeart/2005/8/layout/pyramid2"/>
    <dgm:cxn modelId="{DFFE6945-D56F-42AC-AFEC-2B2C273FEE13}" type="presParOf" srcId="{490F064B-9EB8-4B8F-8031-846596FB5640}" destId="{AE207C5F-344D-4A10-A4F8-CD4F3CB06B48}" srcOrd="4" destOrd="0" presId="urn:microsoft.com/office/officeart/2005/8/layout/pyramid2"/>
    <dgm:cxn modelId="{6CB0EC35-A5DA-4A02-9E4F-0756A051E7B3}" type="presParOf" srcId="{490F064B-9EB8-4B8F-8031-846596FB5640}" destId="{E07D88EC-06DA-4272-9945-9C42784D50FF}" srcOrd="5" destOrd="0" presId="urn:microsoft.com/office/officeart/2005/8/layout/pyramid2"/>
    <dgm:cxn modelId="{197B872F-5C20-4B59-B23F-38CADACB8260}" type="presParOf" srcId="{490F064B-9EB8-4B8F-8031-846596FB5640}" destId="{C14CD658-1095-48CF-B033-C253A589F7B0}" srcOrd="6" destOrd="0" presId="urn:microsoft.com/office/officeart/2005/8/layout/pyramid2"/>
    <dgm:cxn modelId="{D85F7254-A14B-44CA-8ADB-0460B7D4B0AE}" type="presParOf" srcId="{490F064B-9EB8-4B8F-8031-846596FB5640}" destId="{2C8CCD69-5C78-43F4-9F3A-05FE6BFD72D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36C19CB-F356-442D-8ECE-B047493F79E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95A4A77-AEB4-4DDF-867E-7B6F6EC32051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phase administrative</a:t>
          </a:r>
          <a:endParaRPr lang="fr-FR" sz="2800" b="1" dirty="0">
            <a:latin typeface="Book Antiqua" pitchFamily="18" charset="0"/>
          </a:endParaRPr>
        </a:p>
      </dgm:t>
    </dgm:pt>
    <dgm:pt modelId="{9BDF9471-A52F-4E97-A878-8E914CBE68D7}" type="parTrans" cxnId="{87D2DA6C-600B-4C77-B823-08A7FDDFD0F5}">
      <dgm:prSet/>
      <dgm:spPr/>
      <dgm:t>
        <a:bodyPr/>
        <a:lstStyle/>
        <a:p>
          <a:endParaRPr lang="fr-FR" sz="2800"/>
        </a:p>
      </dgm:t>
    </dgm:pt>
    <dgm:pt modelId="{BDDDB804-7172-4013-B7C5-1D1B5A9A37C7}" type="sibTrans" cxnId="{87D2DA6C-600B-4C77-B823-08A7FDDFD0F5}">
      <dgm:prSet/>
      <dgm:spPr/>
      <dgm:t>
        <a:bodyPr/>
        <a:lstStyle/>
        <a:p>
          <a:endParaRPr lang="fr-FR" sz="2800"/>
        </a:p>
      </dgm:t>
    </dgm:pt>
    <dgm:pt modelId="{C20F2EE5-7069-4D45-8914-2975ACB04DBA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phase comptable</a:t>
          </a:r>
          <a:endParaRPr lang="fr-FR" sz="2800" dirty="0">
            <a:latin typeface="Book Antiqua" pitchFamily="18" charset="0"/>
          </a:endParaRPr>
        </a:p>
      </dgm:t>
    </dgm:pt>
    <dgm:pt modelId="{0399D5FF-0041-4EC4-B39E-23CA489804AB}" type="parTrans" cxnId="{53A8EE58-DB57-4897-8987-E3140DA10735}">
      <dgm:prSet/>
      <dgm:spPr/>
      <dgm:t>
        <a:bodyPr/>
        <a:lstStyle/>
        <a:p>
          <a:endParaRPr lang="fr-FR" sz="2800"/>
        </a:p>
      </dgm:t>
    </dgm:pt>
    <dgm:pt modelId="{0C0AB726-9908-4E3E-B9FD-19ED8FC67ADE}" type="sibTrans" cxnId="{53A8EE58-DB57-4897-8987-E3140DA10735}">
      <dgm:prSet/>
      <dgm:spPr/>
      <dgm:t>
        <a:bodyPr/>
        <a:lstStyle/>
        <a:p>
          <a:endParaRPr lang="fr-FR" sz="2800"/>
        </a:p>
      </dgm:t>
    </dgm:pt>
    <dgm:pt modelId="{12A24A32-A222-440C-ABBA-369E69A84881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Le paiement</a:t>
          </a:r>
          <a:endParaRPr lang="fr-FR" sz="2800" b="1" dirty="0">
            <a:latin typeface="Book Antiqua" pitchFamily="18" charset="0"/>
          </a:endParaRPr>
        </a:p>
      </dgm:t>
    </dgm:pt>
    <dgm:pt modelId="{AFE86CDE-CD7B-4ACF-BD85-3311D344AFA5}" type="parTrans" cxnId="{7DED8C3E-E978-4D4A-92A7-AEC66D7A82E9}">
      <dgm:prSet/>
      <dgm:spPr/>
      <dgm:t>
        <a:bodyPr/>
        <a:lstStyle/>
        <a:p>
          <a:endParaRPr lang="fr-FR" sz="2800"/>
        </a:p>
      </dgm:t>
    </dgm:pt>
    <dgm:pt modelId="{4BC5FDAB-F05E-428B-8AF3-754262F97BC4}" type="sibTrans" cxnId="{7DED8C3E-E978-4D4A-92A7-AEC66D7A82E9}">
      <dgm:prSet/>
      <dgm:spPr/>
      <dgm:t>
        <a:bodyPr/>
        <a:lstStyle/>
        <a:p>
          <a:endParaRPr lang="fr-FR" sz="2800"/>
        </a:p>
      </dgm:t>
    </dgm:pt>
    <dgm:pt modelId="{8E216CAA-19EB-4291-BE39-F6298BDA3C11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l'engagement</a:t>
          </a:r>
          <a:endParaRPr lang="fr-FR" sz="2800" b="1" dirty="0">
            <a:latin typeface="Book Antiqua" pitchFamily="18" charset="0"/>
          </a:endParaRPr>
        </a:p>
      </dgm:t>
    </dgm:pt>
    <dgm:pt modelId="{F79DFB3E-CD10-4B81-B9CE-F3EE40CA6B32}" type="parTrans" cxnId="{CCC8AEA7-5B8F-4288-88A8-C0965065A4A7}">
      <dgm:prSet/>
      <dgm:spPr/>
      <dgm:t>
        <a:bodyPr/>
        <a:lstStyle/>
        <a:p>
          <a:endParaRPr lang="fr-FR" sz="2800"/>
        </a:p>
      </dgm:t>
    </dgm:pt>
    <dgm:pt modelId="{21FD02A0-9179-474D-A47F-BDACA446F307}" type="sibTrans" cxnId="{CCC8AEA7-5B8F-4288-88A8-C0965065A4A7}">
      <dgm:prSet/>
      <dgm:spPr/>
      <dgm:t>
        <a:bodyPr/>
        <a:lstStyle/>
        <a:p>
          <a:endParaRPr lang="fr-FR" sz="2800"/>
        </a:p>
      </dgm:t>
    </dgm:pt>
    <dgm:pt modelId="{5F1BD4FC-6B7D-4BF8-B494-3D5C69E544A9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la liquidation</a:t>
          </a:r>
          <a:endParaRPr lang="fr-FR" sz="2800" b="1" dirty="0">
            <a:latin typeface="Book Antiqua" pitchFamily="18" charset="0"/>
          </a:endParaRPr>
        </a:p>
      </dgm:t>
    </dgm:pt>
    <dgm:pt modelId="{B77CA61B-D222-4067-9FCD-07061F6350B3}" type="parTrans" cxnId="{E84B8CE7-D687-4363-B21A-378000F712B8}">
      <dgm:prSet/>
      <dgm:spPr/>
      <dgm:t>
        <a:bodyPr/>
        <a:lstStyle/>
        <a:p>
          <a:endParaRPr lang="fr-FR" sz="2800"/>
        </a:p>
      </dgm:t>
    </dgm:pt>
    <dgm:pt modelId="{ED1C1F43-D300-4E1A-A24E-9320D7D99B34}" type="sibTrans" cxnId="{E84B8CE7-D687-4363-B21A-378000F712B8}">
      <dgm:prSet/>
      <dgm:spPr/>
      <dgm:t>
        <a:bodyPr/>
        <a:lstStyle/>
        <a:p>
          <a:endParaRPr lang="fr-FR" sz="2800"/>
        </a:p>
      </dgm:t>
    </dgm:pt>
    <dgm:pt modelId="{066362E3-0FCC-4179-BBA7-36DC8528B0A3}">
      <dgm:prSet custT="1"/>
      <dgm:spPr/>
      <dgm:t>
        <a:bodyPr/>
        <a:lstStyle/>
        <a:p>
          <a:pPr rtl="0"/>
          <a:r>
            <a:rPr lang="fr-FR" sz="2800" b="1" dirty="0" smtClean="0">
              <a:latin typeface="Book Antiqua" pitchFamily="18" charset="0"/>
            </a:rPr>
            <a:t>l'ordonnancement</a:t>
          </a:r>
          <a:endParaRPr lang="fr-FR" sz="2800" dirty="0">
            <a:latin typeface="Book Antiqua" pitchFamily="18" charset="0"/>
          </a:endParaRPr>
        </a:p>
      </dgm:t>
    </dgm:pt>
    <dgm:pt modelId="{11EB2B53-F352-4341-A49C-0CB6740137C4}" type="parTrans" cxnId="{6448EE72-CB84-4AB3-AF16-E359DE5C3A83}">
      <dgm:prSet/>
      <dgm:spPr/>
      <dgm:t>
        <a:bodyPr/>
        <a:lstStyle/>
        <a:p>
          <a:endParaRPr lang="fr-FR" sz="2800"/>
        </a:p>
      </dgm:t>
    </dgm:pt>
    <dgm:pt modelId="{E213F360-A932-4BEF-800C-A98B3753A242}" type="sibTrans" cxnId="{6448EE72-CB84-4AB3-AF16-E359DE5C3A83}">
      <dgm:prSet/>
      <dgm:spPr/>
      <dgm:t>
        <a:bodyPr/>
        <a:lstStyle/>
        <a:p>
          <a:endParaRPr lang="fr-FR" sz="2800"/>
        </a:p>
      </dgm:t>
    </dgm:pt>
    <dgm:pt modelId="{4EE2F9C2-3FDE-4413-B5AC-28C8F373E5A3}" type="pres">
      <dgm:prSet presAssocID="{836C19CB-F356-442D-8ECE-B047493F79E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6630C9D-5B8C-45E8-9772-C5E4BE8E1B92}" type="pres">
      <dgm:prSet presAssocID="{F95A4A77-AEB4-4DDF-867E-7B6F6EC32051}" presName="circle1" presStyleLbl="node1" presStyleIdx="0" presStyleCnt="2" custLinFactNeighborX="-3137" custLinFactNeighborY="-392"/>
      <dgm:spPr/>
    </dgm:pt>
    <dgm:pt modelId="{9080BC3F-027A-4F56-9498-2F0B1E0062BB}" type="pres">
      <dgm:prSet presAssocID="{F95A4A77-AEB4-4DDF-867E-7B6F6EC32051}" presName="space" presStyleCnt="0"/>
      <dgm:spPr/>
    </dgm:pt>
    <dgm:pt modelId="{0F5DA62D-C53B-499E-B0CE-B7A1173C7A9B}" type="pres">
      <dgm:prSet presAssocID="{F95A4A77-AEB4-4DDF-867E-7B6F6EC32051}" presName="rect1" presStyleLbl="alignAcc1" presStyleIdx="0" presStyleCnt="2" custScaleX="100000" custScaleY="100000" custLinFactNeighborX="-413" custLinFactNeighborY="-5243"/>
      <dgm:spPr/>
      <dgm:t>
        <a:bodyPr/>
        <a:lstStyle/>
        <a:p>
          <a:endParaRPr lang="fr-FR"/>
        </a:p>
      </dgm:t>
    </dgm:pt>
    <dgm:pt modelId="{5BB650B5-07D3-4564-96E5-91BC0CEFB026}" type="pres">
      <dgm:prSet presAssocID="{C20F2EE5-7069-4D45-8914-2975ACB04DBA}" presName="vertSpace2" presStyleLbl="node1" presStyleIdx="0" presStyleCnt="2"/>
      <dgm:spPr/>
    </dgm:pt>
    <dgm:pt modelId="{676A7E59-81B0-45B0-8053-F161841B7A28}" type="pres">
      <dgm:prSet presAssocID="{C20F2EE5-7069-4D45-8914-2975ACB04DBA}" presName="circle2" presStyleLbl="node1" presStyleIdx="1" presStyleCnt="2" custLinFactNeighborX="-7430" custLinFactNeighborY="-4128"/>
      <dgm:spPr/>
    </dgm:pt>
    <dgm:pt modelId="{FFCFE354-DA12-45A0-86BD-FBD965753360}" type="pres">
      <dgm:prSet presAssocID="{C20F2EE5-7069-4D45-8914-2975ACB04DBA}" presName="rect2" presStyleLbl="alignAcc1" presStyleIdx="1" presStyleCnt="2"/>
      <dgm:spPr/>
      <dgm:t>
        <a:bodyPr/>
        <a:lstStyle/>
        <a:p>
          <a:endParaRPr lang="fr-FR"/>
        </a:p>
      </dgm:t>
    </dgm:pt>
    <dgm:pt modelId="{8376E1D1-6BA5-42E6-8D08-0897070E79A1}" type="pres">
      <dgm:prSet presAssocID="{F95A4A77-AEB4-4DDF-867E-7B6F6EC32051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FCB7F4-AFB2-4D3A-8016-1B1D178B4DF3}" type="pres">
      <dgm:prSet presAssocID="{F95A4A77-AEB4-4DDF-867E-7B6F6EC32051}" presName="rect1ChTx" presStyleLbl="alignAcc1" presStyleIdx="1" presStyleCnt="2" custLinFactNeighborX="-413" custLinFactNeighborY="-52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F274CD-B1E8-4DEF-8A90-B5C6AC5F6E8C}" type="pres">
      <dgm:prSet presAssocID="{C20F2EE5-7069-4D45-8914-2975ACB04DBA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EC0BD6-E78F-4FA3-A43A-A936A689E90D}" type="pres">
      <dgm:prSet presAssocID="{C20F2EE5-7069-4D45-8914-2975ACB04DBA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44092F0-90B1-42B4-AA28-C9014D897318}" type="presOf" srcId="{C20F2EE5-7069-4D45-8914-2975ACB04DBA}" destId="{5BF274CD-B1E8-4DEF-8A90-B5C6AC5F6E8C}" srcOrd="1" destOrd="0" presId="urn:microsoft.com/office/officeart/2005/8/layout/target3"/>
    <dgm:cxn modelId="{A1255BFA-8C58-46C5-AE67-EC24B4D12A96}" type="presOf" srcId="{12A24A32-A222-440C-ABBA-369E69A84881}" destId="{4AEC0BD6-E78F-4FA3-A43A-A936A689E90D}" srcOrd="0" destOrd="0" presId="urn:microsoft.com/office/officeart/2005/8/layout/target3"/>
    <dgm:cxn modelId="{682AB077-BBA6-4CC3-8E6F-F580D7C285F6}" type="presOf" srcId="{836C19CB-F356-442D-8ECE-B047493F79E7}" destId="{4EE2F9C2-3FDE-4413-B5AC-28C8F373E5A3}" srcOrd="0" destOrd="0" presId="urn:microsoft.com/office/officeart/2005/8/layout/target3"/>
    <dgm:cxn modelId="{53A8EE58-DB57-4897-8987-E3140DA10735}" srcId="{836C19CB-F356-442D-8ECE-B047493F79E7}" destId="{C20F2EE5-7069-4D45-8914-2975ACB04DBA}" srcOrd="1" destOrd="0" parTransId="{0399D5FF-0041-4EC4-B39E-23CA489804AB}" sibTransId="{0C0AB726-9908-4E3E-B9FD-19ED8FC67ADE}"/>
    <dgm:cxn modelId="{F4CA5142-6709-41E7-BB43-10407B206BA3}" type="presOf" srcId="{066362E3-0FCC-4179-BBA7-36DC8528B0A3}" destId="{B1FCB7F4-AFB2-4D3A-8016-1B1D178B4DF3}" srcOrd="0" destOrd="2" presId="urn:microsoft.com/office/officeart/2005/8/layout/target3"/>
    <dgm:cxn modelId="{B1563293-8F17-4B7A-9CC6-2974EB2F5228}" type="presOf" srcId="{8E216CAA-19EB-4291-BE39-F6298BDA3C11}" destId="{B1FCB7F4-AFB2-4D3A-8016-1B1D178B4DF3}" srcOrd="0" destOrd="0" presId="urn:microsoft.com/office/officeart/2005/8/layout/target3"/>
    <dgm:cxn modelId="{5B940D84-9B74-461D-A0FB-B28D37FC7734}" type="presOf" srcId="{F95A4A77-AEB4-4DDF-867E-7B6F6EC32051}" destId="{8376E1D1-6BA5-42E6-8D08-0897070E79A1}" srcOrd="1" destOrd="0" presId="urn:microsoft.com/office/officeart/2005/8/layout/target3"/>
    <dgm:cxn modelId="{1B6BEDEC-7623-469A-9888-C64141F8B60D}" type="presOf" srcId="{C20F2EE5-7069-4D45-8914-2975ACB04DBA}" destId="{FFCFE354-DA12-45A0-86BD-FBD965753360}" srcOrd="0" destOrd="0" presId="urn:microsoft.com/office/officeart/2005/8/layout/target3"/>
    <dgm:cxn modelId="{CCC8AEA7-5B8F-4288-88A8-C0965065A4A7}" srcId="{F95A4A77-AEB4-4DDF-867E-7B6F6EC32051}" destId="{8E216CAA-19EB-4291-BE39-F6298BDA3C11}" srcOrd="0" destOrd="0" parTransId="{F79DFB3E-CD10-4B81-B9CE-F3EE40CA6B32}" sibTransId="{21FD02A0-9179-474D-A47F-BDACA446F307}"/>
    <dgm:cxn modelId="{E84B8CE7-D687-4363-B21A-378000F712B8}" srcId="{F95A4A77-AEB4-4DDF-867E-7B6F6EC32051}" destId="{5F1BD4FC-6B7D-4BF8-B494-3D5C69E544A9}" srcOrd="1" destOrd="0" parTransId="{B77CA61B-D222-4067-9FCD-07061F6350B3}" sibTransId="{ED1C1F43-D300-4E1A-A24E-9320D7D99B34}"/>
    <dgm:cxn modelId="{6448EE72-CB84-4AB3-AF16-E359DE5C3A83}" srcId="{F95A4A77-AEB4-4DDF-867E-7B6F6EC32051}" destId="{066362E3-0FCC-4179-BBA7-36DC8528B0A3}" srcOrd="2" destOrd="0" parTransId="{11EB2B53-F352-4341-A49C-0CB6740137C4}" sibTransId="{E213F360-A932-4BEF-800C-A98B3753A242}"/>
    <dgm:cxn modelId="{834BAE88-F90E-4261-8E07-8C157A9B919B}" type="presOf" srcId="{F95A4A77-AEB4-4DDF-867E-7B6F6EC32051}" destId="{0F5DA62D-C53B-499E-B0CE-B7A1173C7A9B}" srcOrd="0" destOrd="0" presId="urn:microsoft.com/office/officeart/2005/8/layout/target3"/>
    <dgm:cxn modelId="{7DED8C3E-E978-4D4A-92A7-AEC66D7A82E9}" srcId="{C20F2EE5-7069-4D45-8914-2975ACB04DBA}" destId="{12A24A32-A222-440C-ABBA-369E69A84881}" srcOrd="0" destOrd="0" parTransId="{AFE86CDE-CD7B-4ACF-BD85-3311D344AFA5}" sibTransId="{4BC5FDAB-F05E-428B-8AF3-754262F97BC4}"/>
    <dgm:cxn modelId="{87D2DA6C-600B-4C77-B823-08A7FDDFD0F5}" srcId="{836C19CB-F356-442D-8ECE-B047493F79E7}" destId="{F95A4A77-AEB4-4DDF-867E-7B6F6EC32051}" srcOrd="0" destOrd="0" parTransId="{9BDF9471-A52F-4E97-A878-8E914CBE68D7}" sibTransId="{BDDDB804-7172-4013-B7C5-1D1B5A9A37C7}"/>
    <dgm:cxn modelId="{CC38FC11-D115-4A86-865B-F6AE05D121A8}" type="presOf" srcId="{5F1BD4FC-6B7D-4BF8-B494-3D5C69E544A9}" destId="{B1FCB7F4-AFB2-4D3A-8016-1B1D178B4DF3}" srcOrd="0" destOrd="1" presId="urn:microsoft.com/office/officeart/2005/8/layout/target3"/>
    <dgm:cxn modelId="{412E7663-EF24-4805-80DF-A120523604D2}" type="presParOf" srcId="{4EE2F9C2-3FDE-4413-B5AC-28C8F373E5A3}" destId="{96630C9D-5B8C-45E8-9772-C5E4BE8E1B92}" srcOrd="0" destOrd="0" presId="urn:microsoft.com/office/officeart/2005/8/layout/target3"/>
    <dgm:cxn modelId="{B8C2BD1D-09F2-4C04-B686-26F98214A652}" type="presParOf" srcId="{4EE2F9C2-3FDE-4413-B5AC-28C8F373E5A3}" destId="{9080BC3F-027A-4F56-9498-2F0B1E0062BB}" srcOrd="1" destOrd="0" presId="urn:microsoft.com/office/officeart/2005/8/layout/target3"/>
    <dgm:cxn modelId="{AF373336-A887-424E-B82C-2A7B865EF28B}" type="presParOf" srcId="{4EE2F9C2-3FDE-4413-B5AC-28C8F373E5A3}" destId="{0F5DA62D-C53B-499E-B0CE-B7A1173C7A9B}" srcOrd="2" destOrd="0" presId="urn:microsoft.com/office/officeart/2005/8/layout/target3"/>
    <dgm:cxn modelId="{17479C2A-542E-4E00-8515-D219EA8C078A}" type="presParOf" srcId="{4EE2F9C2-3FDE-4413-B5AC-28C8F373E5A3}" destId="{5BB650B5-07D3-4564-96E5-91BC0CEFB026}" srcOrd="3" destOrd="0" presId="urn:microsoft.com/office/officeart/2005/8/layout/target3"/>
    <dgm:cxn modelId="{388EE7A4-3595-4094-ADF4-5C8009CD9026}" type="presParOf" srcId="{4EE2F9C2-3FDE-4413-B5AC-28C8F373E5A3}" destId="{676A7E59-81B0-45B0-8053-F161841B7A28}" srcOrd="4" destOrd="0" presId="urn:microsoft.com/office/officeart/2005/8/layout/target3"/>
    <dgm:cxn modelId="{A50940C9-283D-4831-A822-73523D057A9C}" type="presParOf" srcId="{4EE2F9C2-3FDE-4413-B5AC-28C8F373E5A3}" destId="{FFCFE354-DA12-45A0-86BD-FBD965753360}" srcOrd="5" destOrd="0" presId="urn:microsoft.com/office/officeart/2005/8/layout/target3"/>
    <dgm:cxn modelId="{B313C09A-E14A-4CA6-86D6-3DB169CEC1A3}" type="presParOf" srcId="{4EE2F9C2-3FDE-4413-B5AC-28C8F373E5A3}" destId="{8376E1D1-6BA5-42E6-8D08-0897070E79A1}" srcOrd="6" destOrd="0" presId="urn:microsoft.com/office/officeart/2005/8/layout/target3"/>
    <dgm:cxn modelId="{1664C366-3C8B-492A-87D5-EE5FAB68DBE3}" type="presParOf" srcId="{4EE2F9C2-3FDE-4413-B5AC-28C8F373E5A3}" destId="{B1FCB7F4-AFB2-4D3A-8016-1B1D178B4DF3}" srcOrd="7" destOrd="0" presId="urn:microsoft.com/office/officeart/2005/8/layout/target3"/>
    <dgm:cxn modelId="{3FFCD8E5-C2A1-4D92-BA18-A7B8A0CAA093}" type="presParOf" srcId="{4EE2F9C2-3FDE-4413-B5AC-28C8F373E5A3}" destId="{5BF274CD-B1E8-4DEF-8A90-B5C6AC5F6E8C}" srcOrd="8" destOrd="0" presId="urn:microsoft.com/office/officeart/2005/8/layout/target3"/>
    <dgm:cxn modelId="{E81A32F6-29FC-4F42-9DB2-C48663AB0765}" type="presParOf" srcId="{4EE2F9C2-3FDE-4413-B5AC-28C8F373E5A3}" destId="{4AEC0BD6-E78F-4FA3-A43A-A936A689E90D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36C19CB-F356-442D-8ECE-B047493F79E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95A4A77-AEB4-4DDF-867E-7B6F6EC32051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La phase administrative</a:t>
          </a:r>
          <a:endParaRPr lang="fr-FR" sz="2600" b="1" dirty="0">
            <a:latin typeface="Book Antiqua" pitchFamily="18" charset="0"/>
          </a:endParaRPr>
        </a:p>
      </dgm:t>
    </dgm:pt>
    <dgm:pt modelId="{9BDF9471-A52F-4E97-A878-8E914CBE68D7}" type="parTrans" cxnId="{87D2DA6C-600B-4C77-B823-08A7FDDFD0F5}">
      <dgm:prSet/>
      <dgm:spPr/>
      <dgm:t>
        <a:bodyPr/>
        <a:lstStyle/>
        <a:p>
          <a:endParaRPr lang="fr-FR"/>
        </a:p>
      </dgm:t>
    </dgm:pt>
    <dgm:pt modelId="{BDDDB804-7172-4013-B7C5-1D1B5A9A37C7}" type="sibTrans" cxnId="{87D2DA6C-600B-4C77-B823-08A7FDDFD0F5}">
      <dgm:prSet/>
      <dgm:spPr/>
      <dgm:t>
        <a:bodyPr/>
        <a:lstStyle/>
        <a:p>
          <a:endParaRPr lang="fr-FR"/>
        </a:p>
      </dgm:t>
    </dgm:pt>
    <dgm:pt modelId="{C20F2EE5-7069-4D45-8914-2975ACB04DBA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La phase comptable</a:t>
          </a:r>
          <a:endParaRPr lang="fr-FR" sz="2600" dirty="0">
            <a:latin typeface="Book Antiqua" pitchFamily="18" charset="0"/>
          </a:endParaRPr>
        </a:p>
      </dgm:t>
    </dgm:pt>
    <dgm:pt modelId="{0399D5FF-0041-4EC4-B39E-23CA489804AB}" type="parTrans" cxnId="{53A8EE58-DB57-4897-8987-E3140DA10735}">
      <dgm:prSet/>
      <dgm:spPr/>
      <dgm:t>
        <a:bodyPr/>
        <a:lstStyle/>
        <a:p>
          <a:endParaRPr lang="fr-FR"/>
        </a:p>
      </dgm:t>
    </dgm:pt>
    <dgm:pt modelId="{0C0AB726-9908-4E3E-B9FD-19ED8FC67ADE}" type="sibTrans" cxnId="{53A8EE58-DB57-4897-8987-E3140DA10735}">
      <dgm:prSet/>
      <dgm:spPr/>
      <dgm:t>
        <a:bodyPr/>
        <a:lstStyle/>
        <a:p>
          <a:endParaRPr lang="fr-FR"/>
        </a:p>
      </dgm:t>
    </dgm:pt>
    <dgm:pt modelId="{12A24A32-A222-440C-ABBA-369E69A84881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Le recouvrement</a:t>
          </a:r>
          <a:endParaRPr lang="fr-FR" sz="2600" b="1" dirty="0">
            <a:latin typeface="Book Antiqua" pitchFamily="18" charset="0"/>
          </a:endParaRPr>
        </a:p>
      </dgm:t>
    </dgm:pt>
    <dgm:pt modelId="{AFE86CDE-CD7B-4ACF-BD85-3311D344AFA5}" type="parTrans" cxnId="{7DED8C3E-E978-4D4A-92A7-AEC66D7A82E9}">
      <dgm:prSet/>
      <dgm:spPr/>
      <dgm:t>
        <a:bodyPr/>
        <a:lstStyle/>
        <a:p>
          <a:endParaRPr lang="fr-FR"/>
        </a:p>
      </dgm:t>
    </dgm:pt>
    <dgm:pt modelId="{4BC5FDAB-F05E-428B-8AF3-754262F97BC4}" type="sibTrans" cxnId="{7DED8C3E-E978-4D4A-92A7-AEC66D7A82E9}">
      <dgm:prSet/>
      <dgm:spPr/>
      <dgm:t>
        <a:bodyPr/>
        <a:lstStyle/>
        <a:p>
          <a:endParaRPr lang="fr-FR"/>
        </a:p>
      </dgm:t>
    </dgm:pt>
    <dgm:pt modelId="{8E216CAA-19EB-4291-BE39-F6298BDA3C11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Les opération d’assiette, </a:t>
          </a:r>
          <a:endParaRPr lang="fr-FR" sz="2600" b="1" dirty="0">
            <a:latin typeface="Book Antiqua" pitchFamily="18" charset="0"/>
          </a:endParaRPr>
        </a:p>
      </dgm:t>
    </dgm:pt>
    <dgm:pt modelId="{F79DFB3E-CD10-4B81-B9CE-F3EE40CA6B32}" type="parTrans" cxnId="{CCC8AEA7-5B8F-4288-88A8-C0965065A4A7}">
      <dgm:prSet/>
      <dgm:spPr/>
      <dgm:t>
        <a:bodyPr/>
        <a:lstStyle/>
        <a:p>
          <a:endParaRPr lang="fr-FR"/>
        </a:p>
      </dgm:t>
    </dgm:pt>
    <dgm:pt modelId="{21FD02A0-9179-474D-A47F-BDACA446F307}" type="sibTrans" cxnId="{CCC8AEA7-5B8F-4288-88A8-C0965065A4A7}">
      <dgm:prSet/>
      <dgm:spPr/>
      <dgm:t>
        <a:bodyPr/>
        <a:lstStyle/>
        <a:p>
          <a:endParaRPr lang="fr-FR"/>
        </a:p>
      </dgm:t>
    </dgm:pt>
    <dgm:pt modelId="{5F1BD4FC-6B7D-4BF8-B494-3D5C69E544A9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la liquidation, </a:t>
          </a:r>
          <a:endParaRPr lang="fr-FR" sz="2600" b="1" dirty="0">
            <a:latin typeface="Book Antiqua" pitchFamily="18" charset="0"/>
          </a:endParaRPr>
        </a:p>
      </dgm:t>
    </dgm:pt>
    <dgm:pt modelId="{B77CA61B-D222-4067-9FCD-07061F6350B3}" type="parTrans" cxnId="{E84B8CE7-D687-4363-B21A-378000F712B8}">
      <dgm:prSet/>
      <dgm:spPr/>
      <dgm:t>
        <a:bodyPr/>
        <a:lstStyle/>
        <a:p>
          <a:endParaRPr lang="fr-FR"/>
        </a:p>
      </dgm:t>
    </dgm:pt>
    <dgm:pt modelId="{ED1C1F43-D300-4E1A-A24E-9320D7D99B34}" type="sibTrans" cxnId="{E84B8CE7-D687-4363-B21A-378000F712B8}">
      <dgm:prSet/>
      <dgm:spPr/>
      <dgm:t>
        <a:bodyPr/>
        <a:lstStyle/>
        <a:p>
          <a:endParaRPr lang="fr-FR"/>
        </a:p>
      </dgm:t>
    </dgm:pt>
    <dgm:pt modelId="{066362E3-0FCC-4179-BBA7-36DC8528B0A3}">
      <dgm:prSet custT="1"/>
      <dgm:spPr/>
      <dgm:t>
        <a:bodyPr/>
        <a:lstStyle/>
        <a:p>
          <a:pPr rtl="0"/>
          <a:r>
            <a:rPr lang="fr-FR" sz="2600" b="1" dirty="0" smtClean="0">
              <a:latin typeface="Book Antiqua" pitchFamily="18" charset="0"/>
            </a:rPr>
            <a:t>l'ordonnancement</a:t>
          </a:r>
          <a:endParaRPr lang="fr-FR" sz="2600" dirty="0">
            <a:latin typeface="Book Antiqua" pitchFamily="18" charset="0"/>
          </a:endParaRPr>
        </a:p>
      </dgm:t>
    </dgm:pt>
    <dgm:pt modelId="{11EB2B53-F352-4341-A49C-0CB6740137C4}" type="parTrans" cxnId="{6448EE72-CB84-4AB3-AF16-E359DE5C3A83}">
      <dgm:prSet/>
      <dgm:spPr/>
      <dgm:t>
        <a:bodyPr/>
        <a:lstStyle/>
        <a:p>
          <a:endParaRPr lang="fr-FR"/>
        </a:p>
      </dgm:t>
    </dgm:pt>
    <dgm:pt modelId="{E213F360-A932-4BEF-800C-A98B3753A242}" type="sibTrans" cxnId="{6448EE72-CB84-4AB3-AF16-E359DE5C3A83}">
      <dgm:prSet/>
      <dgm:spPr/>
      <dgm:t>
        <a:bodyPr/>
        <a:lstStyle/>
        <a:p>
          <a:endParaRPr lang="fr-FR"/>
        </a:p>
      </dgm:t>
    </dgm:pt>
    <dgm:pt modelId="{4EE2F9C2-3FDE-4413-B5AC-28C8F373E5A3}" type="pres">
      <dgm:prSet presAssocID="{836C19CB-F356-442D-8ECE-B047493F79E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6630C9D-5B8C-45E8-9772-C5E4BE8E1B92}" type="pres">
      <dgm:prSet presAssocID="{F95A4A77-AEB4-4DDF-867E-7B6F6EC32051}" presName="circle1" presStyleLbl="node1" presStyleIdx="0" presStyleCnt="2" custLinFactNeighborX="-3137" custLinFactNeighborY="-392"/>
      <dgm:spPr/>
    </dgm:pt>
    <dgm:pt modelId="{9080BC3F-027A-4F56-9498-2F0B1E0062BB}" type="pres">
      <dgm:prSet presAssocID="{F95A4A77-AEB4-4DDF-867E-7B6F6EC32051}" presName="space" presStyleCnt="0"/>
      <dgm:spPr/>
    </dgm:pt>
    <dgm:pt modelId="{0F5DA62D-C53B-499E-B0CE-B7A1173C7A9B}" type="pres">
      <dgm:prSet presAssocID="{F95A4A77-AEB4-4DDF-867E-7B6F6EC32051}" presName="rect1" presStyleLbl="alignAcc1" presStyleIdx="0" presStyleCnt="2" custLinFactNeighborX="-617" custLinFactNeighborY="-1176"/>
      <dgm:spPr/>
      <dgm:t>
        <a:bodyPr/>
        <a:lstStyle/>
        <a:p>
          <a:endParaRPr lang="fr-FR"/>
        </a:p>
      </dgm:t>
    </dgm:pt>
    <dgm:pt modelId="{5BB650B5-07D3-4564-96E5-91BC0CEFB026}" type="pres">
      <dgm:prSet presAssocID="{C20F2EE5-7069-4D45-8914-2975ACB04DBA}" presName="vertSpace2" presStyleLbl="node1" presStyleIdx="0" presStyleCnt="2"/>
      <dgm:spPr/>
    </dgm:pt>
    <dgm:pt modelId="{676A7E59-81B0-45B0-8053-F161841B7A28}" type="pres">
      <dgm:prSet presAssocID="{C20F2EE5-7069-4D45-8914-2975ACB04DBA}" presName="circle2" presStyleLbl="node1" presStyleIdx="1" presStyleCnt="2" custLinFactNeighborX="-7430" custLinFactNeighborY="-4128"/>
      <dgm:spPr/>
    </dgm:pt>
    <dgm:pt modelId="{FFCFE354-DA12-45A0-86BD-FBD965753360}" type="pres">
      <dgm:prSet presAssocID="{C20F2EE5-7069-4D45-8914-2975ACB04DBA}" presName="rect2" presStyleLbl="alignAcc1" presStyleIdx="1" presStyleCnt="2" custLinFactNeighborX="322" custLinFactNeighborY="7488"/>
      <dgm:spPr/>
      <dgm:t>
        <a:bodyPr/>
        <a:lstStyle/>
        <a:p>
          <a:endParaRPr lang="fr-FR"/>
        </a:p>
      </dgm:t>
    </dgm:pt>
    <dgm:pt modelId="{8376E1D1-6BA5-42E6-8D08-0897070E79A1}" type="pres">
      <dgm:prSet presAssocID="{F95A4A77-AEB4-4DDF-867E-7B6F6EC32051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FCB7F4-AFB2-4D3A-8016-1B1D178B4DF3}" type="pres">
      <dgm:prSet presAssocID="{F95A4A77-AEB4-4DDF-867E-7B6F6EC32051}" presName="rect1ChTx" presStyleLbl="alignAcc1" presStyleIdx="1" presStyleCnt="2" custLinFactNeighborX="-413" custLinFactNeighborY="-52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F274CD-B1E8-4DEF-8A90-B5C6AC5F6E8C}" type="pres">
      <dgm:prSet presAssocID="{C20F2EE5-7069-4D45-8914-2975ACB04DBA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EC0BD6-E78F-4FA3-A43A-A936A689E90D}" type="pres">
      <dgm:prSet presAssocID="{C20F2EE5-7069-4D45-8914-2975ACB04DBA}" presName="rect2ChTx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03AC623-FD56-4720-ABEB-F77D91F35560}" type="presOf" srcId="{F95A4A77-AEB4-4DDF-867E-7B6F6EC32051}" destId="{0F5DA62D-C53B-499E-B0CE-B7A1173C7A9B}" srcOrd="0" destOrd="0" presId="urn:microsoft.com/office/officeart/2005/8/layout/target3"/>
    <dgm:cxn modelId="{53A8EE58-DB57-4897-8987-E3140DA10735}" srcId="{836C19CB-F356-442D-8ECE-B047493F79E7}" destId="{C20F2EE5-7069-4D45-8914-2975ACB04DBA}" srcOrd="1" destOrd="0" parTransId="{0399D5FF-0041-4EC4-B39E-23CA489804AB}" sibTransId="{0C0AB726-9908-4E3E-B9FD-19ED8FC67ADE}"/>
    <dgm:cxn modelId="{6105AC4C-D251-48FC-978B-B9084B34FBF7}" type="presOf" srcId="{12A24A32-A222-440C-ABBA-369E69A84881}" destId="{4AEC0BD6-E78F-4FA3-A43A-A936A689E90D}" srcOrd="0" destOrd="0" presId="urn:microsoft.com/office/officeart/2005/8/layout/target3"/>
    <dgm:cxn modelId="{8F53219D-C14A-4104-B77C-0E04F15F8BFF}" type="presOf" srcId="{C20F2EE5-7069-4D45-8914-2975ACB04DBA}" destId="{FFCFE354-DA12-45A0-86BD-FBD965753360}" srcOrd="0" destOrd="0" presId="urn:microsoft.com/office/officeart/2005/8/layout/target3"/>
    <dgm:cxn modelId="{CCC8AEA7-5B8F-4288-88A8-C0965065A4A7}" srcId="{F95A4A77-AEB4-4DDF-867E-7B6F6EC32051}" destId="{8E216CAA-19EB-4291-BE39-F6298BDA3C11}" srcOrd="0" destOrd="0" parTransId="{F79DFB3E-CD10-4B81-B9CE-F3EE40CA6B32}" sibTransId="{21FD02A0-9179-474D-A47F-BDACA446F307}"/>
    <dgm:cxn modelId="{C7A41488-650C-4888-886E-0FB943A322B1}" type="presOf" srcId="{C20F2EE5-7069-4D45-8914-2975ACB04DBA}" destId="{5BF274CD-B1E8-4DEF-8A90-B5C6AC5F6E8C}" srcOrd="1" destOrd="0" presId="urn:microsoft.com/office/officeart/2005/8/layout/target3"/>
    <dgm:cxn modelId="{AEEE33B0-3D59-45A0-96B9-D55115437058}" type="presOf" srcId="{066362E3-0FCC-4179-BBA7-36DC8528B0A3}" destId="{B1FCB7F4-AFB2-4D3A-8016-1B1D178B4DF3}" srcOrd="0" destOrd="2" presId="urn:microsoft.com/office/officeart/2005/8/layout/target3"/>
    <dgm:cxn modelId="{E84B8CE7-D687-4363-B21A-378000F712B8}" srcId="{F95A4A77-AEB4-4DDF-867E-7B6F6EC32051}" destId="{5F1BD4FC-6B7D-4BF8-B494-3D5C69E544A9}" srcOrd="1" destOrd="0" parTransId="{B77CA61B-D222-4067-9FCD-07061F6350B3}" sibTransId="{ED1C1F43-D300-4E1A-A24E-9320D7D99B34}"/>
    <dgm:cxn modelId="{6448EE72-CB84-4AB3-AF16-E359DE5C3A83}" srcId="{F95A4A77-AEB4-4DDF-867E-7B6F6EC32051}" destId="{066362E3-0FCC-4179-BBA7-36DC8528B0A3}" srcOrd="2" destOrd="0" parTransId="{11EB2B53-F352-4341-A49C-0CB6740137C4}" sibTransId="{E213F360-A932-4BEF-800C-A98B3753A242}"/>
    <dgm:cxn modelId="{05807CEB-458F-49D6-8CFD-D4AD8D6A597E}" type="presOf" srcId="{F95A4A77-AEB4-4DDF-867E-7B6F6EC32051}" destId="{8376E1D1-6BA5-42E6-8D08-0897070E79A1}" srcOrd="1" destOrd="0" presId="urn:microsoft.com/office/officeart/2005/8/layout/target3"/>
    <dgm:cxn modelId="{7DED8C3E-E978-4D4A-92A7-AEC66D7A82E9}" srcId="{C20F2EE5-7069-4D45-8914-2975ACB04DBA}" destId="{12A24A32-A222-440C-ABBA-369E69A84881}" srcOrd="0" destOrd="0" parTransId="{AFE86CDE-CD7B-4ACF-BD85-3311D344AFA5}" sibTransId="{4BC5FDAB-F05E-428B-8AF3-754262F97BC4}"/>
    <dgm:cxn modelId="{AB4824EF-A041-4CB7-948C-F17901C8DB17}" type="presOf" srcId="{8E216CAA-19EB-4291-BE39-F6298BDA3C11}" destId="{B1FCB7F4-AFB2-4D3A-8016-1B1D178B4DF3}" srcOrd="0" destOrd="0" presId="urn:microsoft.com/office/officeart/2005/8/layout/target3"/>
    <dgm:cxn modelId="{87D2DA6C-600B-4C77-B823-08A7FDDFD0F5}" srcId="{836C19CB-F356-442D-8ECE-B047493F79E7}" destId="{F95A4A77-AEB4-4DDF-867E-7B6F6EC32051}" srcOrd="0" destOrd="0" parTransId="{9BDF9471-A52F-4E97-A878-8E914CBE68D7}" sibTransId="{BDDDB804-7172-4013-B7C5-1D1B5A9A37C7}"/>
    <dgm:cxn modelId="{CA9F4627-6361-41F5-B2D4-141F24D3E6E3}" type="presOf" srcId="{5F1BD4FC-6B7D-4BF8-B494-3D5C69E544A9}" destId="{B1FCB7F4-AFB2-4D3A-8016-1B1D178B4DF3}" srcOrd="0" destOrd="1" presId="urn:microsoft.com/office/officeart/2005/8/layout/target3"/>
    <dgm:cxn modelId="{7C9F0C4B-99BC-46F9-93B8-1B5691A0FBAA}" type="presOf" srcId="{836C19CB-F356-442D-8ECE-B047493F79E7}" destId="{4EE2F9C2-3FDE-4413-B5AC-28C8F373E5A3}" srcOrd="0" destOrd="0" presId="urn:microsoft.com/office/officeart/2005/8/layout/target3"/>
    <dgm:cxn modelId="{EA9B0777-6384-43A1-A3D9-94737F13C7AF}" type="presParOf" srcId="{4EE2F9C2-3FDE-4413-B5AC-28C8F373E5A3}" destId="{96630C9D-5B8C-45E8-9772-C5E4BE8E1B92}" srcOrd="0" destOrd="0" presId="urn:microsoft.com/office/officeart/2005/8/layout/target3"/>
    <dgm:cxn modelId="{EA743E69-AE5B-4BF6-A7FD-2FB87D71FC62}" type="presParOf" srcId="{4EE2F9C2-3FDE-4413-B5AC-28C8F373E5A3}" destId="{9080BC3F-027A-4F56-9498-2F0B1E0062BB}" srcOrd="1" destOrd="0" presId="urn:microsoft.com/office/officeart/2005/8/layout/target3"/>
    <dgm:cxn modelId="{ADB374B7-C6AE-4D9A-8AD5-DC29336B5D74}" type="presParOf" srcId="{4EE2F9C2-3FDE-4413-B5AC-28C8F373E5A3}" destId="{0F5DA62D-C53B-499E-B0CE-B7A1173C7A9B}" srcOrd="2" destOrd="0" presId="urn:microsoft.com/office/officeart/2005/8/layout/target3"/>
    <dgm:cxn modelId="{6C32E9F9-58A0-4E99-ACB8-3F0F0399F7A7}" type="presParOf" srcId="{4EE2F9C2-3FDE-4413-B5AC-28C8F373E5A3}" destId="{5BB650B5-07D3-4564-96E5-91BC0CEFB026}" srcOrd="3" destOrd="0" presId="urn:microsoft.com/office/officeart/2005/8/layout/target3"/>
    <dgm:cxn modelId="{54606FE8-6E59-43E8-A786-09A2E450F56F}" type="presParOf" srcId="{4EE2F9C2-3FDE-4413-B5AC-28C8F373E5A3}" destId="{676A7E59-81B0-45B0-8053-F161841B7A28}" srcOrd="4" destOrd="0" presId="urn:microsoft.com/office/officeart/2005/8/layout/target3"/>
    <dgm:cxn modelId="{9A43CCAC-2F48-4B8D-911B-0DEB27193DF5}" type="presParOf" srcId="{4EE2F9C2-3FDE-4413-B5AC-28C8F373E5A3}" destId="{FFCFE354-DA12-45A0-86BD-FBD965753360}" srcOrd="5" destOrd="0" presId="urn:microsoft.com/office/officeart/2005/8/layout/target3"/>
    <dgm:cxn modelId="{FBCD25A8-9574-4EC0-A0F8-8E493F7F5616}" type="presParOf" srcId="{4EE2F9C2-3FDE-4413-B5AC-28C8F373E5A3}" destId="{8376E1D1-6BA5-42E6-8D08-0897070E79A1}" srcOrd="6" destOrd="0" presId="urn:microsoft.com/office/officeart/2005/8/layout/target3"/>
    <dgm:cxn modelId="{1C49AA5B-8EF5-4E1E-8973-DD4B6CF7F017}" type="presParOf" srcId="{4EE2F9C2-3FDE-4413-B5AC-28C8F373E5A3}" destId="{B1FCB7F4-AFB2-4D3A-8016-1B1D178B4DF3}" srcOrd="7" destOrd="0" presId="urn:microsoft.com/office/officeart/2005/8/layout/target3"/>
    <dgm:cxn modelId="{881A92F5-29AE-453D-B752-9AE2B365D028}" type="presParOf" srcId="{4EE2F9C2-3FDE-4413-B5AC-28C8F373E5A3}" destId="{5BF274CD-B1E8-4DEF-8A90-B5C6AC5F6E8C}" srcOrd="8" destOrd="0" presId="urn:microsoft.com/office/officeart/2005/8/layout/target3"/>
    <dgm:cxn modelId="{22FD03FF-5B92-4C4D-8890-36EA696C2984}" type="presParOf" srcId="{4EE2F9C2-3FDE-4413-B5AC-28C8F373E5A3}" destId="{4AEC0BD6-E78F-4FA3-A43A-A936A689E90D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49BCDF-EAB5-4BD9-BCE9-3351C6A758AE}">
      <dsp:nvSpPr>
        <dsp:cNvPr id="0" name=""/>
        <dsp:cNvSpPr/>
      </dsp:nvSpPr>
      <dsp:spPr>
        <a:xfrm rot="16200000">
          <a:off x="-1048356" y="1052182"/>
          <a:ext cx="4824247" cy="2719881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smtClean="0">
              <a:latin typeface="Calibri" pitchFamily="34" charset="0"/>
            </a:rPr>
            <a:t> </a:t>
          </a:r>
          <a:r>
            <a:rPr lang="fr-FR" sz="2600" b="1" u="sng" kern="1200" smtClean="0">
              <a:latin typeface="Book Antiqua" pitchFamily="18" charset="0"/>
            </a:rPr>
            <a:t>Généralités </a:t>
          </a:r>
          <a:endParaRPr lang="fr-FR" sz="2600" u="sng" kern="1200" dirty="0">
            <a:latin typeface="Book Antiqua" pitchFamily="18" charset="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Définitions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Principes budgétaires</a:t>
          </a:r>
          <a:br>
            <a:rPr lang="fr-FR" sz="2600" b="1" kern="1200" dirty="0" smtClean="0">
              <a:latin typeface="Book Antiqua" pitchFamily="18" charset="0"/>
            </a:rPr>
          </a:br>
          <a:endParaRPr lang="fr-FR" sz="2600" b="1" kern="1200" dirty="0" smtClean="0">
            <a:latin typeface="Book Antiqua" pitchFamily="18" charset="0"/>
          </a:endParaRPr>
        </a:p>
      </dsp:txBody>
      <dsp:txXfrm rot="5400000">
        <a:off x="3827" y="964848"/>
        <a:ext cx="2719881" cy="2894549"/>
      </dsp:txXfrm>
    </dsp:sp>
    <dsp:sp modelId="{BE26A3E6-DF6A-4242-A44F-9C1064E8BC31}">
      <dsp:nvSpPr>
        <dsp:cNvPr id="0" name=""/>
        <dsp:cNvSpPr/>
      </dsp:nvSpPr>
      <dsp:spPr>
        <a:xfrm rot="16200000">
          <a:off x="2710303" y="176133"/>
          <a:ext cx="4824247" cy="4471979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u="sng" kern="1200" dirty="0" smtClean="0">
              <a:latin typeface="Book Antiqua" pitchFamily="18" charset="0"/>
            </a:rPr>
            <a:t>Documents  budgétaires</a:t>
          </a:r>
          <a:endParaRPr lang="fr-FR" sz="2600" u="sng" kern="1200" dirty="0">
            <a:latin typeface="Book Antiqua" pitchFamily="18" charset="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Budget primitif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Budget supplémentaire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Décisions modificatives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Budgets annexes et les Budgets autonomes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800" b="1" kern="1200" dirty="0" smtClean="0">
            <a:solidFill>
              <a:srgbClr val="002060"/>
            </a:solidFill>
            <a:latin typeface="Book Antiqua" pitchFamily="18" charset="0"/>
          </a:endParaRPr>
        </a:p>
      </dsp:txBody>
      <dsp:txXfrm rot="5400000">
        <a:off x="2886437" y="964848"/>
        <a:ext cx="4471979" cy="2894549"/>
      </dsp:txXfrm>
    </dsp:sp>
    <dsp:sp modelId="{A04DE5FA-AC2A-44A7-B523-00FC7EBB24CD}">
      <dsp:nvSpPr>
        <dsp:cNvPr id="0" name=""/>
        <dsp:cNvSpPr/>
      </dsp:nvSpPr>
      <dsp:spPr>
        <a:xfrm rot="16200000">
          <a:off x="6798805" y="722340"/>
          <a:ext cx="4824247" cy="3379565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510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u="sng" kern="1200" dirty="0" smtClean="0">
              <a:latin typeface="Book Antiqua" pitchFamily="18" charset="0"/>
            </a:rPr>
            <a:t>Structuration  du budget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Générales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Fonctionnement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Investissement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Balance générale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Etats annexes du budget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600" b="1" kern="1200" dirty="0" smtClean="0">
            <a:solidFill>
              <a:srgbClr val="002060"/>
            </a:solidFill>
            <a:latin typeface="Book Antiqua" pitchFamily="18" charset="0"/>
          </a:endParaRPr>
        </a:p>
      </dsp:txBody>
      <dsp:txXfrm rot="5400000">
        <a:off x="7521146" y="964848"/>
        <a:ext cx="3379565" cy="289454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BCDF9-BD45-40AC-9192-95A97ADD6F44}">
      <dsp:nvSpPr>
        <dsp:cNvPr id="0" name=""/>
        <dsp:cNvSpPr/>
      </dsp:nvSpPr>
      <dsp:spPr>
        <a:xfrm>
          <a:off x="861059" y="0"/>
          <a:ext cx="9758680" cy="4617720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F64CFDA3-D2B8-4914-BF4B-E8C503FFB892}">
      <dsp:nvSpPr>
        <dsp:cNvPr id="0" name=""/>
        <dsp:cNvSpPr/>
      </dsp:nvSpPr>
      <dsp:spPr>
        <a:xfrm>
          <a:off x="3924" y="1385316"/>
          <a:ext cx="2549544" cy="184708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les journaux</a:t>
          </a:r>
          <a:endParaRPr lang="fr-FR" sz="2800" b="1" kern="1200" dirty="0"/>
        </a:p>
      </dsp:txBody>
      <dsp:txXfrm>
        <a:off x="94091" y="1475483"/>
        <a:ext cx="2369210" cy="1666754"/>
      </dsp:txXfrm>
    </dsp:sp>
    <dsp:sp modelId="{47693FB2-240D-44A6-B0C3-B662414F436E}">
      <dsp:nvSpPr>
        <dsp:cNvPr id="0" name=""/>
        <dsp:cNvSpPr/>
      </dsp:nvSpPr>
      <dsp:spPr>
        <a:xfrm>
          <a:off x="2978393" y="1385316"/>
          <a:ext cx="2549544" cy="184708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le grand livre</a:t>
          </a:r>
          <a:endParaRPr lang="fr-FR" sz="2800" b="1" kern="1200" dirty="0"/>
        </a:p>
      </dsp:txBody>
      <dsp:txXfrm>
        <a:off x="3068560" y="1475483"/>
        <a:ext cx="2369210" cy="1666754"/>
      </dsp:txXfrm>
    </dsp:sp>
    <dsp:sp modelId="{38E160C0-526F-4570-8151-8E2388143ED9}">
      <dsp:nvSpPr>
        <dsp:cNvPr id="0" name=""/>
        <dsp:cNvSpPr/>
      </dsp:nvSpPr>
      <dsp:spPr>
        <a:xfrm>
          <a:off x="5952862" y="1385316"/>
          <a:ext cx="2549544" cy="184708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les balances des comptes</a:t>
          </a:r>
          <a:endParaRPr lang="fr-FR" sz="2800" b="1" kern="1200" dirty="0"/>
        </a:p>
      </dsp:txBody>
      <dsp:txXfrm>
        <a:off x="6043029" y="1475483"/>
        <a:ext cx="2369210" cy="1666754"/>
      </dsp:txXfrm>
    </dsp:sp>
    <dsp:sp modelId="{C58DDF73-061F-47F8-ACA0-09919E3C6CE7}">
      <dsp:nvSpPr>
        <dsp:cNvPr id="0" name=""/>
        <dsp:cNvSpPr/>
      </dsp:nvSpPr>
      <dsp:spPr>
        <a:xfrm>
          <a:off x="8927331" y="1385316"/>
          <a:ext cx="2549544" cy="184708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smtClean="0"/>
            <a:t>le livre journal d’inventaire</a:t>
          </a:r>
          <a:endParaRPr lang="fr-FR" sz="2800" b="1" kern="1200" dirty="0"/>
        </a:p>
      </dsp:txBody>
      <dsp:txXfrm>
        <a:off x="9017498" y="1475483"/>
        <a:ext cx="2369210" cy="16667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88644-9AE2-47F5-B5CA-0E86F0D6DAAA}">
      <dsp:nvSpPr>
        <dsp:cNvPr id="0" name=""/>
        <dsp:cNvSpPr/>
      </dsp:nvSpPr>
      <dsp:spPr>
        <a:xfrm>
          <a:off x="0" y="0"/>
          <a:ext cx="4243705" cy="424370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DEF652-08B5-4AD4-9E54-9F0E67F82FC5}">
      <dsp:nvSpPr>
        <dsp:cNvPr id="0" name=""/>
        <dsp:cNvSpPr/>
      </dsp:nvSpPr>
      <dsp:spPr>
        <a:xfrm>
          <a:off x="2121852" y="0"/>
          <a:ext cx="8782685" cy="42437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latin typeface="Calibri" pitchFamily="34" charset="0"/>
            </a:rPr>
            <a:t> </a:t>
          </a:r>
          <a:r>
            <a:rPr lang="fr-FR" sz="2600" b="1" kern="1200" dirty="0" smtClean="0">
              <a:latin typeface="Book Antiqua" pitchFamily="18" charset="0"/>
            </a:rPr>
            <a:t>Le contrôleur financier </a:t>
          </a:r>
          <a:endParaRPr lang="fr-FR" sz="2600" kern="1200" dirty="0">
            <a:latin typeface="Book Antiqua" pitchFamily="18" charset="0"/>
          </a:endParaRPr>
        </a:p>
      </dsp:txBody>
      <dsp:txXfrm>
        <a:off x="2121852" y="0"/>
        <a:ext cx="8782685" cy="1273114"/>
      </dsp:txXfrm>
    </dsp:sp>
    <dsp:sp modelId="{84BC2267-2A2D-4F17-B0CB-3EB62213E8F4}">
      <dsp:nvSpPr>
        <dsp:cNvPr id="0" name=""/>
        <dsp:cNvSpPr/>
      </dsp:nvSpPr>
      <dsp:spPr>
        <a:xfrm>
          <a:off x="742649" y="1273114"/>
          <a:ext cx="2758405" cy="275840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182794-A37F-4FBA-AB9E-B04C2B5F0694}">
      <dsp:nvSpPr>
        <dsp:cNvPr id="0" name=""/>
        <dsp:cNvSpPr/>
      </dsp:nvSpPr>
      <dsp:spPr>
        <a:xfrm>
          <a:off x="2121852" y="1273114"/>
          <a:ext cx="8782685" cy="27584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smtClean="0">
              <a:latin typeface="Book Antiqua" pitchFamily="18" charset="0"/>
            </a:rPr>
            <a:t>Le régisseur</a:t>
          </a:r>
          <a:endParaRPr lang="fr-FR" sz="2600" kern="1200" dirty="0">
            <a:latin typeface="Book Antiqua" pitchFamily="18" charset="0"/>
          </a:endParaRPr>
        </a:p>
      </dsp:txBody>
      <dsp:txXfrm>
        <a:off x="2121852" y="1273114"/>
        <a:ext cx="8782685" cy="1273110"/>
      </dsp:txXfrm>
    </dsp:sp>
    <dsp:sp modelId="{4C3156B2-3AE1-4706-9CED-33E42E05D65D}">
      <dsp:nvSpPr>
        <dsp:cNvPr id="0" name=""/>
        <dsp:cNvSpPr/>
      </dsp:nvSpPr>
      <dsp:spPr>
        <a:xfrm>
          <a:off x="1485297" y="2546224"/>
          <a:ext cx="1273110" cy="127311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6EEA77-C40B-4079-9A5D-325BE880A283}">
      <dsp:nvSpPr>
        <dsp:cNvPr id="0" name=""/>
        <dsp:cNvSpPr/>
      </dsp:nvSpPr>
      <dsp:spPr>
        <a:xfrm>
          <a:off x="2121852" y="2546224"/>
          <a:ext cx="8782685" cy="12731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smtClean="0">
              <a:latin typeface="Book Antiqua" pitchFamily="18" charset="0"/>
            </a:rPr>
            <a:t>Le responsable de service des affaires budgétaires et financières</a:t>
          </a:r>
          <a:endParaRPr lang="fr-FR" sz="2600" b="1" kern="1200" dirty="0" smtClean="0">
            <a:latin typeface="Book Antiqua" pitchFamily="18" charset="0"/>
          </a:endParaRPr>
        </a:p>
      </dsp:txBody>
      <dsp:txXfrm>
        <a:off x="2121852" y="2546224"/>
        <a:ext cx="8782685" cy="127311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67873-4035-4674-9292-4001E3ECC875}">
      <dsp:nvSpPr>
        <dsp:cNvPr id="0" name=""/>
        <dsp:cNvSpPr/>
      </dsp:nvSpPr>
      <dsp:spPr>
        <a:xfrm rot="10800000">
          <a:off x="1873820" y="2296"/>
          <a:ext cx="6678700" cy="766367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947" tIns="106680" rIns="199136" bIns="106680" numCol="1" spcCol="1270" anchor="ctr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kern="1200" dirty="0" smtClean="0">
              <a:latin typeface="Book Antiqua" pitchFamily="18" charset="0"/>
            </a:rPr>
            <a:t>Au niveau du conseil de collectivité</a:t>
          </a:r>
        </a:p>
      </dsp:txBody>
      <dsp:txXfrm rot="10800000">
        <a:off x="2065412" y="2296"/>
        <a:ext cx="6487108" cy="766367"/>
      </dsp:txXfrm>
    </dsp:sp>
    <dsp:sp modelId="{09F66BE6-8422-45E1-A48F-DC545F5636B0}">
      <dsp:nvSpPr>
        <dsp:cNvPr id="0" name=""/>
        <dsp:cNvSpPr/>
      </dsp:nvSpPr>
      <dsp:spPr>
        <a:xfrm>
          <a:off x="1490637" y="2296"/>
          <a:ext cx="766367" cy="766367"/>
        </a:xfrm>
        <a:prstGeom prst="ellipse">
          <a:avLst/>
        </a:prstGeom>
        <a:gradFill rotWithShape="0">
          <a:gsLst>
            <a:gs pos="0">
              <a:schemeClr val="accent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601B963-6D67-4228-948D-580176D2597E}">
      <dsp:nvSpPr>
        <dsp:cNvPr id="0" name=""/>
        <dsp:cNvSpPr/>
      </dsp:nvSpPr>
      <dsp:spPr>
        <a:xfrm rot="10800000">
          <a:off x="1873820" y="997430"/>
          <a:ext cx="6678700" cy="766367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947" tIns="106680" rIns="199136" bIns="106680" numCol="1" spcCol="1270" anchor="ctr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kern="1200" dirty="0" smtClean="0">
              <a:latin typeface="Book Antiqua" pitchFamily="18" charset="0"/>
            </a:rPr>
            <a:t>Au niveau du pouvoir exécutif</a:t>
          </a:r>
        </a:p>
      </dsp:txBody>
      <dsp:txXfrm rot="10800000">
        <a:off x="2065412" y="997430"/>
        <a:ext cx="6487108" cy="766367"/>
      </dsp:txXfrm>
    </dsp:sp>
    <dsp:sp modelId="{EDB89601-8374-4B0F-815F-4E508B251CF4}">
      <dsp:nvSpPr>
        <dsp:cNvPr id="0" name=""/>
        <dsp:cNvSpPr/>
      </dsp:nvSpPr>
      <dsp:spPr>
        <a:xfrm>
          <a:off x="1490637" y="997430"/>
          <a:ext cx="766367" cy="766367"/>
        </a:xfrm>
        <a:prstGeom prst="ellipse">
          <a:avLst/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B16263A-EA01-42B4-81B6-AAE8058CC84B}">
      <dsp:nvSpPr>
        <dsp:cNvPr id="0" name=""/>
        <dsp:cNvSpPr/>
      </dsp:nvSpPr>
      <dsp:spPr>
        <a:xfrm rot="10800000">
          <a:off x="1873820" y="1992563"/>
          <a:ext cx="6678700" cy="766367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947" tIns="106680" rIns="199136" bIns="106680" numCol="1" spcCol="1270" anchor="ctr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kern="1200" dirty="0" smtClean="0">
              <a:latin typeface="Book Antiqua" pitchFamily="18" charset="0"/>
            </a:rPr>
            <a:t>Au niveau du pouvoir législatif</a:t>
          </a:r>
        </a:p>
      </dsp:txBody>
      <dsp:txXfrm rot="10800000">
        <a:off x="2065412" y="1992563"/>
        <a:ext cx="6487108" cy="766367"/>
      </dsp:txXfrm>
    </dsp:sp>
    <dsp:sp modelId="{A12457F1-9C91-49F2-809D-272B8811D520}">
      <dsp:nvSpPr>
        <dsp:cNvPr id="0" name=""/>
        <dsp:cNvSpPr/>
      </dsp:nvSpPr>
      <dsp:spPr>
        <a:xfrm>
          <a:off x="1490637" y="1992563"/>
          <a:ext cx="766367" cy="766367"/>
        </a:xfrm>
        <a:prstGeom prst="ellipse">
          <a:avLst/>
        </a:prstGeom>
        <a:gradFill rotWithShape="0">
          <a:gsLst>
            <a:gs pos="0">
              <a:schemeClr val="accent4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2F757D5-195B-4025-B888-4E9A3851564C}">
      <dsp:nvSpPr>
        <dsp:cNvPr id="0" name=""/>
        <dsp:cNvSpPr/>
      </dsp:nvSpPr>
      <dsp:spPr>
        <a:xfrm rot="10800000">
          <a:off x="1873820" y="2987696"/>
          <a:ext cx="6678700" cy="766367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947" tIns="106680" rIns="199136" bIns="106680" numCol="1" spcCol="1270" anchor="ctr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b="1" kern="1200" dirty="0" smtClean="0">
              <a:latin typeface="Book Antiqua" pitchFamily="18" charset="0"/>
            </a:rPr>
            <a:t>Au niveau de l'autorité judiciaire</a:t>
          </a:r>
        </a:p>
      </dsp:txBody>
      <dsp:txXfrm rot="10800000">
        <a:off x="2065412" y="2987696"/>
        <a:ext cx="6487108" cy="766367"/>
      </dsp:txXfrm>
    </dsp:sp>
    <dsp:sp modelId="{85BB39E3-33DA-4B86-9497-2406BA090F62}">
      <dsp:nvSpPr>
        <dsp:cNvPr id="0" name=""/>
        <dsp:cNvSpPr/>
      </dsp:nvSpPr>
      <dsp:spPr>
        <a:xfrm>
          <a:off x="1490637" y="2987696"/>
          <a:ext cx="766367" cy="766367"/>
        </a:xfrm>
        <a:prstGeom prst="ellipse">
          <a:avLst/>
        </a:prstGeom>
        <a:gradFill rotWithShape="0">
          <a:gsLst>
            <a:gs pos="0">
              <a:schemeClr val="accent5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C97B617-F01D-44A2-A570-E3D043E8DA4C}">
      <dsp:nvSpPr>
        <dsp:cNvPr id="0" name=""/>
        <dsp:cNvSpPr/>
      </dsp:nvSpPr>
      <dsp:spPr>
        <a:xfrm rot="10800000">
          <a:off x="1873820" y="3982830"/>
          <a:ext cx="6678700" cy="766367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947" tIns="106680" rIns="199136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Interpellation citoyenne</a:t>
          </a:r>
          <a:endParaRPr lang="fr-FR" sz="2800" b="1" kern="1200" dirty="0">
            <a:latin typeface="Book Antiqua" pitchFamily="18" charset="0"/>
          </a:endParaRPr>
        </a:p>
      </dsp:txBody>
      <dsp:txXfrm rot="10800000">
        <a:off x="2065412" y="3982830"/>
        <a:ext cx="6487108" cy="766367"/>
      </dsp:txXfrm>
    </dsp:sp>
    <dsp:sp modelId="{35760415-FB79-4C5D-A1E7-F511DBF57B4F}">
      <dsp:nvSpPr>
        <dsp:cNvPr id="0" name=""/>
        <dsp:cNvSpPr/>
      </dsp:nvSpPr>
      <dsp:spPr>
        <a:xfrm>
          <a:off x="1490637" y="3982830"/>
          <a:ext cx="766367" cy="766367"/>
        </a:xfrm>
        <a:prstGeom prst="ellipse">
          <a:avLst/>
        </a:prstGeom>
        <a:gradFill rotWithShape="0">
          <a:gsLst>
            <a:gs pos="0">
              <a:schemeClr val="accent6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B1D78-67A2-4A34-81CE-7D567AE85A0B}">
      <dsp:nvSpPr>
        <dsp:cNvPr id="0" name=""/>
        <dsp:cNvSpPr/>
      </dsp:nvSpPr>
      <dsp:spPr>
        <a:xfrm>
          <a:off x="2013040" y="763233"/>
          <a:ext cx="4504618" cy="4504618"/>
        </a:xfrm>
        <a:prstGeom prst="blockArc">
          <a:avLst>
            <a:gd name="adj1" fmla="val 900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22EAE-6B67-40DC-999C-46F8C64D95E7}">
      <dsp:nvSpPr>
        <dsp:cNvPr id="0" name=""/>
        <dsp:cNvSpPr/>
      </dsp:nvSpPr>
      <dsp:spPr>
        <a:xfrm>
          <a:off x="2013040" y="763233"/>
          <a:ext cx="4504618" cy="4504618"/>
        </a:xfrm>
        <a:prstGeom prst="blockArc">
          <a:avLst>
            <a:gd name="adj1" fmla="val 1800000"/>
            <a:gd name="adj2" fmla="val 90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88986-B0D9-4D63-B8FE-4E78FF4E59F6}">
      <dsp:nvSpPr>
        <dsp:cNvPr id="0" name=""/>
        <dsp:cNvSpPr/>
      </dsp:nvSpPr>
      <dsp:spPr>
        <a:xfrm>
          <a:off x="2013040" y="763233"/>
          <a:ext cx="4504618" cy="4504618"/>
        </a:xfrm>
        <a:prstGeom prst="blockArc">
          <a:avLst>
            <a:gd name="adj1" fmla="val 16200000"/>
            <a:gd name="adj2" fmla="val 18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58FCA-8BD2-43A2-BE4E-C9376E14F643}">
      <dsp:nvSpPr>
        <dsp:cNvPr id="0" name=""/>
        <dsp:cNvSpPr/>
      </dsp:nvSpPr>
      <dsp:spPr>
        <a:xfrm>
          <a:off x="3227980" y="1978173"/>
          <a:ext cx="2074738" cy="2074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Budget</a:t>
          </a:r>
          <a:endParaRPr lang="fr-FR" sz="2400" b="1" kern="1200" dirty="0"/>
        </a:p>
      </dsp:txBody>
      <dsp:txXfrm>
        <a:off x="3531818" y="2282011"/>
        <a:ext cx="1467062" cy="1467062"/>
      </dsp:txXfrm>
    </dsp:sp>
    <dsp:sp modelId="{3C0940FE-0A09-48A6-BFCE-88FAE673B55A}">
      <dsp:nvSpPr>
        <dsp:cNvPr id="0" name=""/>
        <dsp:cNvSpPr/>
      </dsp:nvSpPr>
      <dsp:spPr>
        <a:xfrm>
          <a:off x="3343331" y="-88659"/>
          <a:ext cx="1844035" cy="1808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Prévision</a:t>
          </a:r>
          <a:endParaRPr lang="fr-FR" sz="2400" b="1" kern="1200" dirty="0"/>
        </a:p>
      </dsp:txBody>
      <dsp:txXfrm>
        <a:off x="3613384" y="176168"/>
        <a:ext cx="1303929" cy="1278698"/>
      </dsp:txXfrm>
    </dsp:sp>
    <dsp:sp modelId="{3E8C8F78-29F6-4086-9824-981584666A8F}">
      <dsp:nvSpPr>
        <dsp:cNvPr id="0" name=""/>
        <dsp:cNvSpPr/>
      </dsp:nvSpPr>
      <dsp:spPr>
        <a:xfrm>
          <a:off x="5009958" y="3140949"/>
          <a:ext cx="2321339" cy="1949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Autorisation</a:t>
          </a:r>
          <a:endParaRPr lang="fr-FR" sz="2400" b="1" kern="1200" dirty="0"/>
        </a:p>
      </dsp:txBody>
      <dsp:txXfrm>
        <a:off x="5349910" y="3426404"/>
        <a:ext cx="1641435" cy="1378302"/>
      </dsp:txXfrm>
    </dsp:sp>
    <dsp:sp modelId="{9225434E-7D56-4AB1-A285-B321095E7E31}">
      <dsp:nvSpPr>
        <dsp:cNvPr id="0" name=""/>
        <dsp:cNvSpPr/>
      </dsp:nvSpPr>
      <dsp:spPr>
        <a:xfrm>
          <a:off x="1340261" y="3169923"/>
          <a:ext cx="2039619" cy="18912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Périodique</a:t>
          </a:r>
          <a:endParaRPr lang="fr-FR" sz="2400" b="1" kern="1200" dirty="0"/>
        </a:p>
      </dsp:txBody>
      <dsp:txXfrm>
        <a:off x="1638956" y="3446892"/>
        <a:ext cx="1442229" cy="1337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A2DF9-B720-408F-BBE4-166A28519380}">
      <dsp:nvSpPr>
        <dsp:cNvPr id="0" name=""/>
        <dsp:cNvSpPr/>
      </dsp:nvSpPr>
      <dsp:spPr>
        <a:xfrm>
          <a:off x="4351068" y="1243558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2409286-4FB3-493B-9B6D-7BA676FECB05}">
      <dsp:nvSpPr>
        <dsp:cNvPr id="0" name=""/>
        <dsp:cNvSpPr/>
      </dsp:nvSpPr>
      <dsp:spPr>
        <a:xfrm>
          <a:off x="3699121" y="51739"/>
          <a:ext cx="2333426" cy="103737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L’ annualité budgétaire</a:t>
          </a:r>
          <a:r>
            <a:rPr lang="fr-FR" sz="2800" kern="1200" dirty="0" smtClean="0">
              <a:latin typeface="Book Antiqua" pitchFamily="18" charset="0"/>
            </a:rPr>
            <a:t> </a:t>
          </a:r>
          <a:endParaRPr lang="fr-FR" sz="2800" kern="1200" dirty="0">
            <a:latin typeface="Book Antiqua" pitchFamily="18" charset="0"/>
          </a:endParaRPr>
        </a:p>
      </dsp:txBody>
      <dsp:txXfrm>
        <a:off x="3699121" y="51739"/>
        <a:ext cx="2333426" cy="1037374"/>
      </dsp:txXfrm>
    </dsp:sp>
    <dsp:sp modelId="{1619C7A6-3DB1-4CF1-BCE4-5191A521C081}">
      <dsp:nvSpPr>
        <dsp:cNvPr id="0" name=""/>
        <dsp:cNvSpPr/>
      </dsp:nvSpPr>
      <dsp:spPr>
        <a:xfrm>
          <a:off x="4847315" y="1482154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9C51C26-198E-453A-B1C0-CD2D04D2F79D}">
      <dsp:nvSpPr>
        <dsp:cNvPr id="0" name=""/>
        <dsp:cNvSpPr/>
      </dsp:nvSpPr>
      <dsp:spPr>
        <a:xfrm>
          <a:off x="6535402" y="530367"/>
          <a:ext cx="2257354" cy="13455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L'équilibre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6535402" y="530367"/>
        <a:ext cx="2257354" cy="1345508"/>
      </dsp:txXfrm>
    </dsp:sp>
    <dsp:sp modelId="{88CD3482-DB65-4F86-B6B5-9C74513C4CEE}">
      <dsp:nvSpPr>
        <dsp:cNvPr id="0" name=""/>
        <dsp:cNvSpPr/>
      </dsp:nvSpPr>
      <dsp:spPr>
        <a:xfrm>
          <a:off x="4969262" y="2018995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0F4ABBD-E2D3-43AA-843D-74D2CD938D9F}">
      <dsp:nvSpPr>
        <dsp:cNvPr id="0" name=""/>
        <dsp:cNvSpPr/>
      </dsp:nvSpPr>
      <dsp:spPr>
        <a:xfrm>
          <a:off x="6430880" y="2118289"/>
          <a:ext cx="2783603" cy="170395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L’unité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6430880" y="2118289"/>
        <a:ext cx="2783603" cy="1703958"/>
      </dsp:txXfrm>
    </dsp:sp>
    <dsp:sp modelId="{337E9BD7-8C3D-4BF2-A96E-D6331AA374CF}">
      <dsp:nvSpPr>
        <dsp:cNvPr id="0" name=""/>
        <dsp:cNvSpPr/>
      </dsp:nvSpPr>
      <dsp:spPr>
        <a:xfrm>
          <a:off x="4515608" y="2449506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29A2F09-0749-4067-BA4E-A3C17740BD64}">
      <dsp:nvSpPr>
        <dsp:cNvPr id="0" name=""/>
        <dsp:cNvSpPr/>
      </dsp:nvSpPr>
      <dsp:spPr>
        <a:xfrm>
          <a:off x="5620040" y="3822235"/>
          <a:ext cx="2737983" cy="14232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L’universalité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5620040" y="3822235"/>
        <a:ext cx="2737983" cy="1423256"/>
      </dsp:txXfrm>
    </dsp:sp>
    <dsp:sp modelId="{34E4AEF4-1413-4E98-8C43-F7362F7DE16B}">
      <dsp:nvSpPr>
        <dsp:cNvPr id="0" name=""/>
        <dsp:cNvSpPr/>
      </dsp:nvSpPr>
      <dsp:spPr>
        <a:xfrm>
          <a:off x="4076159" y="2449506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C3D5986-798C-4075-8296-9ACE18537EA9}">
      <dsp:nvSpPr>
        <dsp:cNvPr id="0" name=""/>
        <dsp:cNvSpPr/>
      </dsp:nvSpPr>
      <dsp:spPr>
        <a:xfrm>
          <a:off x="2172960" y="3994675"/>
          <a:ext cx="2206282" cy="111517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spécialité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2172960" y="3994675"/>
        <a:ext cx="2206282" cy="1115177"/>
      </dsp:txXfrm>
    </dsp:sp>
    <dsp:sp modelId="{C94B718B-D745-48CD-92E5-5D024AB0CB45}">
      <dsp:nvSpPr>
        <dsp:cNvPr id="0" name=""/>
        <dsp:cNvSpPr/>
      </dsp:nvSpPr>
      <dsp:spPr>
        <a:xfrm>
          <a:off x="3732874" y="2018995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ACB04C1-57B1-4BC8-ABCD-F49D99EA0C92}">
      <dsp:nvSpPr>
        <dsp:cNvPr id="0" name=""/>
        <dsp:cNvSpPr/>
      </dsp:nvSpPr>
      <dsp:spPr>
        <a:xfrm>
          <a:off x="1114551" y="1835647"/>
          <a:ext cx="2692578" cy="123916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sincérité budgétaire</a:t>
          </a:r>
          <a:endParaRPr lang="fr-FR" sz="2800" kern="1200" dirty="0">
            <a:latin typeface="Book Antiqua" pitchFamily="18" charset="0"/>
          </a:endParaRPr>
        </a:p>
      </dsp:txBody>
      <dsp:txXfrm>
        <a:off x="1114551" y="1835647"/>
        <a:ext cx="2692578" cy="1239161"/>
      </dsp:txXfrm>
    </dsp:sp>
    <dsp:sp modelId="{A6E71CBE-F7E1-47F0-879B-C70D7C679ECB}">
      <dsp:nvSpPr>
        <dsp:cNvPr id="0" name=""/>
        <dsp:cNvSpPr/>
      </dsp:nvSpPr>
      <dsp:spPr>
        <a:xfrm>
          <a:off x="3854821" y="1482154"/>
          <a:ext cx="1691750" cy="16919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E92CEC2-7D7E-4A45-94D7-DE943A37CD33}">
      <dsp:nvSpPr>
        <dsp:cNvPr id="0" name=""/>
        <dsp:cNvSpPr/>
      </dsp:nvSpPr>
      <dsp:spPr>
        <a:xfrm>
          <a:off x="1686837" y="908486"/>
          <a:ext cx="2085939" cy="114111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800" kern="1200" dirty="0">
            <a:latin typeface="Book Antiqua" pitchFamily="18" charset="0"/>
          </a:endParaRPr>
        </a:p>
      </dsp:txBody>
      <dsp:txXfrm>
        <a:off x="1686837" y="908486"/>
        <a:ext cx="2085939" cy="11411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B0653-4EEE-4CB3-AA8A-9B74BDACA5A7}">
      <dsp:nvSpPr>
        <dsp:cNvPr id="0" name=""/>
        <dsp:cNvSpPr/>
      </dsp:nvSpPr>
      <dsp:spPr>
        <a:xfrm>
          <a:off x="149959" y="1529"/>
          <a:ext cx="2908775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Budget primitif </a:t>
          </a:r>
          <a:endParaRPr lang="fr-FR" sz="2800" kern="1200" dirty="0"/>
        </a:p>
      </dsp:txBody>
      <dsp:txXfrm>
        <a:off x="149959" y="1529"/>
        <a:ext cx="2908775" cy="1745265"/>
      </dsp:txXfrm>
    </dsp:sp>
    <dsp:sp modelId="{BF1F13BF-1897-45F0-89DB-D849A2A98168}">
      <dsp:nvSpPr>
        <dsp:cNvPr id="0" name=""/>
        <dsp:cNvSpPr/>
      </dsp:nvSpPr>
      <dsp:spPr>
        <a:xfrm>
          <a:off x="3349611" y="1529"/>
          <a:ext cx="2548639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Budget supplémentaire</a:t>
          </a:r>
          <a:endParaRPr lang="fr-FR" sz="2800" kern="1200" dirty="0"/>
        </a:p>
      </dsp:txBody>
      <dsp:txXfrm>
        <a:off x="3349611" y="1529"/>
        <a:ext cx="2548639" cy="1745265"/>
      </dsp:txXfrm>
    </dsp:sp>
    <dsp:sp modelId="{3B5D30E0-D0C3-442E-8909-8D879F2CCE5C}">
      <dsp:nvSpPr>
        <dsp:cNvPr id="0" name=""/>
        <dsp:cNvSpPr/>
      </dsp:nvSpPr>
      <dsp:spPr>
        <a:xfrm>
          <a:off x="6189128" y="1529"/>
          <a:ext cx="2363699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Décisions modificatives</a:t>
          </a:r>
          <a:endParaRPr lang="fr-FR" sz="2800" kern="1200" dirty="0"/>
        </a:p>
      </dsp:txBody>
      <dsp:txXfrm>
        <a:off x="6189128" y="1529"/>
        <a:ext cx="2363699" cy="1745265"/>
      </dsp:txXfrm>
    </dsp:sp>
    <dsp:sp modelId="{3BD30448-6BA6-4E91-92F5-C348A51CC979}">
      <dsp:nvSpPr>
        <dsp:cNvPr id="0" name=""/>
        <dsp:cNvSpPr/>
      </dsp:nvSpPr>
      <dsp:spPr>
        <a:xfrm>
          <a:off x="8843705" y="1529"/>
          <a:ext cx="2908775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Budgets annexes et Budgets autonomes</a:t>
          </a:r>
          <a:endParaRPr lang="fr-FR" sz="2800" kern="1200" dirty="0"/>
        </a:p>
      </dsp:txBody>
      <dsp:txXfrm>
        <a:off x="8843705" y="1529"/>
        <a:ext cx="2908775" cy="1745265"/>
      </dsp:txXfrm>
    </dsp:sp>
    <dsp:sp modelId="{98EAC565-6553-4E9D-A975-B6806CFFD1A0}">
      <dsp:nvSpPr>
        <dsp:cNvPr id="0" name=""/>
        <dsp:cNvSpPr/>
      </dsp:nvSpPr>
      <dsp:spPr>
        <a:xfrm>
          <a:off x="4496832" y="2037671"/>
          <a:ext cx="2908775" cy="1745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Compte administratif</a:t>
          </a:r>
          <a:endParaRPr lang="fr-FR" sz="2800" kern="1200" dirty="0"/>
        </a:p>
      </dsp:txBody>
      <dsp:txXfrm>
        <a:off x="4496832" y="2037671"/>
        <a:ext cx="2908775" cy="17452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CCAE9-9D40-4075-81B4-978DE82BBEE3}">
      <dsp:nvSpPr>
        <dsp:cNvPr id="0" name=""/>
        <dsp:cNvSpPr/>
      </dsp:nvSpPr>
      <dsp:spPr>
        <a:xfrm>
          <a:off x="0" y="0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les informations générales </a:t>
          </a:r>
          <a:endParaRPr lang="fr-FR" sz="2800" b="1" kern="1200" dirty="0">
            <a:latin typeface="Book Antiqua" pitchFamily="18" charset="0"/>
          </a:endParaRPr>
        </a:p>
      </dsp:txBody>
      <dsp:txXfrm>
        <a:off x="42950" y="42950"/>
        <a:ext cx="10307779" cy="793940"/>
      </dsp:txXfrm>
    </dsp:sp>
    <dsp:sp modelId="{0040CBE8-DCE2-4A8D-9AB9-B35AB06B2572}">
      <dsp:nvSpPr>
        <dsp:cNvPr id="0" name=""/>
        <dsp:cNvSpPr/>
      </dsp:nvSpPr>
      <dsp:spPr>
        <a:xfrm>
          <a:off x="0" y="1050502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section de fonctionnement </a:t>
          </a:r>
          <a:endParaRPr lang="fr-FR" sz="2800" b="1" kern="1200" dirty="0">
            <a:latin typeface="Book Antiqua" pitchFamily="18" charset="0"/>
          </a:endParaRPr>
        </a:p>
      </dsp:txBody>
      <dsp:txXfrm>
        <a:off x="42950" y="1093452"/>
        <a:ext cx="10307779" cy="793940"/>
      </dsp:txXfrm>
    </dsp:sp>
    <dsp:sp modelId="{0B3B5EDD-4F43-4991-97D4-2D316B782C6F}">
      <dsp:nvSpPr>
        <dsp:cNvPr id="0" name=""/>
        <dsp:cNvSpPr/>
      </dsp:nvSpPr>
      <dsp:spPr>
        <a:xfrm>
          <a:off x="0" y="1992330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section d'investissement </a:t>
          </a:r>
          <a:endParaRPr lang="fr-FR" sz="2800" b="1" kern="1200" dirty="0">
            <a:latin typeface="Book Antiqua" pitchFamily="18" charset="0"/>
          </a:endParaRPr>
        </a:p>
      </dsp:txBody>
      <dsp:txXfrm>
        <a:off x="42950" y="2035280"/>
        <a:ext cx="10307779" cy="793940"/>
      </dsp:txXfrm>
    </dsp:sp>
    <dsp:sp modelId="{D4453A81-5B12-4AE3-9B71-17A0CC86677E}">
      <dsp:nvSpPr>
        <dsp:cNvPr id="0" name=""/>
        <dsp:cNvSpPr/>
      </dsp:nvSpPr>
      <dsp:spPr>
        <a:xfrm>
          <a:off x="0" y="3025874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balance générale </a:t>
          </a:r>
          <a:endParaRPr lang="fr-FR" sz="2800" b="1" kern="1200" dirty="0">
            <a:latin typeface="Book Antiqua" pitchFamily="18" charset="0"/>
          </a:endParaRPr>
        </a:p>
      </dsp:txBody>
      <dsp:txXfrm>
        <a:off x="42950" y="3068824"/>
        <a:ext cx="10307779" cy="793940"/>
      </dsp:txXfrm>
    </dsp:sp>
    <dsp:sp modelId="{5202A6E0-6E9A-4A9C-BCD7-55FC12196E46}">
      <dsp:nvSpPr>
        <dsp:cNvPr id="0" name=""/>
        <dsp:cNvSpPr/>
      </dsp:nvSpPr>
      <dsp:spPr>
        <a:xfrm>
          <a:off x="0" y="4096102"/>
          <a:ext cx="10393679" cy="879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les états annexés</a:t>
          </a:r>
          <a:r>
            <a:rPr lang="fr-FR" sz="2800" b="1" kern="1200" dirty="0" smtClean="0">
              <a:latin typeface="Calibri" pitchFamily="34" charset="0"/>
            </a:rPr>
            <a:t>.</a:t>
          </a:r>
          <a:endParaRPr lang="fr-FR" sz="2800" b="1" kern="1200" dirty="0"/>
        </a:p>
      </dsp:txBody>
      <dsp:txXfrm>
        <a:off x="42950" y="4139052"/>
        <a:ext cx="10307779" cy="7939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CD5D6-8A8D-4566-BC13-7287BAE27E5D}">
      <dsp:nvSpPr>
        <dsp:cNvPr id="0" name=""/>
        <dsp:cNvSpPr/>
      </dsp:nvSpPr>
      <dsp:spPr>
        <a:xfrm>
          <a:off x="4882122" y="1461433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4363188-06D9-4C15-A77F-5ABC6CFB8142}">
      <dsp:nvSpPr>
        <dsp:cNvPr id="0" name=""/>
        <dsp:cNvSpPr/>
      </dsp:nvSpPr>
      <dsp:spPr>
        <a:xfrm>
          <a:off x="4219691" y="-100404"/>
          <a:ext cx="3597169" cy="131795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2600" b="1" kern="1200" dirty="0" smtClean="0">
              <a:solidFill>
                <a:schemeClr val="accent1">
                  <a:lumMod val="75000"/>
                </a:schemeClr>
              </a:solidFill>
              <a:latin typeface="Book Antiqua" pitchFamily="18" charset="0"/>
            </a:rPr>
            <a:t>Elaboration de la circulaire budgétaire par la tutelle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2600" b="1" kern="1200" dirty="0" smtClean="0">
              <a:solidFill>
                <a:srgbClr val="FF0000"/>
              </a:solidFill>
              <a:latin typeface="Book Antiqua" pitchFamily="18" charset="0"/>
            </a:rPr>
            <a:t>Mai</a:t>
          </a:r>
          <a:endParaRPr lang="fr-FR" sz="2600" b="1" kern="1200" dirty="0">
            <a:solidFill>
              <a:srgbClr val="FF0000"/>
            </a:solidFill>
            <a:latin typeface="Book Antiqua" pitchFamily="18" charset="0"/>
          </a:endParaRPr>
        </a:p>
      </dsp:txBody>
      <dsp:txXfrm>
        <a:off x="4219691" y="-100404"/>
        <a:ext cx="3597169" cy="1317955"/>
      </dsp:txXfrm>
    </dsp:sp>
    <dsp:sp modelId="{4058C10F-737B-4418-831D-72A6458E676F}">
      <dsp:nvSpPr>
        <dsp:cNvPr id="0" name=""/>
        <dsp:cNvSpPr/>
      </dsp:nvSpPr>
      <dsp:spPr>
        <a:xfrm>
          <a:off x="5628814" y="2003758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41B889A-94F6-436E-9C3E-0D63A9339FF3}">
      <dsp:nvSpPr>
        <dsp:cNvPr id="0" name=""/>
        <dsp:cNvSpPr/>
      </dsp:nvSpPr>
      <dsp:spPr>
        <a:xfrm>
          <a:off x="7747974" y="1601641"/>
          <a:ext cx="2041428" cy="143012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00B050"/>
              </a:solidFill>
              <a:latin typeface="Book Antiqua" pitchFamily="18" charset="0"/>
            </a:rPr>
            <a:t>Elaboration du projet de budget</a:t>
          </a:r>
          <a:endParaRPr lang="fr-FR" sz="2600" b="1" kern="1200" dirty="0">
            <a:solidFill>
              <a:srgbClr val="00B050"/>
            </a:solidFill>
            <a:latin typeface="Book Antiqua" pitchFamily="18" charset="0"/>
          </a:endParaRPr>
        </a:p>
      </dsp:txBody>
      <dsp:txXfrm>
        <a:off x="7747974" y="1601641"/>
        <a:ext cx="2041428" cy="1430121"/>
      </dsp:txXfrm>
    </dsp:sp>
    <dsp:sp modelId="{CA338775-A55C-4446-840D-E0CC05E0899E}">
      <dsp:nvSpPr>
        <dsp:cNvPr id="0" name=""/>
        <dsp:cNvSpPr/>
      </dsp:nvSpPr>
      <dsp:spPr>
        <a:xfrm>
          <a:off x="5343799" y="2882020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3332313-5A5D-49E3-B576-C099D14DE962}">
      <dsp:nvSpPr>
        <dsp:cNvPr id="0" name=""/>
        <dsp:cNvSpPr/>
      </dsp:nvSpPr>
      <dsp:spPr>
        <a:xfrm>
          <a:off x="7176494" y="3767385"/>
          <a:ext cx="3315504" cy="197787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7030A0"/>
              </a:solidFill>
              <a:latin typeface="Book Antiqua" pitchFamily="18" charset="0"/>
            </a:rPr>
            <a:t>Vote du Project de budget par le conseil de CT</a:t>
          </a:r>
        </a:p>
      </dsp:txBody>
      <dsp:txXfrm>
        <a:off x="7176494" y="3767385"/>
        <a:ext cx="3315504" cy="1977872"/>
      </dsp:txXfrm>
    </dsp:sp>
    <dsp:sp modelId="{B888AB95-28BF-41E7-A56F-0EE6D2EBCD52}">
      <dsp:nvSpPr>
        <dsp:cNvPr id="0" name=""/>
        <dsp:cNvSpPr/>
      </dsp:nvSpPr>
      <dsp:spPr>
        <a:xfrm>
          <a:off x="4420445" y="2882020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321BE50-FB23-4A0E-B5E4-691A5A44D3A5}">
      <dsp:nvSpPr>
        <dsp:cNvPr id="0" name=""/>
        <dsp:cNvSpPr/>
      </dsp:nvSpPr>
      <dsp:spPr>
        <a:xfrm>
          <a:off x="1688376" y="4010784"/>
          <a:ext cx="2650162" cy="143012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FFC000"/>
              </a:solidFill>
              <a:latin typeface="Book Antiqua" pitchFamily="18" charset="0"/>
            </a:rPr>
            <a:t>Transmission du budget à la tutelle</a:t>
          </a:r>
          <a:endParaRPr lang="fr-FR" sz="2600" b="1" kern="1200" dirty="0">
            <a:solidFill>
              <a:srgbClr val="FFC000"/>
            </a:solidFill>
            <a:latin typeface="Book Antiqua" pitchFamily="18" charset="0"/>
          </a:endParaRPr>
        </a:p>
      </dsp:txBody>
      <dsp:txXfrm>
        <a:off x="1688376" y="4010784"/>
        <a:ext cx="2650162" cy="1430121"/>
      </dsp:txXfrm>
    </dsp:sp>
    <dsp:sp modelId="{F3FC2CF0-4BAF-4B96-B417-54EC811BC18E}">
      <dsp:nvSpPr>
        <dsp:cNvPr id="0" name=""/>
        <dsp:cNvSpPr/>
      </dsp:nvSpPr>
      <dsp:spPr>
        <a:xfrm>
          <a:off x="4135430" y="1792136"/>
          <a:ext cx="1962912" cy="19629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BE4E83F-CE28-4B03-8159-9C598E2EA438}">
      <dsp:nvSpPr>
        <dsp:cNvPr id="0" name=""/>
        <dsp:cNvSpPr/>
      </dsp:nvSpPr>
      <dsp:spPr>
        <a:xfrm>
          <a:off x="645785" y="1647004"/>
          <a:ext cx="3532059" cy="143012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7030A0"/>
              </a:solidFill>
              <a:latin typeface="Book Antiqua" pitchFamily="18" charset="0"/>
            </a:rPr>
            <a:t>Approbation du budget par la tutelle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solidFill>
                <a:srgbClr val="FF0000"/>
              </a:solidFill>
              <a:latin typeface="Book Antiqua" pitchFamily="18" charset="0"/>
            </a:rPr>
            <a:t>Novembre-Décembre</a:t>
          </a:r>
          <a:endParaRPr lang="fr-FR" sz="2600" b="1" kern="1200" dirty="0">
            <a:solidFill>
              <a:srgbClr val="FF0000"/>
            </a:solidFill>
            <a:latin typeface="Book Antiqua" pitchFamily="18" charset="0"/>
          </a:endParaRPr>
        </a:p>
      </dsp:txBody>
      <dsp:txXfrm>
        <a:off x="645785" y="1647004"/>
        <a:ext cx="3532059" cy="143012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2E37CD-F83B-4DCA-A51D-67221218C1EE}">
      <dsp:nvSpPr>
        <dsp:cNvPr id="0" name=""/>
        <dsp:cNvSpPr/>
      </dsp:nvSpPr>
      <dsp:spPr>
        <a:xfrm>
          <a:off x="1158745" y="0"/>
          <a:ext cx="5501640" cy="5501640"/>
        </a:xfrm>
        <a:prstGeom prst="triangl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34CAA1-345D-482C-BEF2-23E9CC68621D}">
      <dsp:nvSpPr>
        <dsp:cNvPr id="0" name=""/>
        <dsp:cNvSpPr/>
      </dsp:nvSpPr>
      <dsp:spPr>
        <a:xfrm>
          <a:off x="1892718" y="550701"/>
          <a:ext cx="7609762" cy="9778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Les acteurs du budget des collectivités territoriales</a:t>
          </a:r>
          <a:endParaRPr lang="fr-FR" sz="2800" b="1" kern="1200" dirty="0">
            <a:latin typeface="Book Antiqua" pitchFamily="18" charset="0"/>
          </a:endParaRPr>
        </a:p>
      </dsp:txBody>
      <dsp:txXfrm>
        <a:off x="1940452" y="598435"/>
        <a:ext cx="7514294" cy="882362"/>
      </dsp:txXfrm>
    </dsp:sp>
    <dsp:sp modelId="{CD35D135-7D0D-47AC-8A6F-0547D88C515E}">
      <dsp:nvSpPr>
        <dsp:cNvPr id="0" name=""/>
        <dsp:cNvSpPr/>
      </dsp:nvSpPr>
      <dsp:spPr>
        <a:xfrm>
          <a:off x="1933234" y="1650760"/>
          <a:ext cx="7528728" cy="9778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smtClean="0">
              <a:latin typeface="Book Antiqua" pitchFamily="18" charset="0"/>
            </a:rPr>
            <a:t>Les opérations d’exécution du budget des collectivités territoriales</a:t>
          </a:r>
          <a:endParaRPr lang="fr-FR" sz="2800" b="1" kern="1200" dirty="0" smtClean="0">
            <a:latin typeface="Book Antiqua" pitchFamily="18" charset="0"/>
          </a:endParaRPr>
        </a:p>
      </dsp:txBody>
      <dsp:txXfrm>
        <a:off x="1980968" y="1698494"/>
        <a:ext cx="7433260" cy="882362"/>
      </dsp:txXfrm>
    </dsp:sp>
    <dsp:sp modelId="{AE207C5F-344D-4A10-A4F8-CD4F3CB06B48}">
      <dsp:nvSpPr>
        <dsp:cNvPr id="0" name=""/>
        <dsp:cNvSpPr/>
      </dsp:nvSpPr>
      <dsp:spPr>
        <a:xfrm>
          <a:off x="1952205" y="2750820"/>
          <a:ext cx="7490786" cy="9778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tenue de la comptabilité administrative</a:t>
          </a:r>
          <a:endParaRPr lang="fr-FR" sz="2800" b="1" kern="1200" dirty="0">
            <a:latin typeface="Book Antiqua" pitchFamily="18" charset="0"/>
          </a:endParaRPr>
        </a:p>
      </dsp:txBody>
      <dsp:txXfrm>
        <a:off x="1999939" y="2798554"/>
        <a:ext cx="7395318" cy="882362"/>
      </dsp:txXfrm>
    </dsp:sp>
    <dsp:sp modelId="{C14CD658-1095-48CF-B033-C253A589F7B0}">
      <dsp:nvSpPr>
        <dsp:cNvPr id="0" name=""/>
        <dsp:cNvSpPr/>
      </dsp:nvSpPr>
      <dsp:spPr>
        <a:xfrm>
          <a:off x="2028018" y="3850880"/>
          <a:ext cx="7339161" cy="97783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L’édition du compte administratif</a:t>
          </a:r>
          <a:endParaRPr lang="fr-FR" sz="2800" b="1" kern="1200" dirty="0">
            <a:latin typeface="Book Antiqua" pitchFamily="18" charset="0"/>
          </a:endParaRPr>
        </a:p>
      </dsp:txBody>
      <dsp:txXfrm>
        <a:off x="2075752" y="3898614"/>
        <a:ext cx="7243693" cy="8823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30C9D-5B8C-45E8-9772-C5E4BE8E1B92}">
      <dsp:nvSpPr>
        <dsp:cNvPr id="0" name=""/>
        <dsp:cNvSpPr/>
      </dsp:nvSpPr>
      <dsp:spPr>
        <a:xfrm>
          <a:off x="-150855" y="-18850"/>
          <a:ext cx="4808912" cy="48089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DA62D-C53B-499E-B0CE-B7A1173C7A9B}">
      <dsp:nvSpPr>
        <dsp:cNvPr id="0" name=""/>
        <dsp:cNvSpPr/>
      </dsp:nvSpPr>
      <dsp:spPr>
        <a:xfrm>
          <a:off x="2371271" y="0"/>
          <a:ext cx="8034944" cy="48089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phase administrative</a:t>
          </a:r>
          <a:endParaRPr lang="fr-FR" sz="2800" b="1" kern="1200" dirty="0">
            <a:latin typeface="Book Antiqua" pitchFamily="18" charset="0"/>
          </a:endParaRPr>
        </a:p>
      </dsp:txBody>
      <dsp:txXfrm>
        <a:off x="2371271" y="0"/>
        <a:ext cx="4017472" cy="2284233"/>
      </dsp:txXfrm>
    </dsp:sp>
    <dsp:sp modelId="{676A7E59-81B0-45B0-8053-F161841B7A28}">
      <dsp:nvSpPr>
        <dsp:cNvPr id="0" name=""/>
        <dsp:cNvSpPr/>
      </dsp:nvSpPr>
      <dsp:spPr>
        <a:xfrm>
          <a:off x="1092620" y="2189940"/>
          <a:ext cx="2284233" cy="228423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FE354-DA12-45A0-86BD-FBD965753360}">
      <dsp:nvSpPr>
        <dsp:cNvPr id="0" name=""/>
        <dsp:cNvSpPr/>
      </dsp:nvSpPr>
      <dsp:spPr>
        <a:xfrm>
          <a:off x="2404456" y="2284233"/>
          <a:ext cx="8034944" cy="22842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latin typeface="Book Antiqua" pitchFamily="18" charset="0"/>
            </a:rPr>
            <a:t>La phase comptable</a:t>
          </a:r>
          <a:endParaRPr lang="fr-FR" sz="2800" kern="1200" dirty="0">
            <a:latin typeface="Book Antiqua" pitchFamily="18" charset="0"/>
          </a:endParaRPr>
        </a:p>
      </dsp:txBody>
      <dsp:txXfrm>
        <a:off x="2404456" y="2284233"/>
        <a:ext cx="4017472" cy="2284233"/>
      </dsp:txXfrm>
    </dsp:sp>
    <dsp:sp modelId="{B1FCB7F4-AFB2-4D3A-8016-1B1D178B4DF3}">
      <dsp:nvSpPr>
        <dsp:cNvPr id="0" name=""/>
        <dsp:cNvSpPr/>
      </dsp:nvSpPr>
      <dsp:spPr>
        <a:xfrm>
          <a:off x="6405335" y="0"/>
          <a:ext cx="4017472" cy="228423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dirty="0" smtClean="0">
              <a:latin typeface="Book Antiqua" pitchFamily="18" charset="0"/>
            </a:rPr>
            <a:t>l'engagement</a:t>
          </a:r>
          <a:endParaRPr lang="fr-FR" sz="2800" b="1" kern="1200" dirty="0">
            <a:latin typeface="Book Antiqua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dirty="0" smtClean="0">
              <a:latin typeface="Book Antiqua" pitchFamily="18" charset="0"/>
            </a:rPr>
            <a:t>la liquidation</a:t>
          </a:r>
          <a:endParaRPr lang="fr-FR" sz="2800" b="1" kern="1200" dirty="0">
            <a:latin typeface="Book Antiqua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dirty="0" smtClean="0">
              <a:latin typeface="Book Antiqua" pitchFamily="18" charset="0"/>
            </a:rPr>
            <a:t>l'ordonnancement</a:t>
          </a:r>
          <a:endParaRPr lang="fr-FR" sz="2800" kern="1200" dirty="0">
            <a:latin typeface="Book Antiqua" pitchFamily="18" charset="0"/>
          </a:endParaRPr>
        </a:p>
      </dsp:txBody>
      <dsp:txXfrm>
        <a:off x="6405335" y="0"/>
        <a:ext cx="4017472" cy="2284233"/>
      </dsp:txXfrm>
    </dsp:sp>
    <dsp:sp modelId="{4AEC0BD6-E78F-4FA3-A43A-A936A689E90D}">
      <dsp:nvSpPr>
        <dsp:cNvPr id="0" name=""/>
        <dsp:cNvSpPr/>
      </dsp:nvSpPr>
      <dsp:spPr>
        <a:xfrm>
          <a:off x="6421928" y="2284233"/>
          <a:ext cx="4017472" cy="228423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dirty="0" smtClean="0">
              <a:latin typeface="Book Antiqua" pitchFamily="18" charset="0"/>
            </a:rPr>
            <a:t>Le paiement</a:t>
          </a:r>
          <a:endParaRPr lang="fr-FR" sz="2800" b="1" kern="1200" dirty="0">
            <a:latin typeface="Book Antiqua" pitchFamily="18" charset="0"/>
          </a:endParaRPr>
        </a:p>
      </dsp:txBody>
      <dsp:txXfrm>
        <a:off x="6421928" y="2284233"/>
        <a:ext cx="4017472" cy="22842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30C9D-5B8C-45E8-9772-C5E4BE8E1B92}">
      <dsp:nvSpPr>
        <dsp:cNvPr id="0" name=""/>
        <dsp:cNvSpPr/>
      </dsp:nvSpPr>
      <dsp:spPr>
        <a:xfrm>
          <a:off x="-137686" y="-17205"/>
          <a:ext cx="4389120" cy="438912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DA62D-C53B-499E-B0CE-B7A1173C7A9B}">
      <dsp:nvSpPr>
        <dsp:cNvPr id="0" name=""/>
        <dsp:cNvSpPr/>
      </dsp:nvSpPr>
      <dsp:spPr>
        <a:xfrm>
          <a:off x="2150063" y="0"/>
          <a:ext cx="7211672" cy="43891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latin typeface="Book Antiqua" pitchFamily="18" charset="0"/>
            </a:rPr>
            <a:t>La phase administrative</a:t>
          </a:r>
          <a:endParaRPr lang="fr-FR" sz="2600" b="1" kern="1200" dirty="0">
            <a:latin typeface="Book Antiqua" pitchFamily="18" charset="0"/>
          </a:endParaRPr>
        </a:p>
      </dsp:txBody>
      <dsp:txXfrm>
        <a:off x="2150063" y="0"/>
        <a:ext cx="3605836" cy="2084832"/>
      </dsp:txXfrm>
    </dsp:sp>
    <dsp:sp modelId="{676A7E59-81B0-45B0-8053-F161841B7A28}">
      <dsp:nvSpPr>
        <dsp:cNvPr id="0" name=""/>
        <dsp:cNvSpPr/>
      </dsp:nvSpPr>
      <dsp:spPr>
        <a:xfrm>
          <a:off x="997240" y="1998770"/>
          <a:ext cx="2084832" cy="2084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FE354-DA12-45A0-86BD-FBD965753360}">
      <dsp:nvSpPr>
        <dsp:cNvPr id="0" name=""/>
        <dsp:cNvSpPr/>
      </dsp:nvSpPr>
      <dsp:spPr>
        <a:xfrm>
          <a:off x="2194560" y="2240944"/>
          <a:ext cx="7211672" cy="2084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b="1" kern="1200" dirty="0" smtClean="0">
              <a:latin typeface="Book Antiqua" pitchFamily="18" charset="0"/>
            </a:rPr>
            <a:t>La phase comptable</a:t>
          </a:r>
          <a:endParaRPr lang="fr-FR" sz="2600" kern="1200" dirty="0">
            <a:latin typeface="Book Antiqua" pitchFamily="18" charset="0"/>
          </a:endParaRPr>
        </a:p>
      </dsp:txBody>
      <dsp:txXfrm>
        <a:off x="2194560" y="2240944"/>
        <a:ext cx="3605836" cy="2084832"/>
      </dsp:txXfrm>
    </dsp:sp>
    <dsp:sp modelId="{B1FCB7F4-AFB2-4D3A-8016-1B1D178B4DF3}">
      <dsp:nvSpPr>
        <dsp:cNvPr id="0" name=""/>
        <dsp:cNvSpPr/>
      </dsp:nvSpPr>
      <dsp:spPr>
        <a:xfrm>
          <a:off x="5785504" y="0"/>
          <a:ext cx="3605836" cy="20848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Les opération d’assiette, </a:t>
          </a:r>
          <a:endParaRPr lang="fr-FR" sz="2600" b="1" kern="1200" dirty="0">
            <a:latin typeface="Book Antiqua" pitchFamily="18" charset="0"/>
          </a:endParaRP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la liquidation, </a:t>
          </a:r>
          <a:endParaRPr lang="fr-FR" sz="2600" b="1" kern="1200" dirty="0">
            <a:latin typeface="Book Antiqua" pitchFamily="18" charset="0"/>
          </a:endParaRPr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l'ordonnancement</a:t>
          </a:r>
          <a:endParaRPr lang="fr-FR" sz="2600" kern="1200" dirty="0">
            <a:latin typeface="Book Antiqua" pitchFamily="18" charset="0"/>
          </a:endParaRPr>
        </a:p>
      </dsp:txBody>
      <dsp:txXfrm>
        <a:off x="5785504" y="0"/>
        <a:ext cx="3605836" cy="2084832"/>
      </dsp:txXfrm>
    </dsp:sp>
    <dsp:sp modelId="{4AEC0BD6-E78F-4FA3-A43A-A936A689E90D}">
      <dsp:nvSpPr>
        <dsp:cNvPr id="0" name=""/>
        <dsp:cNvSpPr/>
      </dsp:nvSpPr>
      <dsp:spPr>
        <a:xfrm>
          <a:off x="5800396" y="2084832"/>
          <a:ext cx="3605836" cy="208483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600" b="1" kern="1200" dirty="0" smtClean="0">
              <a:latin typeface="Book Antiqua" pitchFamily="18" charset="0"/>
            </a:rPr>
            <a:t>Le recouvrement</a:t>
          </a:r>
          <a:endParaRPr lang="fr-FR" sz="2600" b="1" kern="1200" dirty="0">
            <a:latin typeface="Book Antiqua" pitchFamily="18" charset="0"/>
          </a:endParaRPr>
        </a:p>
      </dsp:txBody>
      <dsp:txXfrm>
        <a:off x="5800396" y="2084832"/>
        <a:ext cx="3605836" cy="2084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43C83-DC13-44A3-AE5B-2C1ECC41FBD7}" type="datetimeFigureOut">
              <a:rPr lang="fr-FR" smtClean="0"/>
              <a:pPr/>
              <a:t>18/11/2019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7A4DA-0101-472D-8680-908D94BDB96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04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598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dirty="0" smtClean="0">
                <a:latin typeface="Calibri" pitchFamily="34" charset="0"/>
              </a:rPr>
              <a:t>Exception au principe :</a:t>
            </a:r>
            <a:r>
              <a:rPr lang="fr-FR" sz="1200" dirty="0" smtClean="0">
                <a:latin typeface="Calibri" pitchFamily="34" charset="0"/>
              </a:rPr>
              <a:t> cette exception concerne les opérations effectuées essentiellement après le 31 décembre. Elle a pour but de permettre l'émission des titres de recettes et des mandats correspondant à des droits acquis à la collectivité territoriale et à des services faits au cours de l'exercice considéré.</a:t>
            </a:r>
          </a:p>
          <a:p>
            <a:pPr>
              <a:buNone/>
            </a:pPr>
            <a:endParaRPr lang="fr-FR" sz="1200" dirty="0" smtClean="0">
              <a:latin typeface="Calibri" pitchFamily="34" charset="0"/>
            </a:endParaRPr>
          </a:p>
          <a:p>
            <a:pPr>
              <a:buNone/>
            </a:pPr>
            <a:r>
              <a:rPr lang="fr-FR" sz="1200" dirty="0" smtClean="0">
                <a:latin typeface="Calibri" pitchFamily="34" charset="0"/>
              </a:rPr>
              <a:t>NB : L'intervalle allant du 31 décembre au dernier jour du mois de février est appelé </a:t>
            </a:r>
            <a:r>
              <a:rPr lang="fr-FR" sz="1200" i="1" dirty="0" smtClean="0">
                <a:latin typeface="Calibri" pitchFamily="34" charset="0"/>
              </a:rPr>
              <a:t>"journée complémentaire".</a:t>
            </a:r>
            <a:endParaRPr lang="fr-FR" sz="1200" dirty="0" smtClean="0">
              <a:latin typeface="Calibri" pitchFamily="34" charset="0"/>
            </a:endParaRP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u="sng" dirty="0" smtClean="0">
                <a:latin typeface="Calibri" pitchFamily="34" charset="0"/>
              </a:rPr>
              <a:t>Remarque</a:t>
            </a:r>
            <a:r>
              <a:rPr lang="fr-FR" b="1" i="1" u="sng" dirty="0" smtClean="0">
                <a:latin typeface="Calibri" pitchFamily="34" charset="0"/>
              </a:rPr>
              <a:t> </a:t>
            </a:r>
            <a:endParaRPr lang="fr-FR" b="1" dirty="0" smtClean="0">
              <a:latin typeface="Calibri" pitchFamily="34" charset="0"/>
            </a:endParaRPr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latin typeface="Calibri" pitchFamily="34" charset="0"/>
              </a:rPr>
              <a:t>Les prévisions du budget primitif ont besoin d’être corrigées car elles ont été évaluées au moment où la situation d’exécution réelle du budget précédent n ’était pas disponible. Cette situation n ’est connue qu' en mars et permet ainsi de corriger les premières prévisions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régies de recettes sont destinées: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faciliter le recouvrement des recettes d'un montant minime ;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faciliter un recouvrement urgent.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 régies d'avances sont destinées :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faciliter le règlement des menues dépenses des services ;</a:t>
            </a:r>
          </a:p>
          <a:p>
            <a:pPr lvl="0"/>
            <a:r>
              <a:rPr lang="fr-FR" sz="1200" b="1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soit à accélérer le règlement de certaines dépenses dont la nature permet de substituer un contrôle a posteriori au contrôle a priori.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7A4DA-0101-472D-8680-908D94BDB963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798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7AC3868-7BE0-478B-8FE6-90378DB5F576}" type="slidenum">
              <a:rPr lang="fr-FR" altLang="fr-FR" smtClean="0"/>
              <a:pPr eaLnBrk="1" hangingPunct="1"/>
              <a:t>37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86D9-701B-486F-9F0F-B9C851F084A3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82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0FCB-76A0-42B9-BB7A-8923F77133DC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76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C260D-5792-4EC0-89E4-5BDFDAF6C565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10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1544C-CB56-45C6-BC68-4AAEA3EA882B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72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99B9-F1ED-4409-88CA-690D7B195A9F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46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39EA-3996-4902-8263-883D14AD6748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10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9CFE4-96F2-48E1-8C33-943355BF03C5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94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18A06-3694-4815-AD65-9EB5E4C0FC81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450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B1C3-4453-463E-A33C-8AC240299F1A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84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0CB8-79BA-4A63-90BC-0CECBE70CD1B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08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24AA-3262-42EA-AC14-270966D2635D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05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E5B1-B157-4A37-B526-093292F2A6CC}" type="datetime1">
              <a:rPr lang="fr-FR" smtClean="0"/>
              <a:pPr/>
              <a:t>18/11/2019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Synthèse audit des des comptes projet BRACED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BE65F-2C68-4CDF-8F44-838E56496B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97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1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12520" y="502920"/>
            <a:ext cx="9768840" cy="1432560"/>
          </a:xfrm>
        </p:spPr>
        <p:txBody>
          <a:bodyPr anchor="ctr">
            <a:normAutofit/>
          </a:bodyPr>
          <a:lstStyle/>
          <a:p>
            <a:r>
              <a:rPr lang="fr-CA" sz="2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ATELIER DE SENSIBILISATION SUR LA PARTICIPATION CITOYENNE DANS LA GESTION BUDGETAIRE</a:t>
            </a:r>
            <a:endParaRPr lang="fr-FR" sz="2800" b="1" dirty="0">
              <a:solidFill>
                <a:schemeClr val="accent6">
                  <a:lumMod val="75000"/>
                </a:schemeClr>
              </a:solidFill>
              <a:latin typeface="Tw Cen MT Condensed Extra Bold" panose="020B0803020202020204" pitchFamily="34" charset="0"/>
            </a:endParaRPr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401211" y="5567468"/>
            <a:ext cx="11220548" cy="7996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20000"/>
              </a:lnSpc>
              <a:buClr>
                <a:schemeClr val="tx1"/>
              </a:buClr>
            </a:pPr>
            <a:r>
              <a:rPr lang="fr-FR" sz="2600" b="1" dirty="0" smtClean="0">
                <a:solidFill>
                  <a:schemeClr val="tx1"/>
                </a:solidFill>
                <a:latin typeface="Book Antiqua" pitchFamily="18" charset="0"/>
                <a:ea typeface="+mj-ea"/>
                <a:cs typeface="Estrangelo Edessa" pitchFamily="66" charset="0"/>
              </a:rPr>
              <a:t>BAGA D. Moustapha			Bobo-Dioulasso le 25/03/2019</a:t>
            </a:r>
            <a:endParaRPr lang="fr-FR" sz="2600" b="1" dirty="0">
              <a:solidFill>
                <a:schemeClr val="tx1"/>
              </a:solidFill>
              <a:latin typeface="Book Antiqua" pitchFamily="18" charset="0"/>
              <a:ea typeface="+mj-ea"/>
              <a:cs typeface="Estrangelo Edessa" pitchFamily="66" charset="0"/>
            </a:endParaRPr>
          </a:p>
        </p:txBody>
      </p:sp>
      <p:sp>
        <p:nvSpPr>
          <p:cNvPr id="1029" name="AutoShape 5" descr="Résultat de recherche d'images pour &quot;Logo de l'audit&quot;"/>
          <p:cNvSpPr>
            <a:spLocks noChangeAspect="1" noChangeArrowheads="1"/>
          </p:cNvSpPr>
          <p:nvPr/>
        </p:nvSpPr>
        <p:spPr bwMode="auto">
          <a:xfrm>
            <a:off x="155575" y="-2468563"/>
            <a:ext cx="6477000" cy="51435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273230" y="2148840"/>
            <a:ext cx="9476509" cy="278892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CA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LE PROCESSUS D’ELABORATION, D’EXECUTION, DE CONTRÔLE DES BUDGETS </a:t>
            </a:r>
          </a:p>
          <a:p>
            <a:r>
              <a:rPr lang="fr-CA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DES COLLECTIVITES TERRITORIALES </a:t>
            </a:r>
          </a:p>
          <a:p>
            <a:r>
              <a:rPr lang="fr-CA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ET LE CADRE DE REFERENCE DE PUBLICATION DES DONNEES</a:t>
            </a:r>
            <a:endParaRPr lang="fr-FR" sz="3200" b="1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29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1798320" y="1524000"/>
            <a:ext cx="8294424" cy="3733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2800" b="1" dirty="0" smtClean="0">
                <a:solidFill>
                  <a:srgbClr val="002060"/>
                </a:solidFill>
                <a:latin typeface="Book Antiqua" pitchFamily="18" charset="0"/>
              </a:rPr>
              <a:t>PROCESSUS D’EXECUTION DES BUDGETS DES COLLECTIVITES TERRITORIALES</a:t>
            </a:r>
          </a:p>
        </p:txBody>
      </p:sp>
    </p:spTree>
    <p:extLst>
      <p:ext uri="{BB962C8B-B14F-4D97-AF65-F5344CB8AC3E}">
        <p14:creationId xmlns:p14="http://schemas.microsoft.com/office/powerpoint/2010/main" val="70026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987523"/>
              </p:ext>
            </p:extLst>
          </p:nvPr>
        </p:nvGraphicFramePr>
        <p:xfrm>
          <a:off x="662094" y="822960"/>
          <a:ext cx="10661226" cy="5501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" y="274320"/>
            <a:ext cx="11795760" cy="94488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latin typeface="Book Antiqua" pitchFamily="18" charset="0"/>
              </a:rPr>
              <a:t>LES ACTEURS CHARGES DE L’EXECUTION DES BUDGETS </a:t>
            </a:r>
            <a:br>
              <a:rPr lang="fr-FR" sz="2800" b="1" dirty="0" smtClean="0">
                <a:latin typeface="Book Antiqua" pitchFamily="18" charset="0"/>
              </a:rPr>
            </a:br>
            <a:r>
              <a:rPr lang="fr-FR" sz="2800" b="1" dirty="0" smtClean="0">
                <a:latin typeface="Book Antiqua" pitchFamily="18" charset="0"/>
              </a:rPr>
              <a:t>DES CT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7680" y="1463040"/>
            <a:ext cx="11262360" cy="5151119"/>
          </a:xfrm>
        </p:spPr>
        <p:txBody>
          <a:bodyPr>
            <a:noAutofit/>
          </a:bodyPr>
          <a:lstStyle/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L’exécution du budget  local repose sur un principe fondamental  qui est </a:t>
            </a:r>
            <a:r>
              <a:rPr lang="fr-FR" sz="2800" b="1" i="1" dirty="0"/>
              <a:t>le principe de la séparation des fonctions d’ordonnateur et de comptable.</a:t>
            </a:r>
            <a:r>
              <a:rPr lang="fr-FR" sz="2800" b="1" dirty="0"/>
              <a:t> </a:t>
            </a:r>
            <a:r>
              <a:rPr lang="fr-FR" sz="2800" dirty="0"/>
              <a:t> </a:t>
            </a:r>
          </a:p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Ce principe découle de la division des tâches. </a:t>
            </a:r>
          </a:p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Il fait intervenir deux principaux acteurs :</a:t>
            </a:r>
          </a:p>
          <a:p>
            <a:pPr marL="985838" indent="-449263">
              <a:spcBef>
                <a:spcPts val="1200"/>
              </a:spcBef>
              <a:spcAft>
                <a:spcPts val="1200"/>
              </a:spcAft>
            </a:pPr>
            <a:r>
              <a:rPr lang="fr-FR" sz="2800" b="1" i="1" dirty="0"/>
              <a:t>Les </a:t>
            </a:r>
            <a:r>
              <a:rPr lang="fr-FR" sz="2800" b="1" i="1" dirty="0" smtClean="0"/>
              <a:t>ordonnateurs </a:t>
            </a:r>
            <a:r>
              <a:rPr lang="fr-FR" sz="2800" i="1" dirty="0" smtClean="0"/>
              <a:t>(phase administrative)</a:t>
            </a:r>
            <a:endParaRPr lang="fr-FR" sz="2800" i="1" dirty="0"/>
          </a:p>
          <a:p>
            <a:pPr marL="985838" indent="-449263">
              <a:spcBef>
                <a:spcPts val="1200"/>
              </a:spcBef>
              <a:spcAft>
                <a:spcPts val="1200"/>
              </a:spcAft>
            </a:pPr>
            <a:r>
              <a:rPr lang="fr-FR" sz="2800" b="1" i="1" dirty="0"/>
              <a:t>Les </a:t>
            </a:r>
            <a:r>
              <a:rPr lang="fr-FR" sz="2800" b="1" i="1" dirty="0" smtClean="0"/>
              <a:t>comptables </a:t>
            </a:r>
            <a:r>
              <a:rPr lang="fr-FR" sz="2800" i="1" dirty="0" smtClean="0"/>
              <a:t>(phase comptable)</a:t>
            </a:r>
            <a:endParaRPr lang="fr-FR" sz="2800" i="1" dirty="0"/>
          </a:p>
          <a:p>
            <a:pPr marL="273050" indent="-27305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et d’autres intervenants : </a:t>
            </a:r>
            <a:r>
              <a:rPr lang="fr-FR" sz="2800" b="1" i="1" dirty="0"/>
              <a:t>les </a:t>
            </a:r>
            <a:r>
              <a:rPr lang="fr-FR" sz="2800" b="1" i="1" dirty="0" smtClean="0"/>
              <a:t>Contrôleurs financiers, les Régisseurs.</a:t>
            </a:r>
            <a:endParaRPr lang="fr-FR" sz="28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65866" y="297873"/>
            <a:ext cx="10603173" cy="88379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2800" b="1" dirty="0" smtClean="0">
                <a:latin typeface="Book Antiqua" pitchFamily="18" charset="0"/>
              </a:rPr>
              <a:t>LES OPERATIONS D’EXECUTION DES BUDGETS </a:t>
            </a:r>
            <a:br>
              <a:rPr lang="fr-FR" sz="2800" b="1" dirty="0" smtClean="0">
                <a:latin typeface="Book Antiqua" pitchFamily="18" charset="0"/>
              </a:rPr>
            </a:br>
            <a:r>
              <a:rPr lang="fr-FR" sz="2800" b="1" dirty="0" smtClean="0">
                <a:latin typeface="Book Antiqua" pitchFamily="18" charset="0"/>
              </a:rPr>
              <a:t>DES COLLECTIVITES TERRITORIALES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615" y="1419366"/>
            <a:ext cx="8960427" cy="4107977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fr-FR" sz="1800" b="1" dirty="0" smtClean="0">
              <a:latin typeface="Calibri" pitchFamily="34" charset="0"/>
            </a:endParaRPr>
          </a:p>
          <a:p>
            <a:pPr lvl="1">
              <a:buNone/>
            </a:pPr>
            <a:endParaRPr lang="fr-FR" sz="1700" dirty="0" smtClean="0">
              <a:latin typeface="Calibri" pitchFamily="34" charset="0"/>
            </a:endParaRPr>
          </a:p>
          <a:p>
            <a:endParaRPr lang="fr-FR" sz="1900" dirty="0" smtClean="0">
              <a:latin typeface="Calibri" pitchFamily="34" charset="0"/>
            </a:endParaRPr>
          </a:p>
          <a:p>
            <a:pPr>
              <a:buNone/>
            </a:pPr>
            <a:endParaRPr lang="fr-FR" b="1" dirty="0" smtClean="0"/>
          </a:p>
          <a:p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09600" y="1767007"/>
            <a:ext cx="97078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/>
              <a:t>L’exécution des  opérations concernent :</a:t>
            </a:r>
            <a:endParaRPr lang="fr-FR" sz="2800" b="1" dirty="0"/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Les dépenses;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Les recettes;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la trésorerie;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/>
              <a:t>Les autres opérations.</a:t>
            </a:r>
            <a:endParaRPr lang="fr-FR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073860"/>
              </p:ext>
            </p:extLst>
          </p:nvPr>
        </p:nvGraphicFramePr>
        <p:xfrm>
          <a:off x="457200" y="1759528"/>
          <a:ext cx="10439400" cy="4808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750626" y="221673"/>
            <a:ext cx="10755573" cy="8837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LES OPERATIONS D’EXECUTION DES BUDGETS </a:t>
            </a:r>
            <a:b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DES COLLECTIVITES </a:t>
            </a:r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TERRITORIALES </a:t>
            </a:r>
          </a:p>
          <a:p>
            <a:pPr algn="ctr"/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Les dépenses</a:t>
            </a:r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6191937"/>
              </p:ext>
            </p:extLst>
          </p:nvPr>
        </p:nvGraphicFramePr>
        <p:xfrm>
          <a:off x="289560" y="1920240"/>
          <a:ext cx="9406233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725093" cy="8837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LES OPERATIONS D’EXECUTION DES BUDGETS </a:t>
            </a:r>
            <a:b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DES COLLECTIVITES TERRITORIALES </a:t>
            </a:r>
            <a:endParaRPr lang="fr-FR" sz="2800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algn="ctr"/>
            <a:r>
              <a:rPr lang="fr-FR" sz="2800" b="1" dirty="0" smtClean="0">
                <a:solidFill>
                  <a:srgbClr val="FF0000"/>
                </a:solidFill>
                <a:latin typeface="Book Antiqua" pitchFamily="18" charset="0"/>
              </a:rPr>
              <a:t>Les Recettes</a:t>
            </a:r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30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336" y="1783080"/>
            <a:ext cx="11338560" cy="492252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b="1" dirty="0">
                <a:solidFill>
                  <a:srgbClr val="FF0000"/>
                </a:solidFill>
              </a:rPr>
              <a:t>Les opérations de trésorerie 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/>
              <a:t>Elles sont définies </a:t>
            </a:r>
            <a:r>
              <a:rPr lang="fr-FR" sz="2800" dirty="0"/>
              <a:t>comme étant les mouvements de numéraires, de valeurs mobilisables, de comptes de dépôts et comptes courants, des comptes de créances et de dettes à court terme.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 Elles sont exclusivement exécutées par le receveur de collectivité soit à sa propre initiative, soit sur l’ordre des ordonnateurs ou à la demande de tiers qualifiés. </a:t>
            </a:r>
            <a:endParaRPr lang="fr-FR" sz="26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831773" cy="8837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LES OPERATIONS D’EXECUTION DES BUDGETS </a:t>
            </a:r>
            <a:b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DES COLLECTIVITES TERRITORIALES</a:t>
            </a:r>
            <a:endParaRPr lang="fr-FR" sz="2800" dirty="0">
              <a:solidFill>
                <a:srgbClr val="FF505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8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02336" y="1783080"/>
            <a:ext cx="11338560" cy="49225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800" b="1" dirty="0"/>
              <a:t>Les autres opérations </a:t>
            </a:r>
            <a:r>
              <a:rPr lang="fr-FR" sz="2800" dirty="0"/>
              <a:t>concernent la gestion du patrimoine à savoir:</a:t>
            </a:r>
          </a:p>
          <a:p>
            <a:pPr>
              <a:buNone/>
            </a:pPr>
            <a:endParaRPr lang="fr-FR" sz="1000" dirty="0"/>
          </a:p>
          <a:p>
            <a:pPr marL="627063" lvl="0" indent="-273050">
              <a:buFont typeface="Arial" pitchFamily="34" charset="0"/>
              <a:buChar char="•"/>
            </a:pPr>
            <a:r>
              <a:rPr lang="fr-FR" sz="2800" dirty="0"/>
              <a:t>les biens et matières ;</a:t>
            </a:r>
          </a:p>
          <a:p>
            <a:pPr marL="627063" lvl="0" indent="-273050">
              <a:buFont typeface="Arial" pitchFamily="34" charset="0"/>
              <a:buChar char="•"/>
            </a:pPr>
            <a:r>
              <a:rPr lang="fr-FR" sz="2800" dirty="0"/>
              <a:t>les objets et valeurs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786053" cy="8837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LES OPERATIONS D’EXECUTION DES BUDGETS </a:t>
            </a:r>
            <a:b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</a:br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DES COLLECTIVITES TERRITORIALES</a:t>
            </a:r>
            <a:endParaRPr lang="fr-FR" sz="2800" dirty="0">
              <a:solidFill>
                <a:srgbClr val="FF505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4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78281"/>
            <a:ext cx="9685866" cy="456308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/>
              <a:t>L’ordonnateur tient une comptabilité à partie </a:t>
            </a:r>
            <a:r>
              <a:rPr lang="fr-FR" sz="2800" dirty="0" smtClean="0"/>
              <a:t>simple.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/>
              <a:t>Cette </a:t>
            </a:r>
            <a:r>
              <a:rPr lang="fr-FR" sz="2800" dirty="0"/>
              <a:t>comptabilité est établie par exercice et a pour objet de :</a:t>
            </a:r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 smtClean="0"/>
              <a:t>suivre </a:t>
            </a:r>
            <a:r>
              <a:rPr lang="fr-FR" sz="2800" dirty="0"/>
              <a:t>l’exécution du budget en rapprochant les droits constatés et les prévisions budgétaires ;</a:t>
            </a:r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certifier les documents soumis par le receveur au visa de l’ordonnateur ;</a:t>
            </a:r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établir  le compte administratif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58793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LA COMPTABILISATION DES OPERATION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17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49680"/>
            <a:ext cx="10524066" cy="5257799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 smtClean="0"/>
              <a:t>La comptabilité de l’ordonnateur repose sur quatre types de registres comptables obligatoires pour le fonctionnement du poste. </a:t>
            </a:r>
            <a:endParaRPr lang="fr-FR" sz="2800" dirty="0"/>
          </a:p>
          <a:p>
            <a:pPr marL="627063" lvl="0" indent="-27305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fr-FR" sz="2800" dirty="0"/>
          </a:p>
          <a:p>
            <a:pPr>
              <a:spcBef>
                <a:spcPts val="1200"/>
              </a:spcBef>
            </a:pP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7" y="221673"/>
            <a:ext cx="9169228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LA COMPTABILISATION DES OPERATION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78880" y="3733800"/>
            <a:ext cx="2209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260600065"/>
              </p:ext>
            </p:extLst>
          </p:nvPr>
        </p:nvGraphicFramePr>
        <p:xfrm>
          <a:off x="360680" y="2240280"/>
          <a:ext cx="11480800" cy="4617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78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3360"/>
            <a:ext cx="10972800" cy="1249680"/>
          </a:xfrm>
        </p:spPr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9120" y="1600200"/>
            <a:ext cx="10972800" cy="4708844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PROCESSUS D’ELABORATION</a:t>
            </a: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PROCESSUS D’EXECUTION</a:t>
            </a: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ORGANES ET TYPES DE CONTRÔLE</a:t>
            </a:r>
          </a:p>
          <a:p>
            <a:pPr marL="514350" indent="-514350">
              <a:lnSpc>
                <a:spcPct val="150000"/>
              </a:lnSpc>
              <a:spcBef>
                <a:spcPts val="18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b="1" dirty="0" smtClean="0"/>
              <a:t>CADRE LEGAL DE PUBLICATION DES DONNEES BUDGETAIRES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17141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50" y="1105470"/>
            <a:ext cx="11713301" cy="549188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/>
              <a:t>A </a:t>
            </a:r>
            <a:r>
              <a:rPr lang="fr-FR" sz="2800" dirty="0"/>
              <a:t>la fin de l’exercice budgétaire, l’ordonnateur procède à l’arrêt définitif des livres comptables. </a:t>
            </a:r>
            <a:endParaRPr lang="fr-FR" sz="28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/>
              <a:t>Pour </a:t>
            </a:r>
            <a:r>
              <a:rPr lang="fr-FR" sz="2800" dirty="0"/>
              <a:t>se faire, il doit établir les situations suivantes </a:t>
            </a:r>
            <a:r>
              <a:rPr lang="fr-FR" sz="2800" dirty="0" smtClean="0"/>
              <a:t>:</a:t>
            </a:r>
            <a:endParaRPr lang="fr-FR" sz="2800" dirty="0"/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l’état des dépenses de fonctionnement engagées non </a:t>
            </a:r>
            <a:r>
              <a:rPr lang="fr-FR" sz="2800" dirty="0" smtClean="0"/>
              <a:t>mandatées;</a:t>
            </a:r>
            <a:endParaRPr lang="fr-FR" sz="2800" dirty="0"/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l’état des restes à réaliser sur les dépenses </a:t>
            </a:r>
            <a:r>
              <a:rPr lang="fr-FR" sz="2800" dirty="0" smtClean="0"/>
              <a:t>d’investissement;</a:t>
            </a:r>
            <a:endParaRPr lang="fr-FR" sz="2800" dirty="0"/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l’état de l’actif et du passif (dettes et créances à long et moyen termes) ;</a:t>
            </a:r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la balance générale ;</a:t>
            </a:r>
          </a:p>
          <a:p>
            <a:pPr marL="531813" lvl="0" indent="-27305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/>
              <a:t>le compte administratif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7937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 smtClean="0">
                <a:solidFill>
                  <a:schemeClr val="tx1"/>
                </a:solidFill>
                <a:latin typeface="Book Antiqua" pitchFamily="18" charset="0"/>
              </a:rPr>
              <a:t>L’EDITION DU COMPTE ADMINISTRATIF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9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868680" y="1332962"/>
            <a:ext cx="10561320" cy="50356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3200" b="1" dirty="0" smtClean="0">
                <a:solidFill>
                  <a:schemeClr val="tx1"/>
                </a:solidFill>
                <a:latin typeface="Book Antiqua" pitchFamily="18" charset="0"/>
              </a:rPr>
              <a:t>ORGANES ET TYPES DE CONTROLES DES BUDGETS DES COLLECTIVITES TERRITORIALES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371600"/>
            <a:ext cx="10721136" cy="505495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b="1" u="sng" dirty="0" smtClean="0">
                <a:solidFill>
                  <a:srgbClr val="FF0000"/>
                </a:solidFill>
                <a:latin typeface="Book Antiqua" pitchFamily="18" charset="0"/>
              </a:rPr>
              <a:t>Types de contrôle</a:t>
            </a:r>
          </a:p>
          <a:p>
            <a:pPr marL="0" lv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 smtClean="0">
                <a:latin typeface="Book Antiqua" pitchFamily="18" charset="0"/>
              </a:rPr>
              <a:t>Deux types de contrôle :</a:t>
            </a:r>
          </a:p>
          <a:p>
            <a:pPr marL="996950" lv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Book Antiqua" pitchFamily="18" charset="0"/>
              </a:rPr>
              <a:t>Contrôle a priori</a:t>
            </a:r>
          </a:p>
          <a:p>
            <a:pPr marL="996950" lv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800" dirty="0" smtClean="0">
                <a:latin typeface="Book Antiqua" pitchFamily="18" charset="0"/>
              </a:rPr>
              <a:t>Contrôle </a:t>
            </a:r>
            <a:r>
              <a:rPr lang="fr-FR" sz="2800" dirty="0">
                <a:latin typeface="Book Antiqua" pitchFamily="18" charset="0"/>
              </a:rPr>
              <a:t>à</a:t>
            </a:r>
            <a:r>
              <a:rPr lang="fr-FR" sz="2800" dirty="0" smtClean="0">
                <a:latin typeface="Book Antiqua" pitchFamily="18" charset="0"/>
              </a:rPr>
              <a:t> posteriori	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750627" y="221673"/>
            <a:ext cx="9169228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ORGANES ET TYPES DE CONTROLES DANS LES COLLECTIVITES TERRITORIALES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" y="1600200"/>
            <a:ext cx="11567160" cy="579120"/>
          </a:xfrm>
        </p:spPr>
        <p:txBody>
          <a:bodyPr>
            <a:normAutofit/>
          </a:bodyPr>
          <a:lstStyle/>
          <a:p>
            <a:pPr algn="ctr"/>
            <a:r>
              <a:rPr lang="fr-FR" sz="2800" dirty="0" smtClean="0">
                <a:solidFill>
                  <a:schemeClr val="tx1"/>
                </a:solidFill>
                <a:latin typeface="Book Antiqua" pitchFamily="18" charset="0"/>
              </a:rPr>
              <a:t>Les différents organes de contrôle a priori des collectivités territoriales</a:t>
            </a:r>
            <a:endParaRPr lang="fr-FR" sz="2800" dirty="0">
              <a:solidFill>
                <a:schemeClr val="tx1"/>
              </a:solidFill>
              <a:latin typeface="Book Antiqua" pitchFamily="18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524689"/>
              </p:ext>
            </p:extLst>
          </p:nvPr>
        </p:nvGraphicFramePr>
        <p:xfrm>
          <a:off x="373062" y="2362200"/>
          <a:ext cx="10904538" cy="4243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 1" descr="Description : LOGO DE SOGEC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17171" cy="74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51173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ORGANES ET TYPES DE CONTROLES DANS LES COLLECTIVITES TERRITORIALES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58793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Book Antiqua" pitchFamily="18" charset="0"/>
              </a:rPr>
              <a:t>ORGANES ET TYPES DE CONTROLES DANS LES COLLECTIVITES TERRITORIALES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504646883"/>
              </p:ext>
            </p:extLst>
          </p:nvPr>
        </p:nvGraphicFramePr>
        <p:xfrm>
          <a:off x="1295400" y="1588347"/>
          <a:ext cx="10043159" cy="4751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847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935038" y="1203325"/>
            <a:ext cx="10631487" cy="4999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CA" b="1" dirty="0">
                <a:solidFill>
                  <a:schemeClr val="tx1"/>
                </a:solidFill>
                <a:latin typeface="Arial" charset="0"/>
                <a:cs typeface="Arial" charset="0"/>
              </a:rPr>
              <a:t>CADRE LEGAL DE PUBLICATION DES </a:t>
            </a:r>
            <a:r>
              <a:rPr lang="fr-CA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DONNEES</a:t>
            </a:r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9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1325880"/>
            <a:ext cx="10632439" cy="5181600"/>
          </a:xfrm>
        </p:spPr>
        <p:txBody>
          <a:bodyPr>
            <a:noAutofit/>
          </a:bodyPr>
          <a:lstStyle/>
          <a:p>
            <a:pPr marL="804863" indent="-622300" algn="just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Tx/>
              <a:buFont typeface="+mj-lt"/>
              <a:buAutoNum type="romanUcPeriod"/>
            </a:pPr>
            <a:r>
              <a:rPr lang="fr-FR" sz="2800" b="1" dirty="0">
                <a:latin typeface="Bell MT" pitchFamily="18" charset="0"/>
              </a:rPr>
              <a:t>REFERENCES AU NIVEAU INTERNATIONAL</a:t>
            </a:r>
          </a:p>
          <a:p>
            <a:pPr marL="804863" indent="-622300" algn="just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Tx/>
              <a:buFont typeface="+mj-lt"/>
              <a:buAutoNum type="romanUcPeriod"/>
            </a:pPr>
            <a:r>
              <a:rPr lang="fr-FR" sz="2800" b="1" dirty="0">
                <a:latin typeface="Bell MT" pitchFamily="18" charset="0"/>
              </a:rPr>
              <a:t>REFERENCES AU NIVEAU REGIONAL, SOUS REGIONAL ET COMMUNAUTAIRE</a:t>
            </a:r>
          </a:p>
          <a:p>
            <a:pPr marL="804863" indent="-622300" algn="just">
              <a:lnSpc>
                <a:spcPct val="120000"/>
              </a:lnSpc>
              <a:spcBef>
                <a:spcPts val="1800"/>
              </a:spcBef>
              <a:spcAft>
                <a:spcPts val="1800"/>
              </a:spcAft>
              <a:buClrTx/>
              <a:buFont typeface="+mj-lt"/>
              <a:buAutoNum type="romanUcPeriod"/>
            </a:pPr>
            <a:r>
              <a:rPr lang="fr-FR" sz="2800" b="1" dirty="0">
                <a:latin typeface="Bell MT" pitchFamily="18" charset="0"/>
              </a:rPr>
              <a:t>REFERENCES AU NIVEAU </a:t>
            </a:r>
            <a:r>
              <a:rPr lang="fr-FR" sz="2800" b="1" dirty="0" smtClean="0">
                <a:latin typeface="Bell MT" pitchFamily="18" charset="0"/>
              </a:rPr>
              <a:t>NATIONAL</a:t>
            </a:r>
            <a:endParaRPr lang="fr-FR" sz="2800" b="1" dirty="0">
              <a:latin typeface="Bell MT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r-FR" sz="28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36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1386840"/>
            <a:ext cx="10998198" cy="5120640"/>
          </a:xfrm>
        </p:spPr>
        <p:txBody>
          <a:bodyPr>
            <a:noAutofit/>
          </a:bodyPr>
          <a:lstStyle/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La déclaration Universelle des Droits de l’Homme</a:t>
            </a:r>
          </a:p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Les Objectifs de Développement Durable (ODD)</a:t>
            </a:r>
          </a:p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Le Code de bonnes pratiques en matière de transparence des finances publiques du FMI</a:t>
            </a:r>
          </a:p>
          <a:p>
            <a:pPr marL="530225" indent="-366713" algn="just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Tx/>
              <a:buFont typeface="+mj-lt"/>
              <a:buAutoNum type="romanUcPeriod"/>
              <a:tabLst>
                <a:tab pos="450850" algn="l"/>
                <a:tab pos="531813" algn="l"/>
              </a:tabLst>
            </a:pPr>
            <a:r>
              <a:rPr lang="fr-FR" sz="2800" b="1" dirty="0">
                <a:latin typeface="Arial" pitchFamily="34" charset="0"/>
                <a:cs typeface="Arial" pitchFamily="34" charset="0"/>
              </a:rPr>
              <a:t>Les meilleures pratiques en matière de transparence budgétaire de </a:t>
            </a:r>
            <a:r>
              <a:rPr lang="fr-FR" sz="2800" b="1" dirty="0" smtClean="0">
                <a:latin typeface="Arial" pitchFamily="34" charset="0"/>
                <a:cs typeface="Arial" pitchFamily="34" charset="0"/>
              </a:rPr>
              <a:t>l’OCDE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</p:spTree>
    <p:extLst>
      <p:ext uri="{BB962C8B-B14F-4D97-AF65-F5344CB8AC3E}">
        <p14:creationId xmlns:p14="http://schemas.microsoft.com/office/powerpoint/2010/main" val="168574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1386840"/>
            <a:ext cx="10998198" cy="512064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Objectif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Justice et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paix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16.6 Développer des institutions efficaces, responsables et transparentes à tous les niveaux. 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16.7 Assurer des prises de décision réactives, inclusives, participatives et représentatives à tous les niveaux.</a:t>
            </a:r>
          </a:p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16.10 Assurer l’accès public à l’information et la protection des libertés fondamentales, conformément à la législation nationale et aux accords internationaux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26" y="1216344"/>
            <a:ext cx="2800294" cy="163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FMI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b="1" dirty="0">
                <a:latin typeface="Times New Roman" pitchFamily="18" charset="0"/>
                <a:cs typeface="Times New Roman" panose="02020603050405020304" pitchFamily="18" charset="0"/>
              </a:rPr>
              <a:t>Code de bonnes pratiques en matière de transparence des finances publiques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public doit être pleinement informé de l’activité financière passée, présente et prévue et des principaux risques financiers.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Les informations financières doivent être présentées de manière à satisfaire aux besoins de l’analyse des politiques et a promouvoir la responsabilisation.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L’engagement doit être pris de diffuser en temps voulu des informations sur les finances publiques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48" y="1140926"/>
            <a:ext cx="2537792" cy="167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11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1249680" y="1493520"/>
            <a:ext cx="9768840" cy="43129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fr-FR" sz="3200" b="1" dirty="0" smtClean="0">
                <a:solidFill>
                  <a:srgbClr val="002060"/>
                </a:solidFill>
                <a:latin typeface="Book Antiqua" pitchFamily="18" charset="0"/>
              </a:rPr>
              <a:t>PROCESSUS D’ELABORATION DES BUDGETS DES COLLECTIVITES TERRITORIALES</a:t>
            </a:r>
          </a:p>
        </p:txBody>
      </p:sp>
    </p:spTree>
    <p:extLst>
      <p:ext uri="{BB962C8B-B14F-4D97-AF65-F5344CB8AC3E}">
        <p14:creationId xmlns:p14="http://schemas.microsoft.com/office/powerpoint/2010/main" val="263107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OCDE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b="1" dirty="0"/>
              <a:t>Transparence budgétaire : Les meilleurs pratiques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fr-FR" sz="2800" dirty="0"/>
              <a:t>La relation entre la bonne gouvernance et de meilleurs résultats économiques et sociaux est de plus en plus reconnue. </a:t>
            </a:r>
          </a:p>
          <a:p>
            <a:pPr>
              <a:spcAft>
                <a:spcPts val="1200"/>
              </a:spcAft>
            </a:pPr>
            <a:r>
              <a:rPr lang="fr-FR" sz="2800" dirty="0"/>
              <a:t>La transparence – </a:t>
            </a:r>
            <a:r>
              <a:rPr lang="fr-FR" sz="2800" i="1" dirty="0"/>
              <a:t>le degré d’ouverture qui concerne les intentions, la formulation et la mise en œuvre des politiques suivies </a:t>
            </a:r>
            <a:r>
              <a:rPr lang="fr-FR" sz="2800" dirty="0"/>
              <a:t>– est un élément primordial d’une bonne gouvernance.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40" y="1324000"/>
            <a:ext cx="2886040" cy="123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39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Charte Africaine de la démocratie, des élections et de la gouvernance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spcAft>
                <a:spcPts val="1200"/>
              </a:spcAft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participation effective des citoyens aux processus démocratiques et de développement et à la gestion des affaires publiques.</a:t>
            </a:r>
          </a:p>
          <a:p>
            <a:pPr marL="82296" indent="0" algn="just">
              <a:spcAft>
                <a:spcPts val="1200"/>
              </a:spcAft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La transparence et la justice dans la gestion des affaires publiques.</a:t>
            </a:r>
          </a:p>
          <a:p>
            <a:pPr marL="82296" indent="0" algn="just">
              <a:spcAft>
                <a:spcPts val="1200"/>
              </a:spcAft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La condamnation et la répression des actes de corruption, des infractions et de l’impunité qui y sont liées.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264" y="1105470"/>
            <a:ext cx="1656184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33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401321" y="990600"/>
            <a:ext cx="10998198" cy="55168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CEDEAO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spcAft>
                <a:spcPts val="1200"/>
              </a:spcAft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Protocole sur la démocratie et la bonne gouvernance </a:t>
            </a:r>
          </a:p>
          <a:p>
            <a:pPr marL="630238" indent="-538163"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effective des citoyens aux processus démocratiques et de développement et à la gestion des affaires publiques.</a:t>
            </a:r>
          </a:p>
          <a:p>
            <a:pPr marL="538163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La transparence et la justice dans la gestion des affaires publiques.</a:t>
            </a:r>
          </a:p>
          <a:p>
            <a:pPr marL="538163" indent="-457200">
              <a:spcAft>
                <a:spcPts val="1200"/>
              </a:spcAft>
              <a:buFont typeface="Wingdings" pitchFamily="2" charset="2"/>
              <a:buChar char="§"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La condamnation et la répression des actes de corruption, des infractions et de l’impunité qui y sont liées.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221673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008" y="1105469"/>
            <a:ext cx="1987272" cy="13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68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152400" y="731520"/>
            <a:ext cx="12039600" cy="612648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UEMOA</a:t>
            </a:r>
          </a:p>
          <a:p>
            <a:pPr marL="82296" indent="0" algn="just">
              <a:buNone/>
            </a:pP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N°01/2009 portant code de transparence dans la gestion des finances publiques au sein de l’UEMOA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publication, dans des délais appropriés, d’informations sur les finances publiques est définie comme une obligation légale de l’administration publique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L’information régulière du public sur les grandes étapes de la procédure budgétaire, leurs enjeux économiques, sociaux et financiers sont organisés dans un souci de pédagogie et d’objectivité ; la presse, les partenaires sociaux et d’une façon générale tous les acteurs de la société civile sont encouragés à participer à la diffusion des informations ainsi qu’au débat public sur la gouvernance et la gestion des finances publiques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0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INTERNATIONALES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976" y="883797"/>
            <a:ext cx="2000984" cy="135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032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750626" y="1691640"/>
            <a:ext cx="11045134" cy="4175760"/>
          </a:xfrm>
        </p:spPr>
        <p:txBody>
          <a:bodyPr>
            <a:noAutofit/>
          </a:bodyPr>
          <a:lstStyle/>
          <a:p>
            <a:pPr marL="528638" indent="-433388">
              <a:spcBef>
                <a:spcPts val="24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b="1" dirty="0">
                <a:latin typeface="Times New Roman" pitchFamily="18" charset="0"/>
                <a:cs typeface="Times New Roman" panose="02020603050405020304" pitchFamily="18" charset="0"/>
              </a:rPr>
              <a:t>Les dispositions légales favorables à la participation citoyenne dans la Constitution du 02 juin 1991</a:t>
            </a:r>
          </a:p>
          <a:p>
            <a:pPr marL="528638" indent="-433388">
              <a:spcBef>
                <a:spcPts val="24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b="1" dirty="0">
                <a:latin typeface="Times New Roman" pitchFamily="18" charset="0"/>
                <a:cs typeface="Times New Roman" panose="02020603050405020304" pitchFamily="18" charset="0"/>
              </a:rPr>
              <a:t>Loi portant Code de transparence dans la gestion des finances publiques au Burkina Faso</a:t>
            </a:r>
          </a:p>
          <a:p>
            <a:pPr marL="528638" indent="-433388">
              <a:spcBef>
                <a:spcPts val="24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b="1" dirty="0">
                <a:latin typeface="Times New Roman" pitchFamily="18" charset="0"/>
                <a:cs typeface="Times New Roman" panose="02020603050405020304" pitchFamily="18" charset="0"/>
              </a:rPr>
              <a:t>Le Code Général des Collectivités Territoriales (CGCT</a:t>
            </a: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82296" indent="0" algn="just"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just">
              <a:buNone/>
            </a:pPr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441775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6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152400" y="1371600"/>
            <a:ext cx="12039600" cy="54864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CGCT</a:t>
            </a: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: (modifié par la loi 065-2009/AN du 21 décembre 2009)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Les habitants de la collectivité territoriale ont droit à l’information sur la gestion des affaires locales. Ce droit s’exerce par : 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1. leur participation aux débats publics sur les projets et programmes locaux de développement et sur les grandes orientations du budget local ; 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2. la mise à la disposition des personnes physiques ou morales du budget et des comptes des collectivités territoriales ; </a:t>
            </a:r>
          </a:p>
          <a:p>
            <a:pPr marL="354013" indent="0">
              <a:spcAft>
                <a:spcPts val="6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3. l’accès du public aux séances des conseils des collectivités territoriales, à l’exception de celles tenues à huis clos ;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0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2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Espace réservé du contenu 2"/>
          <p:cNvSpPr>
            <a:spLocks noGrp="1"/>
          </p:cNvSpPr>
          <p:nvPr>
            <p:ph idx="1"/>
          </p:nvPr>
        </p:nvSpPr>
        <p:spPr>
          <a:xfrm>
            <a:off x="152400" y="1066800"/>
            <a:ext cx="12039600" cy="57912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fr-F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CGCT</a:t>
            </a:r>
            <a:endParaRPr lang="fr-FR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: (modifié par la loi 065-2009/AN du 21 décembre 2009)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4. la publication des délibérations du conseil et des actes des autorités locales relatives au budget, à la création des établissements publics locaux, aux emprunts, à la coopération décentralisée, aux accords passés avec l’Etat ou avec des partenaires extérieurs, à l’acceptation des dons et legs et à la prise de participation dans toute société. </a:t>
            </a:r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Toute personne peut obtenir à ses frais, copies desdits documents auprès du président du conseil de la collectivité ou de tout service public habilité ; </a:t>
            </a:r>
          </a:p>
          <a:p>
            <a:pPr marL="354013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5. la publication du bilan annuel d’activités du conseil de la collectivité.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50626" y="0"/>
            <a:ext cx="10648893" cy="8837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 </a:t>
            </a:r>
            <a:r>
              <a:rPr lang="fr-F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NATIONALES</a:t>
            </a:r>
            <a:endParaRPr lang="fr-FR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57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Espace réservé du contenu 2"/>
          <p:cNvSpPr>
            <a:spLocks noGrp="1"/>
          </p:cNvSpPr>
          <p:nvPr>
            <p:ph idx="1"/>
          </p:nvPr>
        </p:nvSpPr>
        <p:spPr>
          <a:xfrm>
            <a:off x="487680" y="2160589"/>
            <a:ext cx="11140440" cy="3880773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fr-FR" altLang="fr-FR" sz="1800" b="1" dirty="0" smtClean="0">
              <a:latin typeface="Britannic Bold" pitchFamily="34" charset="0"/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fr-FR" altLang="fr-FR" sz="5400" b="1" dirty="0" smtClean="0">
                <a:latin typeface="Britannic Bold" pitchFamily="34" charset="0"/>
              </a:rPr>
              <a:t>Merci pour votre aimable attention</a:t>
            </a:r>
            <a:endParaRPr lang="fr-FR" altLang="fr-FR" b="1" dirty="0" smtClean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4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1817698"/>
              </p:ext>
            </p:extLst>
          </p:nvPr>
        </p:nvGraphicFramePr>
        <p:xfrm>
          <a:off x="677862" y="1024759"/>
          <a:ext cx="10904538" cy="4824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33400" y="106680"/>
            <a:ext cx="10972800" cy="975360"/>
          </a:xfrm>
        </p:spPr>
        <p:txBody>
          <a:bodyPr anchor="ctr">
            <a:normAutofit/>
          </a:bodyPr>
          <a:lstStyle/>
          <a:p>
            <a:pPr marL="571500" indent="-571500" algn="ctr"/>
            <a:r>
              <a:rPr lang="fr-FR" sz="3200" b="1" dirty="0" smtClean="0">
                <a:solidFill>
                  <a:schemeClr val="tx1"/>
                </a:solidFill>
                <a:latin typeface="Book Antiqua" pitchFamily="18" charset="0"/>
              </a:rPr>
              <a:t>GENERALITES SUR LE BUDGET</a:t>
            </a:r>
            <a:endParaRPr lang="fr-FR" sz="3200" b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829" y="1112520"/>
            <a:ext cx="10733348" cy="521208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sz="28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sz="2800" b="1" u="sng" dirty="0" smtClean="0">
                <a:solidFill>
                  <a:srgbClr val="FF0000"/>
                </a:solidFill>
                <a:latin typeface="Book Antiqua" pitchFamily="18" charset="0"/>
              </a:rPr>
              <a:t>Définitions</a:t>
            </a:r>
          </a:p>
          <a:p>
            <a:pPr lvl="0">
              <a:spcBef>
                <a:spcPts val="1200"/>
              </a:spcBef>
              <a:spcAft>
                <a:spcPts val="1200"/>
              </a:spcAft>
              <a:buNone/>
            </a:pPr>
            <a:endParaRPr lang="fr-FR" sz="28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  <a:buNone/>
            </a:pPr>
            <a:endParaRPr lang="fr-FR" sz="2800" dirty="0"/>
          </a:p>
          <a:p>
            <a:pPr lvl="0">
              <a:spcBef>
                <a:spcPts val="1200"/>
              </a:spcBef>
              <a:spcAft>
                <a:spcPts val="1200"/>
              </a:spcAft>
              <a:buNone/>
            </a:pPr>
            <a:endParaRPr lang="fr-FR" sz="2800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225241041"/>
              </p:ext>
            </p:extLst>
          </p:nvPr>
        </p:nvGraphicFramePr>
        <p:xfrm>
          <a:off x="3398520" y="1203960"/>
          <a:ext cx="8671560" cy="5471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2880" y="1610261"/>
            <a:ext cx="32156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2800" dirty="0">
                <a:latin typeface="Book Antiqua" pitchFamily="18" charset="0"/>
              </a:rPr>
              <a:t>Le budget de CT est l'acte par lequel le conseil   d'une CT prévoit et autorise les recettes et les dépenses d'une année.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6631" y="944880"/>
            <a:ext cx="4630170" cy="609600"/>
          </a:xfrm>
        </p:spPr>
        <p:txBody>
          <a:bodyPr>
            <a:normAutofit/>
          </a:bodyPr>
          <a:lstStyle/>
          <a:p>
            <a:pPr algn="l"/>
            <a:r>
              <a:rPr lang="fr-FR" sz="2800" b="1" u="sng" dirty="0" smtClean="0">
                <a:solidFill>
                  <a:srgbClr val="FF0000"/>
                </a:solidFill>
                <a:latin typeface="Book Antiqua" pitchFamily="18" charset="0"/>
              </a:rPr>
              <a:t>Les principes budgétaires</a:t>
            </a:r>
            <a:endParaRPr lang="fr-FR" sz="2800" u="sng" dirty="0">
              <a:solidFill>
                <a:srgbClr val="FF0000"/>
              </a:solidFill>
              <a:latin typeface="Book Antiqua" pitchFamily="18" charset="0"/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35135"/>
              </p:ext>
            </p:extLst>
          </p:nvPr>
        </p:nvGraphicFramePr>
        <p:xfrm>
          <a:off x="960120" y="1564447"/>
          <a:ext cx="10439400" cy="5186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re 1"/>
          <p:cNvSpPr txBox="1">
            <a:spLocks/>
          </p:cNvSpPr>
          <p:nvPr/>
        </p:nvSpPr>
        <p:spPr>
          <a:xfrm>
            <a:off x="609600" y="15240"/>
            <a:ext cx="10972800" cy="975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/>
            <a:r>
              <a:rPr lang="fr-FR" sz="3200" b="1" dirty="0" smtClean="0">
                <a:latin typeface="Book Antiqua" pitchFamily="18" charset="0"/>
              </a:rPr>
              <a:t>GENERALITES SUR LE BUDGET</a:t>
            </a:r>
            <a:endParaRPr lang="fr-FR" sz="3200" b="1" dirty="0">
              <a:latin typeface="Book Antiqu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76791" y="365760"/>
            <a:ext cx="8596668" cy="671945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 smtClean="0">
                <a:latin typeface="Book Antiqua" pitchFamily="18" charset="0"/>
              </a:rPr>
              <a:t>LES DOCUMENTS BUDGETAIRES</a:t>
            </a:r>
            <a:endParaRPr lang="fr-FR" sz="3200" b="1" dirty="0">
              <a:latin typeface="Book Antiqua" pitchFamily="18" charset="0"/>
            </a:endParaRPr>
          </a:p>
        </p:txBody>
      </p:sp>
      <p:graphicFrame>
        <p:nvGraphicFramePr>
          <p:cNvPr id="12" name="Espace réservé du contenu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556926"/>
              </p:ext>
            </p:extLst>
          </p:nvPr>
        </p:nvGraphicFramePr>
        <p:xfrm>
          <a:off x="0" y="1869574"/>
          <a:ext cx="11902440" cy="3784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99160" y="289560"/>
            <a:ext cx="10500359" cy="671945"/>
          </a:xfrm>
        </p:spPr>
        <p:txBody>
          <a:bodyPr>
            <a:noAutofit/>
          </a:bodyPr>
          <a:lstStyle/>
          <a:p>
            <a:pPr lvl="0"/>
            <a:r>
              <a:rPr lang="fr-FR" sz="3200" b="1" dirty="0" smtClean="0">
                <a:latin typeface="Book Antiqua" pitchFamily="18" charset="0"/>
              </a:rPr>
              <a:t>STRUCTURATION DU BUDGET </a:t>
            </a:r>
            <a:endParaRPr lang="fr-FR" sz="3200" b="1" dirty="0">
              <a:latin typeface="Book Antiqua" pitchFamily="18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841287166"/>
              </p:ext>
            </p:extLst>
          </p:nvPr>
        </p:nvGraphicFramePr>
        <p:xfrm>
          <a:off x="594360" y="1526714"/>
          <a:ext cx="10393680" cy="5011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5320" y="149694"/>
            <a:ext cx="10637519" cy="754349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 smtClean="0">
                <a:latin typeface="Book Antiqua" pitchFamily="18" charset="0"/>
              </a:rPr>
              <a:t>LE PROCESSUS D'ELABORATION DU BUDGET DE CT</a:t>
            </a:r>
            <a:endParaRPr lang="fr-FR" sz="2800" b="1" dirty="0">
              <a:latin typeface="Book Antiqua" pitchFamily="18" charset="0"/>
            </a:endParaRPr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073486"/>
              </p:ext>
            </p:extLst>
          </p:nvPr>
        </p:nvGraphicFramePr>
        <p:xfrm>
          <a:off x="597626" y="1143001"/>
          <a:ext cx="11304814" cy="5608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66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23169</TotalTime>
  <Words>848</Words>
  <Application>Microsoft Office PowerPoint</Application>
  <PresentationFormat>Grand écran</PresentationFormat>
  <Paragraphs>253</Paragraphs>
  <Slides>37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7" baseType="lpstr">
      <vt:lpstr>Arial</vt:lpstr>
      <vt:lpstr>Bell MT</vt:lpstr>
      <vt:lpstr>Book Antiqua</vt:lpstr>
      <vt:lpstr>Britannic Bold</vt:lpstr>
      <vt:lpstr>Calibri</vt:lpstr>
      <vt:lpstr>Estrangelo Edessa</vt:lpstr>
      <vt:lpstr>Times New Roman</vt:lpstr>
      <vt:lpstr>Tw Cen MT Condensed Extra Bold</vt:lpstr>
      <vt:lpstr>Wingdings</vt:lpstr>
      <vt:lpstr>Thème Office</vt:lpstr>
      <vt:lpstr>ATELIER DE SENSIBILISATION SUR LA PARTICIPATION CITOYENNE DANS LA GESTION BUDGETAIRE</vt:lpstr>
      <vt:lpstr>PLAN</vt:lpstr>
      <vt:lpstr>Présentation PowerPoint</vt:lpstr>
      <vt:lpstr>Présentation PowerPoint</vt:lpstr>
      <vt:lpstr>GENERALITES SUR LE BUDGET</vt:lpstr>
      <vt:lpstr>Les principes budgétaires</vt:lpstr>
      <vt:lpstr>LES DOCUMENTS BUDGETAIRES</vt:lpstr>
      <vt:lpstr>STRUCTURATION DU BUDGET </vt:lpstr>
      <vt:lpstr>LE PROCESSUS D'ELABORATION DU BUDGET DE CT</vt:lpstr>
      <vt:lpstr>Présentation PowerPoint</vt:lpstr>
      <vt:lpstr>Présentation PowerPoint</vt:lpstr>
      <vt:lpstr>LES ACTEURS CHARGES DE L’EXECUTION DES BUDGETS  DES CT</vt:lpstr>
      <vt:lpstr>LES OPERATIONS D’EXECUTION DES BUDGETS  DES COLLECTIVITES TERRITORIALES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différents organes de contrôle a priori des collectivités territoriales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D’AUDIT DES ETATS FINANCIERS DU PROJET BRACED DE L’EXERCICE CLOS AU 31/03/2017</dc:title>
  <dc:creator>Sékou DISSA</dc:creator>
  <cp:lastModifiedBy>Julie ABRIVARD</cp:lastModifiedBy>
  <cp:revision>357</cp:revision>
  <dcterms:created xsi:type="dcterms:W3CDTF">2017-08-28T08:16:36Z</dcterms:created>
  <dcterms:modified xsi:type="dcterms:W3CDTF">2019-11-18T14:37:27Z</dcterms:modified>
</cp:coreProperties>
</file>