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61" r:id="rId4"/>
    <p:sldId id="262" r:id="rId5"/>
    <p:sldId id="259" r:id="rId6"/>
    <p:sldId id="263" r:id="rId7"/>
    <p:sldId id="264" r:id="rId8"/>
    <p:sldId id="265" r:id="rId9"/>
    <p:sldId id="266" r:id="rId10"/>
    <p:sldId id="257" r:id="rId11"/>
    <p:sldId id="267" r:id="rId12"/>
    <p:sldId id="268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A302A-3C95-4F70-A396-F93E926FC179}" type="datetimeFigureOut">
              <a:rPr lang="fr-FR" smtClean="0"/>
              <a:t>08/07/2019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E606-4A06-451B-9F08-5D2A596E55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507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A302A-3C95-4F70-A396-F93E926FC179}" type="datetimeFigureOut">
              <a:rPr lang="fr-FR" smtClean="0"/>
              <a:t>08/07/2019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E606-4A06-451B-9F08-5D2A596E55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592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A302A-3C95-4F70-A396-F93E926FC179}" type="datetimeFigureOut">
              <a:rPr lang="fr-FR" smtClean="0"/>
              <a:t>08/07/2019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E606-4A06-451B-9F08-5D2A596E55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7960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A302A-3C95-4F70-A396-F93E926FC179}" type="datetimeFigureOut">
              <a:rPr lang="fr-FR" smtClean="0"/>
              <a:t>08/07/2019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E606-4A06-451B-9F08-5D2A596E55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7246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A302A-3C95-4F70-A396-F93E926FC179}" type="datetimeFigureOut">
              <a:rPr lang="fr-FR" smtClean="0"/>
              <a:t>08/07/2019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E606-4A06-451B-9F08-5D2A596E55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2029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A302A-3C95-4F70-A396-F93E926FC179}" type="datetimeFigureOut">
              <a:rPr lang="fr-FR" smtClean="0"/>
              <a:t>08/07/2019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E606-4A06-451B-9F08-5D2A596E55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1486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A302A-3C95-4F70-A396-F93E926FC179}" type="datetimeFigureOut">
              <a:rPr lang="fr-FR" smtClean="0"/>
              <a:t>08/07/2019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E606-4A06-451B-9F08-5D2A596E55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4062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A302A-3C95-4F70-A396-F93E926FC179}" type="datetimeFigureOut">
              <a:rPr lang="fr-FR" smtClean="0"/>
              <a:t>08/07/2019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E606-4A06-451B-9F08-5D2A596E55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1168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A302A-3C95-4F70-A396-F93E926FC179}" type="datetimeFigureOut">
              <a:rPr lang="fr-FR" smtClean="0"/>
              <a:t>08/07/2019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E606-4A06-451B-9F08-5D2A596E55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0527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A302A-3C95-4F70-A396-F93E926FC179}" type="datetimeFigureOut">
              <a:rPr lang="fr-FR" smtClean="0"/>
              <a:t>08/07/2019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E606-4A06-451B-9F08-5D2A596E55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9221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A302A-3C95-4F70-A396-F93E926FC179}" type="datetimeFigureOut">
              <a:rPr lang="fr-FR" smtClean="0"/>
              <a:t>08/07/2019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E606-4A06-451B-9F08-5D2A596E55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7490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A302A-3C95-4F70-A396-F93E926FC179}" type="datetimeFigureOut">
              <a:rPr lang="fr-FR" smtClean="0"/>
              <a:t>08/07/2019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2E606-4A06-451B-9F08-5D2A596E55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3555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420" y="0"/>
            <a:ext cx="10171203" cy="7114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353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767" y="144280"/>
            <a:ext cx="9493282" cy="6583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606503" y="152045"/>
            <a:ext cx="738664" cy="657532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fr-FR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Elaboration du budget participatif</a:t>
            </a:r>
            <a:endParaRPr lang="fr-FR" sz="36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181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8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Quels engagements????</a:t>
            </a:r>
            <a:endParaRPr lang="fr-FR" sz="8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1703" y="1825625"/>
            <a:ext cx="11338559" cy="4091849"/>
          </a:xfrm>
        </p:spPr>
        <p:txBody>
          <a:bodyPr>
            <a:noAutofit/>
          </a:bodyPr>
          <a:lstStyle/>
          <a:p>
            <a:pPr algn="just"/>
            <a:r>
              <a:rPr lang="fr-F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Une décentralisation véritable;</a:t>
            </a:r>
          </a:p>
          <a:p>
            <a:pPr algn="just"/>
            <a:r>
              <a:rPr lang="fr-F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Une véritable démocratie participative;</a:t>
            </a:r>
          </a:p>
          <a:p>
            <a:pPr algn="just"/>
            <a:r>
              <a:rPr lang="fr-F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</a:t>
            </a:r>
            <a:r>
              <a:rPr lang="fr-F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acteurs jouent véritablement leur rôle;</a:t>
            </a:r>
          </a:p>
          <a:p>
            <a:pPr algn="just"/>
            <a:r>
              <a:rPr lang="fr-F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retrait du politique au niveau du </a:t>
            </a:r>
            <a:r>
              <a:rPr lang="fr-F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local;</a:t>
            </a:r>
          </a:p>
          <a:p>
            <a:pPr algn="just"/>
            <a:r>
              <a:rPr lang="fr-F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Etc.</a:t>
            </a:r>
            <a:endParaRPr lang="fr-FR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262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3068" y="266418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fr-FR" sz="54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Vos contributions étaient simplement fantastiques!</a:t>
            </a:r>
            <a:endParaRPr lang="fr-FR" sz="5400" b="1" i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288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6943" y="271643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fr-FR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budget participatif</a:t>
            </a:r>
            <a:endParaRPr lang="fr-FR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2468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4509" y="2546622"/>
            <a:ext cx="10515600" cy="1325563"/>
          </a:xfrm>
        </p:spPr>
        <p:txBody>
          <a:bodyPr>
            <a:normAutofit/>
          </a:bodyPr>
          <a:lstStyle/>
          <a:p>
            <a:r>
              <a:rPr lang="fr-FR" sz="7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Quels questionnements?</a:t>
            </a:r>
            <a:endParaRPr lang="fr-FR" sz="7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964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82398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fr-F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Qu’est ce que le budget participatif</a:t>
            </a:r>
            <a:r>
              <a:rPr lang="fr-F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marL="742950" indent="-742950">
              <a:buFont typeface="+mj-lt"/>
              <a:buAutoNum type="arabicPeriod"/>
            </a:pPr>
            <a:r>
              <a:rPr lang="fr-F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Pourquoi le budget participatif</a:t>
            </a:r>
            <a:r>
              <a:rPr lang="fr-F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marL="742950" indent="-742950">
              <a:buFont typeface="+mj-lt"/>
              <a:buAutoNum type="arabicPeriod"/>
            </a:pPr>
            <a:r>
              <a:rPr lang="fr-F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Quels avantages du budget participatif</a:t>
            </a:r>
            <a:r>
              <a:rPr lang="fr-F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marL="742950" indent="-742950">
              <a:buFont typeface="+mj-lt"/>
              <a:buAutoNum type="arabicPeriod"/>
            </a:pPr>
            <a:r>
              <a:rPr lang="fr-F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Budget participatif et budgets communaux: quelles articulations</a:t>
            </a:r>
            <a:r>
              <a:rPr lang="fr-F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fr-FR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784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0635" y="2794816"/>
            <a:ext cx="10515600" cy="1325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fr-FR" sz="4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Qu’est ce que le budget participatif</a:t>
            </a:r>
            <a:r>
              <a:rPr lang="fr-FR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9074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5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Qu’est </a:t>
            </a:r>
            <a:r>
              <a:rPr lang="fr-FR" sz="50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 que le budget participatif</a:t>
            </a:r>
            <a:r>
              <a:rPr lang="fr-FR" sz="5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fr-FR" sz="5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105" y="2021567"/>
            <a:ext cx="10935789" cy="3961222"/>
          </a:xfrm>
        </p:spPr>
        <p:txBody>
          <a:bodyPr>
            <a:noAutofit/>
          </a:bodyPr>
          <a:lstStyle/>
          <a:p>
            <a:r>
              <a:rPr lang="fr-F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citoyens décident!</a:t>
            </a:r>
          </a:p>
          <a:p>
            <a:r>
              <a:rPr lang="fr-F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services techniques valident!</a:t>
            </a:r>
          </a:p>
          <a:p>
            <a:r>
              <a:rPr lang="fr-F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collectivité réalise!</a:t>
            </a:r>
          </a:p>
          <a:p>
            <a:r>
              <a:rPr lang="fr-F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citoyens apprécient!</a:t>
            </a:r>
            <a:endParaRPr lang="fr-F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703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fr-FR" sz="5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Pourquoi </a:t>
            </a:r>
            <a:r>
              <a:rPr lang="fr-FR" sz="5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budget participatif</a:t>
            </a:r>
            <a:r>
              <a:rPr lang="fr-FR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fr-FR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Création de liens sociaux!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Renforcement de la confiance!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Raisons sociétales!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Conciliation démocratie représentative &amp; participative!</a:t>
            </a:r>
          </a:p>
          <a:p>
            <a:pPr marL="0" indent="0">
              <a:buNone/>
            </a:pP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travailler </a:t>
            </a:r>
            <a:r>
              <a:rPr lang="fr-FR" sz="4000" b="1" u="sng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avec</a:t>
            </a: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et non pour les citoyens</a:t>
            </a:r>
            <a:endParaRPr lang="fr-F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3701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Quels avantages du budget participatif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33697" y="1690687"/>
            <a:ext cx="10515600" cy="4670923"/>
          </a:xfrm>
        </p:spPr>
        <p:txBody>
          <a:bodyPr>
            <a:noAutofit/>
          </a:bodyPr>
          <a:lstStyle/>
          <a:p>
            <a:pPr algn="just"/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fr-F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 </a:t>
            </a:r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meilleure  </a:t>
            </a:r>
            <a:r>
              <a:rPr lang="fr-FR" sz="3600" b="1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redistribution</a:t>
            </a:r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des </a:t>
            </a:r>
            <a:r>
              <a:rPr lang="fr-F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allocations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</a:t>
            </a:r>
            <a:r>
              <a:rPr lang="fr-F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 </a:t>
            </a:r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 de </a:t>
            </a:r>
            <a:r>
              <a:rPr lang="fr-FR" sz="3600" b="1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confiance</a:t>
            </a:r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entre les élus et les citoyens </a:t>
            </a:r>
            <a:r>
              <a:rPr lang="fr-F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(suivi-contrôle / #CORRUPTION)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fr-F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mélioration </a:t>
            </a:r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la </a:t>
            </a:r>
            <a:r>
              <a:rPr lang="fr-FR" sz="3600" b="1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contribution</a:t>
            </a:r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financière des citoyens </a:t>
            </a:r>
            <a:endParaRPr lang="fr-F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fr-F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</a:t>
            </a:r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BP accroit le </a:t>
            </a:r>
            <a:r>
              <a:rPr lang="fr-FR" sz="3600" b="1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contrôle</a:t>
            </a:r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du citoyen sur le gouvernement local (absence de corruption, …).</a:t>
            </a:r>
          </a:p>
          <a:p>
            <a:pPr algn="just"/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fr-F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cquisition </a:t>
            </a:r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fr-FR" sz="3600" b="1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savoir faire </a:t>
            </a:r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 les citoyens. </a:t>
            </a:r>
          </a:p>
        </p:txBody>
      </p:sp>
    </p:spTree>
    <p:extLst>
      <p:ext uri="{BB962C8B-B14F-4D97-AF65-F5344CB8AC3E}">
        <p14:creationId xmlns:p14="http://schemas.microsoft.com/office/powerpoint/2010/main" val="58032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Budget participatif et budgets communaux: quelles articulations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BP</a:t>
            </a:r>
            <a:r>
              <a:rPr lang="fr-F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reflet d’une gouvernance locale / affectation de ligne budgétaire/ possibilité de votre - arbitrage</a:t>
            </a:r>
          </a:p>
          <a:p>
            <a:pPr algn="just"/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BC</a:t>
            </a:r>
            <a:r>
              <a:rPr lang="fr-F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l’idée de commissaires (les administrations communales)</a:t>
            </a:r>
          </a:p>
          <a:p>
            <a:pPr marL="0" indent="0" algn="just">
              <a:buNone/>
            </a:pPr>
            <a:r>
              <a:rPr lang="fr-F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fr-FR" sz="4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autonomiser les collectivités </a:t>
            </a:r>
            <a:r>
              <a:rPr lang="fr-F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avec une décentralisation véritable.</a:t>
            </a:r>
            <a:endParaRPr lang="fr-FR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254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249</Words>
  <Application>Microsoft Office PowerPoint</Application>
  <PresentationFormat>Grand écran</PresentationFormat>
  <Paragraphs>36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Thème Office</vt:lpstr>
      <vt:lpstr>Présentation PowerPoint</vt:lpstr>
      <vt:lpstr>Le budget participatif</vt:lpstr>
      <vt:lpstr>Quels questionnements?</vt:lpstr>
      <vt:lpstr>Présentation PowerPoint</vt:lpstr>
      <vt:lpstr>Qu’est ce que le budget participatif?</vt:lpstr>
      <vt:lpstr>1. Qu’est ce que le budget participatif?</vt:lpstr>
      <vt:lpstr>2. Pourquoi le budget participatif?</vt:lpstr>
      <vt:lpstr>3. Quels avantages du budget participatif?</vt:lpstr>
      <vt:lpstr>4. Budget participatif et budgets communaux: quelles articulations?</vt:lpstr>
      <vt:lpstr>Présentation PowerPoint</vt:lpstr>
      <vt:lpstr>Quels engagements????</vt:lpstr>
      <vt:lpstr>Vos contributions étaient simplement fantastiques!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budget participatif</dc:title>
  <dc:creator>WANGRE Amadou</dc:creator>
  <cp:lastModifiedBy>Julie ABRIVARD</cp:lastModifiedBy>
  <cp:revision>7</cp:revision>
  <dcterms:created xsi:type="dcterms:W3CDTF">2019-03-23T23:05:40Z</dcterms:created>
  <dcterms:modified xsi:type="dcterms:W3CDTF">2019-07-08T10:21:04Z</dcterms:modified>
</cp:coreProperties>
</file>